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24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996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35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27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3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6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7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4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7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79532A-4000-4275-A702-3D60414EC892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69981-390D-421B-B876-16BF2FA9A05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113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314790" y="1521814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314790" y="390030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170211" y="239557"/>
            <a:ext cx="260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RNA-Based (RT-qPCR)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208860" y="239557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DNA-Based (qPCR)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7577799" y="23955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Biomass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0205861" y="2395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Nutrients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74" y="815070"/>
            <a:ext cx="2799822" cy="2152152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" y="815070"/>
            <a:ext cx="2799821" cy="2152152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2775" y="3194918"/>
            <a:ext cx="2799821" cy="2152152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53" y="3194918"/>
            <a:ext cx="2799821" cy="2152152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019" y="3192207"/>
            <a:ext cx="2588820" cy="2154863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277" y="803097"/>
            <a:ext cx="2585562" cy="2152152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93" y="815070"/>
            <a:ext cx="2621027" cy="2181672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294" y="3165398"/>
            <a:ext cx="2621027" cy="218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9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Breitbild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Burns, Anna</dc:creator>
  <cp:lastModifiedBy>Burns, Anna</cp:lastModifiedBy>
  <cp:revision>2</cp:revision>
  <dcterms:created xsi:type="dcterms:W3CDTF">2024-04-05T11:07:22Z</dcterms:created>
  <dcterms:modified xsi:type="dcterms:W3CDTF">2024-04-05T11:20:31Z</dcterms:modified>
</cp:coreProperties>
</file>