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8A71-B361-464A-ACC9-D00C2104679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" r="16992" b="-198"/>
          <a:stretch/>
        </p:blipFill>
        <p:spPr>
          <a:xfrm>
            <a:off x="489585" y="479438"/>
            <a:ext cx="5471613" cy="567115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/>
          <a:srcRect l="9486"/>
          <a:stretch/>
        </p:blipFill>
        <p:spPr>
          <a:xfrm>
            <a:off x="5976257" y="652752"/>
            <a:ext cx="5966328" cy="5497838"/>
          </a:xfrm>
          <a:prstGeom prst="rect">
            <a:avLst/>
          </a:prstGeom>
        </p:spPr>
      </p:pic>
      <p:sp>
        <p:nvSpPr>
          <p:cNvPr id="4" name="Eckige Klammer rechts 3"/>
          <p:cNvSpPr/>
          <p:nvPr/>
        </p:nvSpPr>
        <p:spPr>
          <a:xfrm>
            <a:off x="11397653" y="2052277"/>
            <a:ext cx="257900" cy="1646149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 rot="5400000">
            <a:off x="10936626" y="2793522"/>
            <a:ext cx="1795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Nitrogen Fixation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ckige Klammer rechts 11"/>
          <p:cNvSpPr/>
          <p:nvPr/>
        </p:nvSpPr>
        <p:spPr>
          <a:xfrm>
            <a:off x="11404544" y="3926865"/>
            <a:ext cx="251151" cy="1558630"/>
          </a:xfrm>
          <a:prstGeom prst="rightBracke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 rot="5400000">
            <a:off x="10793086" y="4634447"/>
            <a:ext cx="208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Ammonia Oxidation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 rot="5400000">
            <a:off x="11194934" y="1121631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/>
          <p:cNvCxnSpPr/>
          <p:nvPr/>
        </p:nvCxnSpPr>
        <p:spPr>
          <a:xfrm>
            <a:off x="783771" y="2133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1096917" y="3734394"/>
            <a:ext cx="9728563" cy="11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25391" y="237253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1096917" y="1937657"/>
            <a:ext cx="9728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961198" y="698917"/>
            <a:ext cx="15058" cy="4885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017010" y="237252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96917" y="5584371"/>
            <a:ext cx="9728563" cy="794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017940" y="5661317"/>
            <a:ext cx="521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2018-06    2018-08     2018-10    2019-02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982185" y="5661317"/>
            <a:ext cx="5212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2018-06    2018-08     2018-10    2019-02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0861339" y="652752"/>
            <a:ext cx="318528" cy="5192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0813771" y="713806"/>
            <a:ext cx="6787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nirB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nifK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nifH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nifD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amoC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amoB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ckige Klammer rechts 22"/>
          <p:cNvSpPr/>
          <p:nvPr/>
        </p:nvSpPr>
        <p:spPr>
          <a:xfrm>
            <a:off x="11397246" y="772963"/>
            <a:ext cx="266567" cy="958028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3</cp:revision>
  <dcterms:created xsi:type="dcterms:W3CDTF">2024-04-04T12:41:14Z</dcterms:created>
  <dcterms:modified xsi:type="dcterms:W3CDTF">2024-04-10T09:46:01Z</dcterms:modified>
</cp:coreProperties>
</file>