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6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155B-12E1-4633-A661-C33C6E47EB6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EF9C-1FB6-4D7A-AF0C-D6A30645D1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927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155B-12E1-4633-A661-C33C6E47EB6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EF9C-1FB6-4D7A-AF0C-D6A30645D1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56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155B-12E1-4633-A661-C33C6E47EB6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EF9C-1FB6-4D7A-AF0C-D6A30645D1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91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155B-12E1-4633-A661-C33C6E47EB6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EF9C-1FB6-4D7A-AF0C-D6A30645D1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60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155B-12E1-4633-A661-C33C6E47EB6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EF9C-1FB6-4D7A-AF0C-D6A30645D1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02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155B-12E1-4633-A661-C33C6E47EB6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EF9C-1FB6-4D7A-AF0C-D6A30645D1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52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155B-12E1-4633-A661-C33C6E47EB6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EF9C-1FB6-4D7A-AF0C-D6A30645D1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664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155B-12E1-4633-A661-C33C6E47EB6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EF9C-1FB6-4D7A-AF0C-D6A30645D1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65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155B-12E1-4633-A661-C33C6E47EB6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EF9C-1FB6-4D7A-AF0C-D6A30645D1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67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155B-12E1-4633-A661-C33C6E47EB6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EF9C-1FB6-4D7A-AF0C-D6A30645D1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68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155B-12E1-4633-A661-C33C6E47EB6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EEF9C-1FB6-4D7A-AF0C-D6A30645D1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137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D155B-12E1-4633-A661-C33C6E47EB6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EEF9C-1FB6-4D7A-AF0C-D6A30645D1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840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06" y="416957"/>
            <a:ext cx="2799822" cy="2152152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06" y="2569725"/>
            <a:ext cx="2799821" cy="2152152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37" y="4721876"/>
            <a:ext cx="2799821" cy="2152152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84" y="6913058"/>
            <a:ext cx="2799821" cy="2152152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705" y="412156"/>
            <a:ext cx="2799821" cy="2152152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705" y="2560837"/>
            <a:ext cx="2799821" cy="2152152"/>
          </a:xfrm>
          <a:prstGeom prst="rect">
            <a:avLst/>
          </a:prstGeom>
        </p:spPr>
      </p:pic>
      <p:pic>
        <p:nvPicPr>
          <p:cNvPr id="21" name="Grafik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329" y="4741391"/>
            <a:ext cx="2799821" cy="2152152"/>
          </a:xfrm>
          <a:prstGeom prst="rect">
            <a:avLst/>
          </a:prstGeom>
        </p:spPr>
      </p:pic>
      <p:sp>
        <p:nvSpPr>
          <p:cNvPr id="23" name="Textfeld 22"/>
          <p:cNvSpPr txBox="1"/>
          <p:nvPr/>
        </p:nvSpPr>
        <p:spPr>
          <a:xfrm>
            <a:off x="959792" y="-1214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DNA-Based (qPCR)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3656847" y="-1214"/>
            <a:ext cx="2604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RNA-Based (RT-qPCR)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 rot="16200000">
            <a:off x="134059" y="1303566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PW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 rot="16200000">
            <a:off x="144515" y="3460518"/>
            <a:ext cx="57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 rot="16200000">
            <a:off x="149527" y="563280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 rot="16200000">
            <a:off x="161014" y="7804468"/>
            <a:ext cx="54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19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</Words>
  <Application>Microsoft Office PowerPoint</Application>
  <PresentationFormat>Letter (8,5x11 Zoll)</PresentationFormat>
  <Paragraphs>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Burns, Anna</dc:creator>
  <cp:lastModifiedBy>Burns, Anna</cp:lastModifiedBy>
  <cp:revision>2</cp:revision>
  <dcterms:created xsi:type="dcterms:W3CDTF">2024-03-20T13:21:35Z</dcterms:created>
  <dcterms:modified xsi:type="dcterms:W3CDTF">2024-03-20T13:34:31Z</dcterms:modified>
</cp:coreProperties>
</file>