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6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2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3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3D962-4FB1-46DB-AC1E-5C783BD2F97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A460C-88B9-4BCE-877F-E20607441EB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6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59" y="1181066"/>
            <a:ext cx="5364228" cy="446503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963" y="1181066"/>
            <a:ext cx="5366351" cy="44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2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1</cp:revision>
  <dcterms:created xsi:type="dcterms:W3CDTF">2024-04-17T08:46:56Z</dcterms:created>
  <dcterms:modified xsi:type="dcterms:W3CDTF">2024-04-17T08:47:05Z</dcterms:modified>
</cp:coreProperties>
</file>