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7F53-79AB-4592-80CD-7EA90B15BE7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B2A-0A19-482E-9C47-7EC1323B6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6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7F53-79AB-4592-80CD-7EA90B15BE7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B2A-0A19-482E-9C47-7EC1323B6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7F53-79AB-4592-80CD-7EA90B15BE7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B2A-0A19-482E-9C47-7EC1323B6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7F53-79AB-4592-80CD-7EA90B15BE7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B2A-0A19-482E-9C47-7EC1323B6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6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7F53-79AB-4592-80CD-7EA90B15BE7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B2A-0A19-482E-9C47-7EC1323B6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7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7F53-79AB-4592-80CD-7EA90B15BE7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B2A-0A19-482E-9C47-7EC1323B6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7F53-79AB-4592-80CD-7EA90B15BE7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B2A-0A19-482E-9C47-7EC1323B6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5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7F53-79AB-4592-80CD-7EA90B15BE7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B2A-0A19-482E-9C47-7EC1323B6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1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7F53-79AB-4592-80CD-7EA90B15BE7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B2A-0A19-482E-9C47-7EC1323B6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3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7F53-79AB-4592-80CD-7EA90B15BE7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B2A-0A19-482E-9C47-7EC1323B6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7F53-79AB-4592-80CD-7EA90B15BE7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0B2A-0A19-482E-9C47-7EC1323B6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9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7F53-79AB-4592-80CD-7EA90B15BE78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0B2A-0A19-482E-9C47-7EC1323B69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77" y="914398"/>
            <a:ext cx="3483072" cy="2933114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"/>
          <a:stretch/>
        </p:blipFill>
        <p:spPr>
          <a:xfrm>
            <a:off x="5040334" y="868706"/>
            <a:ext cx="3378828" cy="293311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85" y="3907975"/>
            <a:ext cx="3477305" cy="292825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92" y="3887768"/>
            <a:ext cx="3523796" cy="293311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84" y="887771"/>
            <a:ext cx="3523799" cy="293311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178974" y="213520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PW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09951" y="80554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710451" y="814464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8441627" y="81446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327017" y="401315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Dissolved organic carbon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533711" y="392077"/>
            <a:ext cx="275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Nitrate and ammonia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9129789" y="431776"/>
            <a:ext cx="2876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RNA and DNA content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218523" y="5154269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817429" y="381446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729796" y="3820884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84" y="3903116"/>
            <a:ext cx="3523799" cy="2933116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494774" y="380357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4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Burns, Anna</dc:creator>
  <cp:lastModifiedBy>Burns, Anna</cp:lastModifiedBy>
  <cp:revision>4</cp:revision>
  <dcterms:created xsi:type="dcterms:W3CDTF">2024-05-17T11:44:11Z</dcterms:created>
  <dcterms:modified xsi:type="dcterms:W3CDTF">2024-05-17T12:14:12Z</dcterms:modified>
</cp:coreProperties>
</file>