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5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2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8A71-B361-464A-ACC9-D00C2104679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4202E-81CB-4DB7-98C8-1124891BB50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6970"/>
          <a:stretch/>
        </p:blipFill>
        <p:spPr>
          <a:xfrm>
            <a:off x="337483" y="349705"/>
            <a:ext cx="5671431" cy="581161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/>
          <a:srcRect l="983" r="13219" b="6796"/>
          <a:stretch/>
        </p:blipFill>
        <p:spPr>
          <a:xfrm>
            <a:off x="5236028" y="349705"/>
            <a:ext cx="4865915" cy="582249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91675" r="-1656" b="69527"/>
          <a:stretch/>
        </p:blipFill>
        <p:spPr>
          <a:xfrm>
            <a:off x="11506200" y="4765918"/>
            <a:ext cx="566058" cy="1903639"/>
          </a:xfrm>
          <a:prstGeom prst="rect">
            <a:avLst/>
          </a:prstGeom>
        </p:spPr>
      </p:pic>
      <p:sp>
        <p:nvSpPr>
          <p:cNvPr id="6" name="Eckige Klammer rechts 5"/>
          <p:cNvSpPr/>
          <p:nvPr/>
        </p:nvSpPr>
        <p:spPr>
          <a:xfrm>
            <a:off x="10640890" y="522513"/>
            <a:ext cx="266567" cy="698132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ckige Klammer rechts 6"/>
          <p:cNvSpPr/>
          <p:nvPr/>
        </p:nvSpPr>
        <p:spPr>
          <a:xfrm>
            <a:off x="10640891" y="1405787"/>
            <a:ext cx="266567" cy="1827269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ckige Klammer rechts 7"/>
          <p:cNvSpPr/>
          <p:nvPr/>
        </p:nvSpPr>
        <p:spPr>
          <a:xfrm>
            <a:off x="10580781" y="3400814"/>
            <a:ext cx="266567" cy="1197346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ckige Klammer rechts 8"/>
          <p:cNvSpPr/>
          <p:nvPr/>
        </p:nvSpPr>
        <p:spPr>
          <a:xfrm>
            <a:off x="10577993" y="4765918"/>
            <a:ext cx="266567" cy="1329379"/>
          </a:xfrm>
          <a:prstGeom prst="righ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 rot="5400000">
            <a:off x="10595986" y="717691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Assimilation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 rot="5400000">
            <a:off x="10721981" y="3755261"/>
            <a:ext cx="894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Nitrogen Fixation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 rot="5400000">
            <a:off x="10654213" y="5177383"/>
            <a:ext cx="980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Ammonia Oxidation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 rot="5400000">
            <a:off x="10475919" y="2262566"/>
            <a:ext cx="133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Denitrification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37483" y="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205322" y="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430550" y="6187854"/>
            <a:ext cx="52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      2018-06       2018-08        2018-10     2019-02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268251" y="6168686"/>
            <a:ext cx="5212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2018-04      2018-06       2018-08        2018-10     2019-02 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0110264" y="460696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nirB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10101648" y="937200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0115075" y="14399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norB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0124389" y="1941133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nirK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10124389" y="23929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narG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33563" y="2839062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narH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Gerader Verbinder 31"/>
          <p:cNvCxnSpPr/>
          <p:nvPr/>
        </p:nvCxnSpPr>
        <p:spPr>
          <a:xfrm>
            <a:off x="5223715" y="392412"/>
            <a:ext cx="5747" cy="57571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10144730" y="3356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nifD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0153333" y="382902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nifH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0142699" y="4280797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nifK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0153333" y="479857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amoA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0153333" y="523432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amoB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153333" y="574015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amoC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5117149" y="6149518"/>
            <a:ext cx="232012" cy="191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3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8</cp:revision>
  <dcterms:created xsi:type="dcterms:W3CDTF">2024-04-04T12:41:14Z</dcterms:created>
  <dcterms:modified xsi:type="dcterms:W3CDTF">2024-05-17T10:03:25Z</dcterms:modified>
</cp:coreProperties>
</file>