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D962-4FB1-46DB-AC1E-5C783BD2F97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6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4" y="1184602"/>
            <a:ext cx="5364228" cy="446503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35" y="1182834"/>
            <a:ext cx="5366351" cy="446680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57007" y="1063091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156777" y="1063090"/>
            <a:ext cx="570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Burns, Anna</dc:creator>
  <cp:lastModifiedBy>Burns, Anna</cp:lastModifiedBy>
  <cp:revision>2</cp:revision>
  <dcterms:created xsi:type="dcterms:W3CDTF">2024-04-17T08:46:56Z</dcterms:created>
  <dcterms:modified xsi:type="dcterms:W3CDTF">2024-05-17T10:35:01Z</dcterms:modified>
</cp:coreProperties>
</file>