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A65"/>
    <a:srgbClr val="8DDBE0"/>
    <a:srgbClr val="7D3C9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6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2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4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7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7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8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5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2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78A71-B361-464A-ACC9-D00C2104679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b="6970"/>
          <a:stretch/>
        </p:blipFill>
        <p:spPr>
          <a:xfrm>
            <a:off x="337483" y="349705"/>
            <a:ext cx="5671431" cy="581161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/>
          <a:srcRect l="983" r="13219" b="6796"/>
          <a:stretch/>
        </p:blipFill>
        <p:spPr>
          <a:xfrm>
            <a:off x="5236028" y="349705"/>
            <a:ext cx="4865915" cy="582249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l="91675" r="4456" b="69527"/>
          <a:stretch/>
        </p:blipFill>
        <p:spPr>
          <a:xfrm>
            <a:off x="11447177" y="4294743"/>
            <a:ext cx="261854" cy="2271728"/>
          </a:xfrm>
          <a:prstGeom prst="rect">
            <a:avLst/>
          </a:prstGeom>
        </p:spPr>
      </p:pic>
      <p:sp>
        <p:nvSpPr>
          <p:cNvPr id="6" name="Eckige Klammer rechts 5"/>
          <p:cNvSpPr/>
          <p:nvPr/>
        </p:nvSpPr>
        <p:spPr>
          <a:xfrm>
            <a:off x="10612474" y="523855"/>
            <a:ext cx="266567" cy="698132"/>
          </a:xfrm>
          <a:prstGeom prst="righ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ckige Klammer rechts 6"/>
          <p:cNvSpPr/>
          <p:nvPr/>
        </p:nvSpPr>
        <p:spPr>
          <a:xfrm>
            <a:off x="10587425" y="1405787"/>
            <a:ext cx="266567" cy="1827269"/>
          </a:xfrm>
          <a:prstGeom prst="righ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ckige Klammer rechts 7"/>
          <p:cNvSpPr/>
          <p:nvPr/>
        </p:nvSpPr>
        <p:spPr>
          <a:xfrm>
            <a:off x="10612474" y="3391228"/>
            <a:ext cx="266567" cy="1197346"/>
          </a:xfrm>
          <a:prstGeom prst="righ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ckige Klammer rechts 8"/>
          <p:cNvSpPr/>
          <p:nvPr/>
        </p:nvSpPr>
        <p:spPr>
          <a:xfrm>
            <a:off x="10612473" y="4765918"/>
            <a:ext cx="266567" cy="1329379"/>
          </a:xfrm>
          <a:prstGeom prst="righ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337483" y="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205322" y="0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30550" y="6187854"/>
            <a:ext cx="5212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2018-04      2018-06       2018-08        2018-10     2019-02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268251" y="6168686"/>
            <a:ext cx="5212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2018-04      2018-06       2018-08        2018-10     2019-02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0110264" y="46069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nirB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0101648" y="937200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nasA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0115075" y="143990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norB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10124389" y="194113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nirK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0124389" y="239290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narG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10133563" y="2839062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narH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Gerader Verbinder 31"/>
          <p:cNvCxnSpPr/>
          <p:nvPr/>
        </p:nvCxnSpPr>
        <p:spPr>
          <a:xfrm>
            <a:off x="5223715" y="392412"/>
            <a:ext cx="5747" cy="575710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0144730" y="335633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nifD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0153333" y="382902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nifH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10142699" y="4280797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nifK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0153333" y="479857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amoA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0153333" y="523432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amoB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0153333" y="574015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amoC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5117149" y="6149518"/>
            <a:ext cx="232012" cy="191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10929228" y="638916"/>
            <a:ext cx="467761" cy="452172"/>
          </a:xfrm>
          <a:prstGeom prst="ellipse">
            <a:avLst/>
          </a:prstGeom>
          <a:solidFill>
            <a:srgbClr val="7D3C98"/>
          </a:solidFill>
          <a:ln>
            <a:solidFill>
              <a:srgbClr val="7D3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10929228" y="2106671"/>
            <a:ext cx="467761" cy="452172"/>
          </a:xfrm>
          <a:prstGeom prst="ellipse">
            <a:avLst/>
          </a:prstGeom>
          <a:solidFill>
            <a:srgbClr val="7D3C98"/>
          </a:solidFill>
          <a:ln>
            <a:solidFill>
              <a:srgbClr val="7D3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4" name="Ellipse 33"/>
          <p:cNvSpPr/>
          <p:nvPr/>
        </p:nvSpPr>
        <p:spPr>
          <a:xfrm>
            <a:off x="10929228" y="3756823"/>
            <a:ext cx="467761" cy="452172"/>
          </a:xfrm>
          <a:prstGeom prst="ellipse">
            <a:avLst/>
          </a:prstGeom>
          <a:solidFill>
            <a:srgbClr val="8DDBE0"/>
          </a:solidFill>
          <a:ln>
            <a:solidFill>
              <a:srgbClr val="8DDB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10929228" y="5162129"/>
            <a:ext cx="467761" cy="452172"/>
          </a:xfrm>
          <a:prstGeom prst="ellipse">
            <a:avLst/>
          </a:prstGeom>
          <a:solidFill>
            <a:srgbClr val="117A65"/>
          </a:solidFill>
          <a:ln>
            <a:solidFill>
              <a:srgbClr val="117A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1686733" y="42947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1681181" y="609529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-1.5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1717244" y="5195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0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Burns, Anna</dc:creator>
  <cp:lastModifiedBy>Burns, Anna</cp:lastModifiedBy>
  <cp:revision>11</cp:revision>
  <dcterms:created xsi:type="dcterms:W3CDTF">2024-04-04T12:41:14Z</dcterms:created>
  <dcterms:modified xsi:type="dcterms:W3CDTF">2024-06-25T10:56:20Z</dcterms:modified>
</cp:coreProperties>
</file>