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3A46EBA-022F-4710-BB70-5836327BEEF1}" type="datetimeFigureOut">
              <a:rPr lang="en-US" smtClean="0"/>
              <a:pPr/>
              <a:t>11/21/2011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62B22A-0A4F-4024-ABE7-5A27DDBFA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Yaser aburrub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Reports Generator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Building Dynamic Query Example</a:t>
            </a:r>
            <a:br>
              <a:rPr lang="en-US" sz="2400" dirty="0" smtClean="0"/>
            </a:br>
            <a:r>
              <a:rPr lang="en-US" sz="2400" dirty="0" smtClean="0"/>
              <a:t>Complicated Query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case we should connect [Employee, Address, Project] with each other. </a:t>
            </a:r>
            <a:br>
              <a:rPr lang="en-US" dirty="0" smtClean="0"/>
            </a:br>
            <a:r>
              <a:rPr lang="en-US" dirty="0" smtClean="0"/>
              <a:t>Hence, we take all possible combinations with no duplications:</a:t>
            </a:r>
          </a:p>
          <a:p>
            <a:pPr lvl="1"/>
            <a:r>
              <a:rPr lang="en-US" dirty="0" smtClean="0"/>
              <a:t>[Employee, Address] : we have direct foreign key so we take them.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emplyee.addressid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Address.addressid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[Employee, Project] : we have a link but through </a:t>
            </a:r>
            <a:r>
              <a:rPr lang="en-US" dirty="0" err="1" smtClean="0"/>
              <a:t>worksOn</a:t>
            </a:r>
            <a:r>
              <a:rPr lang="en-US" dirty="0" smtClean="0"/>
              <a:t> Table. </a:t>
            </a:r>
            <a:br>
              <a:rPr lang="en-US" dirty="0" smtClean="0"/>
            </a:b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employee.empId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workOn.empId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AND</a:t>
            </a:r>
            <a:b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project.projectId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worksOn.projectID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724525"/>
            <a:ext cx="6305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Building Dynamic Query Example</a:t>
            </a:r>
            <a:br>
              <a:rPr lang="en-US" sz="2400" dirty="0" smtClean="0"/>
            </a:br>
            <a:r>
              <a:rPr lang="en-US" sz="2400" dirty="0" smtClean="0"/>
              <a:t>Complicated Query cont.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Result of applying query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33600"/>
            <a:ext cx="6924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76009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addition to what we present, the application do the following tasks</a:t>
            </a:r>
          </a:p>
          <a:p>
            <a:pPr lvl="1"/>
            <a:r>
              <a:rPr lang="en-US" dirty="0" smtClean="0"/>
              <a:t>Change columns Headers</a:t>
            </a:r>
          </a:p>
          <a:p>
            <a:pPr lvl="1"/>
            <a:r>
              <a:rPr lang="en-US" dirty="0" smtClean="0"/>
              <a:t>Add filter to </a:t>
            </a:r>
            <a:r>
              <a:rPr lang="en-US" dirty="0" err="1" smtClean="0"/>
              <a:t>Sql</a:t>
            </a:r>
            <a:r>
              <a:rPr lang="en-US" dirty="0" smtClean="0"/>
              <a:t> Where condition</a:t>
            </a:r>
          </a:p>
          <a:p>
            <a:pPr lvl="1"/>
            <a:r>
              <a:rPr lang="en-US" dirty="0" smtClean="0"/>
              <a:t>Support Aggregation Functions</a:t>
            </a:r>
          </a:p>
          <a:p>
            <a:pPr lvl="2"/>
            <a:r>
              <a:rPr lang="en-US" dirty="0" smtClean="0"/>
              <a:t>COUNT for ACCESS DBMS</a:t>
            </a:r>
          </a:p>
          <a:p>
            <a:pPr lvl="2"/>
            <a:r>
              <a:rPr lang="en-US" dirty="0" smtClean="0"/>
              <a:t>COUNT, SUM, AVG, </a:t>
            </a:r>
            <a:r>
              <a:rPr lang="en-US" dirty="0" smtClean="0"/>
              <a:t>MAX and MIN for </a:t>
            </a:r>
            <a:r>
              <a:rPr lang="en-US" dirty="0" err="1" smtClean="0"/>
              <a:t>Postgresql</a:t>
            </a:r>
            <a:r>
              <a:rPr lang="en-US" dirty="0" smtClean="0"/>
              <a:t> DBMS</a:t>
            </a:r>
          </a:p>
          <a:p>
            <a:pPr lvl="1"/>
            <a:r>
              <a:rPr lang="en-US" dirty="0" smtClean="0"/>
              <a:t>Sort data based specific column</a:t>
            </a:r>
          </a:p>
          <a:p>
            <a:pPr lvl="1"/>
            <a:r>
              <a:rPr lang="en-US" dirty="0" smtClean="0"/>
              <a:t>Save Generated Reports</a:t>
            </a:r>
          </a:p>
          <a:p>
            <a:pPr lvl="1"/>
            <a:r>
              <a:rPr lang="en-US" dirty="0" smtClean="0"/>
              <a:t>Export Result into Excel, Xml and HTML documents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some feature support specific DBMS, So I need to make sure that all features works fine for all DBMS</a:t>
            </a:r>
          </a:p>
          <a:p>
            <a:r>
              <a:rPr lang="en-US" dirty="0" smtClean="0"/>
              <a:t>Support more Database Management Systems.</a:t>
            </a:r>
          </a:p>
          <a:p>
            <a:r>
              <a:rPr lang="en-US" dirty="0" smtClean="0"/>
              <a:t>This is the most important point, try to embed this application with DBMS.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make this application as a feature installed with oracle.</a:t>
            </a:r>
          </a:p>
          <a:p>
            <a:pPr lvl="1"/>
            <a:r>
              <a:rPr lang="en-US" dirty="0" smtClean="0"/>
              <a:t>For sure this point can not be done except I contact DBMS company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have developed some projects close to this area</a:t>
            </a:r>
          </a:p>
          <a:p>
            <a:pPr lvl="1"/>
            <a:r>
              <a:rPr lang="en-US" b="1" dirty="0" smtClean="0"/>
              <a:t>Mdb2Xml</a:t>
            </a:r>
            <a:r>
              <a:rPr lang="en-US" dirty="0" smtClean="0"/>
              <a:t> : this project convert access database file into XML file with XSD.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R2Rdf</a:t>
            </a:r>
            <a:r>
              <a:rPr lang="en-US" dirty="0" smtClean="0"/>
              <a:t> : Mapping </a:t>
            </a:r>
            <a:r>
              <a:rPr lang="en-US" dirty="0" smtClean="0"/>
              <a:t>Relational Database Into Oracle Semantic </a:t>
            </a:r>
            <a:r>
              <a:rPr lang="en-US" dirty="0" smtClean="0"/>
              <a:t>RDF.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Arabic2Arabic Dictionary</a:t>
            </a:r>
            <a:r>
              <a:rPr lang="en-US" dirty="0" smtClean="0"/>
              <a:t> : Build Arabic to Arabic dictionary from English to Arabic Dictionary based on graph of word meanings.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SPAM Filtering Tool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700" dirty="0" smtClean="0"/>
              <a:t>?</a:t>
            </a:r>
            <a:endParaRPr lang="en-US" sz="28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Dynamic Report</a:t>
            </a:r>
          </a:p>
          <a:p>
            <a:r>
              <a:rPr lang="en-US" dirty="0" smtClean="0"/>
              <a:t>Building Database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Building </a:t>
            </a:r>
            <a:r>
              <a:rPr lang="en-US" dirty="0" smtClean="0"/>
              <a:t>Database Graph Example</a:t>
            </a:r>
            <a:endParaRPr lang="en-US" dirty="0" smtClean="0"/>
          </a:p>
          <a:p>
            <a:r>
              <a:rPr lang="en-US" dirty="0" smtClean="0"/>
              <a:t>Building Dynamic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Building Dynamic Query 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Additional Features</a:t>
            </a: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r>
              <a:rPr lang="en-US" dirty="0" smtClean="0"/>
              <a:t>Other Projects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report is any document of structured data generated by user from database.</a:t>
            </a:r>
          </a:p>
          <a:p>
            <a:endParaRPr lang="en-US" dirty="0" smtClean="0"/>
          </a:p>
          <a:p>
            <a:r>
              <a:rPr lang="en-US" dirty="0" smtClean="0"/>
              <a:t>Dynamic report is a report that is automatically generated by user based on his needs and preferences.</a:t>
            </a:r>
          </a:p>
          <a:p>
            <a:pPr lvl="1"/>
            <a:r>
              <a:rPr lang="en-US" dirty="0" smtClean="0"/>
              <a:t>This include the process of tying and connecting database tables to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Database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Graph</a:t>
            </a:r>
          </a:p>
          <a:p>
            <a:pPr lvl="1"/>
            <a:r>
              <a:rPr lang="en-US" dirty="0" smtClean="0"/>
              <a:t>it is a data structure generated from database schema.</a:t>
            </a:r>
          </a:p>
          <a:p>
            <a:pPr lvl="1"/>
            <a:r>
              <a:rPr lang="en-US" dirty="0" smtClean="0"/>
              <a:t>each node in this graph represent a database table.</a:t>
            </a:r>
          </a:p>
          <a:p>
            <a:pPr lvl="1"/>
            <a:r>
              <a:rPr lang="en-US" dirty="0" smtClean="0"/>
              <a:t>connections between these nodes represents foreign keys.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Build Graph</a:t>
            </a:r>
          </a:p>
          <a:p>
            <a:pPr lvl="1"/>
            <a:r>
              <a:rPr lang="en-US" dirty="0" smtClean="0"/>
              <a:t>Open connection to database schema</a:t>
            </a:r>
          </a:p>
          <a:p>
            <a:pPr lvl="1"/>
            <a:r>
              <a:rPr lang="en-US" dirty="0" smtClean="0"/>
              <a:t>For each table in database schema, we build a node including all information about it. i.e. Table Name, Foreign Keys and Primary Keys.</a:t>
            </a:r>
          </a:p>
          <a:p>
            <a:pPr lvl="1"/>
            <a:r>
              <a:rPr lang="en-US" dirty="0" smtClean="0"/>
              <a:t>For each foreign key in table, we build a link between this table and foreign key table.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Database 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we have the following table</a:t>
            </a:r>
          </a:p>
          <a:p>
            <a:pPr lvl="1"/>
            <a:r>
              <a:rPr lang="en-US" dirty="0" smtClean="0"/>
              <a:t>Employee(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phone, </a:t>
            </a:r>
            <a:r>
              <a:rPr lang="en-US" dirty="0" err="1" smtClean="0"/>
              <a:t>AddressId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Address(</a:t>
            </a:r>
            <a:r>
              <a:rPr lang="en-US" dirty="0" err="1" smtClean="0"/>
              <a:t>addressId</a:t>
            </a:r>
            <a:r>
              <a:rPr lang="en-US" dirty="0" smtClean="0"/>
              <a:t>, city, </a:t>
            </a:r>
            <a:r>
              <a:rPr lang="en-US" dirty="0" err="1" smtClean="0"/>
              <a:t>ctreet</a:t>
            </a:r>
            <a:r>
              <a:rPr lang="en-US" dirty="0" smtClean="0"/>
              <a:t>, </a:t>
            </a:r>
            <a:r>
              <a:rPr lang="en-US" dirty="0" err="1" smtClean="0"/>
              <a:t>zipcode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Project(</a:t>
            </a:r>
            <a:r>
              <a:rPr lang="en-US" dirty="0" err="1" smtClean="0"/>
              <a:t>projectId</a:t>
            </a:r>
            <a:r>
              <a:rPr lang="en-US" dirty="0" smtClean="0"/>
              <a:t>, </a:t>
            </a:r>
            <a:r>
              <a:rPr lang="en-US" dirty="0" err="1" smtClean="0"/>
              <a:t>projectName</a:t>
            </a:r>
            <a:r>
              <a:rPr lang="en-US" dirty="0" smtClean="0"/>
              <a:t>, </a:t>
            </a:r>
            <a:r>
              <a:rPr lang="en-US" dirty="0" err="1" smtClean="0"/>
              <a:t>projectLocation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WorksOn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, </a:t>
            </a:r>
            <a:r>
              <a:rPr lang="en-US" dirty="0" err="1" smtClean="0"/>
              <a:t>ProjectId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Generated Graph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800600"/>
            <a:ext cx="63055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Dynamic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two types of query</a:t>
            </a:r>
          </a:p>
          <a:p>
            <a:pPr lvl="1"/>
            <a:r>
              <a:rPr lang="en-US" dirty="0" smtClean="0"/>
              <a:t>If all fields from the same table we called it </a:t>
            </a:r>
            <a:r>
              <a:rPr lang="en-US" b="1" dirty="0" smtClean="0"/>
              <a:t>Simple Query (SQ)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query expand more than one table we called it </a:t>
            </a:r>
            <a:r>
              <a:rPr lang="en-US" b="1" dirty="0" smtClean="0"/>
              <a:t>Complicated Query(CQ)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the user check/choose fields from the same table(SQ), we didn’t parse the graph just prepared the query.</a:t>
            </a:r>
          </a:p>
          <a:p>
            <a:endParaRPr lang="en-US" dirty="0" smtClean="0"/>
          </a:p>
          <a:p>
            <a:r>
              <a:rPr lang="en-US" dirty="0" smtClean="0"/>
              <a:t>When the user </a:t>
            </a:r>
            <a:r>
              <a:rPr lang="en-US" dirty="0" smtClean="0"/>
              <a:t>check/choose fields from </a:t>
            </a:r>
            <a:r>
              <a:rPr lang="en-US" dirty="0" smtClean="0"/>
              <a:t>different tables (CQ), we parse the graph [recursive call]until we found a path between two tables or nodes.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Building Dynamic </a:t>
            </a:r>
            <a:r>
              <a:rPr lang="en-US" sz="2400" dirty="0" smtClean="0"/>
              <a:t>Query Example</a:t>
            </a:r>
            <a:br>
              <a:rPr lang="en-US" sz="2400" dirty="0" smtClean="0"/>
            </a:br>
            <a:r>
              <a:rPr lang="en-US" sz="2400" dirty="0" smtClean="0"/>
              <a:t>Simple 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that the use choose all information about the project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6094413" cy="459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Building Dynamic Query Example</a:t>
            </a:r>
            <a:br>
              <a:rPr lang="en-US" sz="2400" dirty="0" smtClean="0"/>
            </a:br>
            <a:r>
              <a:rPr lang="en-US" sz="2400" dirty="0" smtClean="0"/>
              <a:t>Simple </a:t>
            </a:r>
            <a:r>
              <a:rPr lang="en-US" sz="2400" dirty="0" smtClean="0"/>
              <a:t>Query Cont.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simple case</a:t>
            </a:r>
            <a:br>
              <a:rPr lang="en-US" dirty="0" smtClean="0"/>
            </a:br>
            <a:r>
              <a:rPr lang="en-US" dirty="0" smtClean="0"/>
              <a:t>we just generate simple form of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[</a:t>
            </a:r>
            <a:r>
              <a:rPr lang="en-US" b="1" dirty="0" smtClean="0"/>
              <a:t>selected fields</a:t>
            </a:r>
            <a:r>
              <a:rPr lang="en-US" dirty="0" smtClean="0"/>
              <a:t>] FROM [</a:t>
            </a:r>
            <a:r>
              <a:rPr lang="en-US" b="1" dirty="0" smtClean="0"/>
              <a:t>table name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124200"/>
            <a:ext cx="7529513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Building Dynamic Query Example</a:t>
            </a:r>
            <a:br>
              <a:rPr lang="en-US" sz="2400" dirty="0" smtClean="0"/>
            </a:br>
            <a:r>
              <a:rPr lang="en-US" sz="2400" dirty="0" smtClean="0"/>
              <a:t>Complicated Query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Assume we choose a report of employee names with their projects and addresses.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72048"/>
            <a:ext cx="5713413" cy="428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388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Dynamic Reports Generator</vt:lpstr>
      <vt:lpstr>Agenda</vt:lpstr>
      <vt:lpstr>What is Dynamic Report</vt:lpstr>
      <vt:lpstr>Building Database Graph</vt:lpstr>
      <vt:lpstr>Building Database Graph Example</vt:lpstr>
      <vt:lpstr>Building Dynamic Query</vt:lpstr>
      <vt:lpstr>Building Dynamic Query Example Simple Query</vt:lpstr>
      <vt:lpstr>Building Dynamic Query Example Simple Query Cont.</vt:lpstr>
      <vt:lpstr>Building Dynamic Query Example Complicated Query</vt:lpstr>
      <vt:lpstr>Building Dynamic Query Example Complicated Query cont.</vt:lpstr>
      <vt:lpstr>Building Dynamic Query Example Complicated Query cont.</vt:lpstr>
      <vt:lpstr>Additional Features</vt:lpstr>
      <vt:lpstr>Future Works</vt:lpstr>
      <vt:lpstr>Other Projects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Reports Generator</dc:title>
  <dc:creator>Yaser</dc:creator>
  <cp:lastModifiedBy>Yaser</cp:lastModifiedBy>
  <cp:revision>64</cp:revision>
  <dcterms:created xsi:type="dcterms:W3CDTF">2011-11-20T21:12:17Z</dcterms:created>
  <dcterms:modified xsi:type="dcterms:W3CDTF">2011-11-21T00:17:08Z</dcterms:modified>
</cp:coreProperties>
</file>