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0" r:id="rId3"/>
    <p:sldId id="339" r:id="rId4"/>
    <p:sldId id="338" r:id="rId5"/>
    <p:sldId id="340" r:id="rId6"/>
    <p:sldId id="342" r:id="rId7"/>
    <p:sldId id="341" r:id="rId8"/>
    <p:sldId id="345" r:id="rId9"/>
    <p:sldId id="347" r:id="rId10"/>
    <p:sldId id="343" r:id="rId11"/>
    <p:sldId id="346" r:id="rId12"/>
    <p:sldId id="348" r:id="rId13"/>
    <p:sldId id="349" r:id="rId14"/>
    <p:sldId id="351" r:id="rId15"/>
    <p:sldId id="352" r:id="rId16"/>
    <p:sldId id="360" r:id="rId17"/>
    <p:sldId id="353" r:id="rId18"/>
    <p:sldId id="354" r:id="rId19"/>
    <p:sldId id="355" r:id="rId20"/>
    <p:sldId id="356" r:id="rId21"/>
    <p:sldId id="357" r:id="rId22"/>
    <p:sldId id="358" r:id="rId23"/>
    <p:sldId id="361" r:id="rId24"/>
    <p:sldId id="362" r:id="rId25"/>
    <p:sldId id="363" r:id="rId26"/>
    <p:sldId id="33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4789"/>
    <a:srgbClr val="0F9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1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C0BF0-B554-9A9A-EF33-4548A9CE8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953152-FB16-CD41-822E-509CB1571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7CC12-9CE6-1C75-F293-EDA7F7636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B54B-DE0C-4B69-B927-721B8BA269EE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9C39A-5371-0A21-B627-6FE3EDDF3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EA6A9-F04A-9050-3FE2-F0A818613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1DB1-55CB-465A-9E3A-3FB5D7DEA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80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D5346-E369-9363-2A83-A4F34B6B6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770EC7-A0A5-FCF3-CA3D-D7A0EAC23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10923-3CEB-ED87-CC5E-339520377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B54B-DE0C-4B69-B927-721B8BA269EE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BCFF6-2C69-5087-C3EF-B7605B1AC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25308-93D0-EFEE-654C-EEECB5859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1DB1-55CB-465A-9E3A-3FB5D7DEA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55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6277E-4FAF-8092-EFAE-8188825B5A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4FF546-BD8F-DFE1-064C-B7E6BA88A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EDC80-687A-EE03-613D-718C3C29A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B54B-DE0C-4B69-B927-721B8BA269EE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49A01-074C-D8AB-3D51-147625FEB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7E8D4-9778-84FD-7F7F-2CD7C65C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1DB1-55CB-465A-9E3A-3FB5D7DEA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30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0D8C6-638A-8C2E-CBCB-D67860AE2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26C10-CB9D-7383-2F42-42CB89416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1CF81-F4FC-7653-F32C-BA4C678C6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B54B-DE0C-4B69-B927-721B8BA269EE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62CE0-C7C5-056B-4CA1-C841B6507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31B02-7413-0C04-B24D-41FFBF6CA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1DB1-55CB-465A-9E3A-3FB5D7DEA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6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370ED-B842-BD26-C5DB-DD5A3D5DB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AE3C4-3016-C59D-300E-400012CE6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72B27-4BB7-799B-336D-74A6FC2A1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B54B-DE0C-4B69-B927-721B8BA269EE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290B5-AC95-73F9-BE3B-7921EDC71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34DFB-41F9-147C-65D0-26E4D3458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1DB1-55CB-465A-9E3A-3FB5D7DEA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59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35715-CB32-3430-BE40-258C9F17A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1BB9B-5BBA-2B32-0560-249AC67960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FAB892-0D76-DA62-53AA-2ECFAA832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ACAF2-2AC4-E15E-C10C-E8D597512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B54B-DE0C-4B69-B927-721B8BA269EE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70C93-0FA3-2555-5622-A1D736599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A60D-2D48-C8EC-D587-3E4E243A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1DB1-55CB-465A-9E3A-3FB5D7DEA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32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8B1E2-C352-87B3-14DA-1699B2337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7B847-127B-BCDB-00C6-6C002784E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D06A7-F39B-5DC0-6E79-B4CD88903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502C4B-3EA9-7315-16B5-B9525E9BF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707F3C-F73F-A277-A72E-645EFA2233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701F9A-1934-53A6-0DEC-74F893C7D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B54B-DE0C-4B69-B927-721B8BA269EE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C098C1-81F2-D6E6-EA73-7FB63B840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E73814-889F-7EB0-1DD5-6AF1EF7FD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1DB1-55CB-465A-9E3A-3FB5D7DEA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16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74F99-7DBF-7850-5155-FED66553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F35DA3-59CF-EE6C-56BA-68D5539D6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B54B-DE0C-4B69-B927-721B8BA269EE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FD8035-6F40-2698-493F-80AFF26E3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C4B010-7FCE-7DBC-B5D8-36FAFC97C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1DB1-55CB-465A-9E3A-3FB5D7DEA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C3E692-64CB-12CE-9254-4022F685A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B54B-DE0C-4B69-B927-721B8BA269EE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AC0D4D-279A-C355-6E3F-EC52C585E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083C5E-5184-1DE6-BB43-5F8925D18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1DB1-55CB-465A-9E3A-3FB5D7DEA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9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21329-E1B4-CDD1-D4BF-8EE197541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EF69B-64DA-2873-7E35-239AF95FD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8EFD8E-F446-000C-91C4-6D40D4C8D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16B30-D243-55AA-A38E-602F94530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B54B-DE0C-4B69-B927-721B8BA269EE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D21D6-CB23-8BCA-A8C5-F0A9266E8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AEA90-C072-DAA2-36A9-902050DFA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1DB1-55CB-465A-9E3A-3FB5D7DEA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88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F1691-9658-DCA8-C2B9-72A1754CE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C88761-3BB4-BFF8-4C6E-339762EACF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C6B91-5D88-AFB1-2664-764C0BFB7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4B1FB-7FAF-E527-FE3B-0BDE94943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B54B-DE0C-4B69-B927-721B8BA269EE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93E83-280A-CBB6-2534-2E2F51A6B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55B4D-1C8C-151E-C7F0-FB4B67142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1DB1-55CB-465A-9E3A-3FB5D7DEA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07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7BD548-59BC-69C2-2086-41A9144D3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77456-9324-DE81-9D07-B032C349A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C3B4E-C617-00C7-6923-A344CA7AF8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4FB54B-DE0C-4B69-B927-721B8BA269EE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EE83D-92C2-730E-DA1E-377F9EA307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F778A-7479-F33D-14BC-B10527900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491DB1-55CB-465A-9E3A-3FB5D7DEA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1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D66BF-A416-1E0B-BCED-9DE98E94C4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Disjoint Set Operations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7B21F7-D7F2-823D-721F-18FFA697FE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86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FC5DC-734A-650A-64BB-7BFDDFB6F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04D6B-9754-F8E2-D321-65F87F11F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Union-Find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2" name="Content Placeholder 41">
            <a:extLst>
              <a:ext uri="{FF2B5EF4-FFF2-40B4-BE49-F238E27FC236}">
                <a16:creationId xmlns:a16="http://schemas.microsoft.com/office/drawing/2014/main" id="{54538683-FE4D-7772-76C4-D2932FEE99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Initially set Component[s]=s for all 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Union(x, y) merges two disjoint sets together</a:t>
            </a:r>
          </a:p>
          <a:p>
            <a:pPr lvl="1"/>
            <a:r>
              <a:rPr lang="en-US" dirty="0"/>
              <a:t>Update the values of Component[s] for all elements in sets A and/or 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8D1F98-71F3-3D41-CF46-504B0D59E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20C1-8F6A-D64F-AFAE-6EC332FBCEE4}" type="slidenum">
              <a:rPr lang="en-US" smtClean="0"/>
              <a:t>10</a:t>
            </a:fld>
            <a:endParaRPr lang="en-US" dirty="0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CF3EF389-BFDC-8E57-CB51-6963C983BDC9}"/>
              </a:ext>
            </a:extLst>
          </p:cNvPr>
          <p:cNvSpPr/>
          <p:nvPr/>
        </p:nvSpPr>
        <p:spPr>
          <a:xfrm>
            <a:off x="10290288" y="2995345"/>
            <a:ext cx="442110" cy="48631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AE89A9D8-63F6-1799-69B3-803D0B67BB8F}"/>
              </a:ext>
            </a:extLst>
          </p:cNvPr>
          <p:cNvSpPr/>
          <p:nvPr/>
        </p:nvSpPr>
        <p:spPr>
          <a:xfrm>
            <a:off x="8844220" y="2995345"/>
            <a:ext cx="442110" cy="48631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D6E5AFA5-0208-3C84-BCD4-555BC8A49F4A}"/>
              </a:ext>
            </a:extLst>
          </p:cNvPr>
          <p:cNvSpPr/>
          <p:nvPr/>
        </p:nvSpPr>
        <p:spPr>
          <a:xfrm>
            <a:off x="7416573" y="2995345"/>
            <a:ext cx="442110" cy="4863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4A2C8126-BCF7-EAC5-522E-DAA6C1A2BC95}"/>
              </a:ext>
            </a:extLst>
          </p:cNvPr>
          <p:cNvSpPr/>
          <p:nvPr/>
        </p:nvSpPr>
        <p:spPr>
          <a:xfrm>
            <a:off x="6096000" y="4231382"/>
            <a:ext cx="442110" cy="4863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293245A6-3D91-1D88-B828-DF987DFC820B}"/>
              </a:ext>
            </a:extLst>
          </p:cNvPr>
          <p:cNvSpPr/>
          <p:nvPr/>
        </p:nvSpPr>
        <p:spPr>
          <a:xfrm>
            <a:off x="7416573" y="5457289"/>
            <a:ext cx="442110" cy="48631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2D82AA0B-32CB-2CF7-A52E-D5AD1D330378}"/>
              </a:ext>
            </a:extLst>
          </p:cNvPr>
          <p:cNvSpPr/>
          <p:nvPr/>
        </p:nvSpPr>
        <p:spPr>
          <a:xfrm>
            <a:off x="8853431" y="5457289"/>
            <a:ext cx="442110" cy="48631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847217D7-420A-D06C-F0E6-67DA36841D67}"/>
              </a:ext>
            </a:extLst>
          </p:cNvPr>
          <p:cNvSpPr/>
          <p:nvPr/>
        </p:nvSpPr>
        <p:spPr>
          <a:xfrm>
            <a:off x="10290288" y="5457289"/>
            <a:ext cx="442110" cy="48631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6BBC1A98-5B0F-FAFE-E556-4D4CF243C1F0}"/>
              </a:ext>
            </a:extLst>
          </p:cNvPr>
          <p:cNvSpPr/>
          <p:nvPr/>
        </p:nvSpPr>
        <p:spPr>
          <a:xfrm>
            <a:off x="8181055" y="4231382"/>
            <a:ext cx="442110" cy="48631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6B0F6F67-8239-7BA9-DCF7-A0708E190736}"/>
              </a:ext>
            </a:extLst>
          </p:cNvPr>
          <p:cNvSpPr/>
          <p:nvPr/>
        </p:nvSpPr>
        <p:spPr>
          <a:xfrm>
            <a:off x="11616618" y="4231382"/>
            <a:ext cx="442110" cy="486310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B092993A-40EF-D772-20C7-21C1CED7D930}"/>
              </a:ext>
            </a:extLst>
          </p:cNvPr>
          <p:cNvCxnSpPr>
            <a:stCxn id="122" idx="5"/>
            <a:endCxn id="127" idx="1"/>
          </p:cNvCxnSpPr>
          <p:nvPr/>
        </p:nvCxnSpPr>
        <p:spPr>
          <a:xfrm>
            <a:off x="9221585" y="3410437"/>
            <a:ext cx="1133449" cy="2118071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07BB9C07-3CC2-E51F-1851-886A064D57B2}"/>
              </a:ext>
            </a:extLst>
          </p:cNvPr>
          <p:cNvCxnSpPr>
            <a:stCxn id="122" idx="6"/>
            <a:endCxn id="121" idx="2"/>
          </p:cNvCxnSpPr>
          <p:nvPr/>
        </p:nvCxnSpPr>
        <p:spPr>
          <a:xfrm>
            <a:off x="9286331" y="3238500"/>
            <a:ext cx="1003958" cy="0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F0B3F59D-EEE9-81D6-3335-F4458FB500A6}"/>
              </a:ext>
            </a:extLst>
          </p:cNvPr>
          <p:cNvCxnSpPr>
            <a:stCxn id="129" idx="1"/>
            <a:endCxn id="121" idx="5"/>
          </p:cNvCxnSpPr>
          <p:nvPr/>
        </p:nvCxnSpPr>
        <p:spPr>
          <a:xfrm flipH="1" flipV="1">
            <a:off x="10667653" y="3410438"/>
            <a:ext cx="1013711" cy="892164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AB03949-F66A-8C27-9359-F0224799BF7D}"/>
              </a:ext>
            </a:extLst>
          </p:cNvPr>
          <p:cNvCxnSpPr>
            <a:stCxn id="129" idx="3"/>
            <a:endCxn id="127" idx="7"/>
          </p:cNvCxnSpPr>
          <p:nvPr/>
        </p:nvCxnSpPr>
        <p:spPr>
          <a:xfrm flipH="1">
            <a:off x="10667653" y="4646475"/>
            <a:ext cx="1013711" cy="882034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1747D7EB-8BE3-3561-7076-8DC24AF9120F}"/>
              </a:ext>
            </a:extLst>
          </p:cNvPr>
          <p:cNvCxnSpPr>
            <a:stCxn id="121" idx="4"/>
            <a:endCxn id="127" idx="0"/>
          </p:cNvCxnSpPr>
          <p:nvPr/>
        </p:nvCxnSpPr>
        <p:spPr>
          <a:xfrm>
            <a:off x="10511343" y="3481655"/>
            <a:ext cx="0" cy="1975633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C2A372C6-7D45-2F56-0AC2-5E7CC826D430}"/>
              </a:ext>
            </a:extLst>
          </p:cNvPr>
          <p:cNvCxnSpPr>
            <a:stCxn id="128" idx="5"/>
            <a:endCxn id="126" idx="1"/>
          </p:cNvCxnSpPr>
          <p:nvPr/>
        </p:nvCxnSpPr>
        <p:spPr>
          <a:xfrm>
            <a:off x="8558420" y="4646475"/>
            <a:ext cx="359757" cy="882034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CF205D67-AB68-4E95-9A9B-004F549AFFD9}"/>
              </a:ext>
            </a:extLst>
          </p:cNvPr>
          <p:cNvCxnSpPr>
            <a:stCxn id="126" idx="6"/>
            <a:endCxn id="127" idx="2"/>
          </p:cNvCxnSpPr>
          <p:nvPr/>
        </p:nvCxnSpPr>
        <p:spPr>
          <a:xfrm>
            <a:off x="9295541" y="5700444"/>
            <a:ext cx="994747" cy="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E71A11B-B16C-CB5E-4A4B-6D48504D66B3}"/>
              </a:ext>
            </a:extLst>
          </p:cNvPr>
          <p:cNvCxnSpPr>
            <a:stCxn id="128" idx="0"/>
            <a:endCxn id="122" idx="3"/>
          </p:cNvCxnSpPr>
          <p:nvPr/>
        </p:nvCxnSpPr>
        <p:spPr>
          <a:xfrm flipV="1">
            <a:off x="8402111" y="3410437"/>
            <a:ext cx="506856" cy="820946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8EB2A00C-8AD5-4787-B5A5-694EA9D113BB}"/>
              </a:ext>
            </a:extLst>
          </p:cNvPr>
          <p:cNvCxnSpPr>
            <a:stCxn id="123" idx="6"/>
            <a:endCxn id="122" idx="2"/>
          </p:cNvCxnSpPr>
          <p:nvPr/>
        </p:nvCxnSpPr>
        <p:spPr>
          <a:xfrm>
            <a:off x="7858684" y="3238500"/>
            <a:ext cx="985537" cy="0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DF71379A-508D-7AE7-A9DD-A7BEEDEC87ED}"/>
              </a:ext>
            </a:extLst>
          </p:cNvPr>
          <p:cNvCxnSpPr>
            <a:stCxn id="124" idx="7"/>
            <a:endCxn id="123" idx="3"/>
          </p:cNvCxnSpPr>
          <p:nvPr/>
        </p:nvCxnSpPr>
        <p:spPr>
          <a:xfrm flipV="1">
            <a:off x="6473364" y="3410438"/>
            <a:ext cx="1007955" cy="892164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4361D064-6D99-0BA3-28CD-235BDEAC671B}"/>
              </a:ext>
            </a:extLst>
          </p:cNvPr>
          <p:cNvCxnSpPr>
            <a:stCxn id="124" idx="5"/>
            <a:endCxn id="125" idx="1"/>
          </p:cNvCxnSpPr>
          <p:nvPr/>
        </p:nvCxnSpPr>
        <p:spPr>
          <a:xfrm>
            <a:off x="6473364" y="4646475"/>
            <a:ext cx="1007955" cy="882034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8C663C8D-E791-3507-1D9F-06BD34F99E78}"/>
              </a:ext>
            </a:extLst>
          </p:cNvPr>
          <p:cNvCxnSpPr>
            <a:stCxn id="126" idx="2"/>
            <a:endCxn id="125" idx="6"/>
          </p:cNvCxnSpPr>
          <p:nvPr/>
        </p:nvCxnSpPr>
        <p:spPr>
          <a:xfrm flipH="1">
            <a:off x="7858683" y="5700444"/>
            <a:ext cx="994747" cy="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37A7F249-2496-C8FE-D32A-B23D78D2934A}"/>
              </a:ext>
            </a:extLst>
          </p:cNvPr>
          <p:cNvCxnSpPr>
            <a:stCxn id="128" idx="3"/>
            <a:endCxn id="125" idx="7"/>
          </p:cNvCxnSpPr>
          <p:nvPr/>
        </p:nvCxnSpPr>
        <p:spPr>
          <a:xfrm flipH="1">
            <a:off x="7793938" y="4646475"/>
            <a:ext cx="451863" cy="882034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746F7DAC-FAA1-3EFE-6555-1E372650DBA0}"/>
              </a:ext>
            </a:extLst>
          </p:cNvPr>
          <p:cNvSpPr txBox="1"/>
          <p:nvPr/>
        </p:nvSpPr>
        <p:spPr>
          <a:xfrm>
            <a:off x="9654755" y="2823410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7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7F429C1-4F39-F21D-587A-CD3B3093470D}"/>
              </a:ext>
            </a:extLst>
          </p:cNvPr>
          <p:cNvSpPr txBox="1"/>
          <p:nvPr/>
        </p:nvSpPr>
        <p:spPr>
          <a:xfrm>
            <a:off x="11119244" y="3447104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9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F8FA8AA-7DAB-99EA-C3C6-5C8B7EF7EB9F}"/>
              </a:ext>
            </a:extLst>
          </p:cNvPr>
          <p:cNvSpPr txBox="1"/>
          <p:nvPr/>
        </p:nvSpPr>
        <p:spPr>
          <a:xfrm>
            <a:off x="11192929" y="5038959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10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6E44EBD-ED40-7E1C-0EC0-3A800F4E281F}"/>
              </a:ext>
            </a:extLst>
          </p:cNvPr>
          <p:cNvSpPr txBox="1"/>
          <p:nvPr/>
        </p:nvSpPr>
        <p:spPr>
          <a:xfrm>
            <a:off x="10502132" y="4218416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14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6D05E3F-08E5-CBF2-AFA1-AA71672376D5}"/>
              </a:ext>
            </a:extLst>
          </p:cNvPr>
          <p:cNvSpPr txBox="1"/>
          <p:nvPr/>
        </p:nvSpPr>
        <p:spPr>
          <a:xfrm>
            <a:off x="9654755" y="3965749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4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136A215-89D0-864E-AF0C-BCD62B464E15}"/>
              </a:ext>
            </a:extLst>
          </p:cNvPr>
          <p:cNvSpPr txBox="1"/>
          <p:nvPr/>
        </p:nvSpPr>
        <p:spPr>
          <a:xfrm>
            <a:off x="9618049" y="5329015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C2F8C4A-B64F-7DD3-2672-E6AD3C38E722}"/>
              </a:ext>
            </a:extLst>
          </p:cNvPr>
          <p:cNvSpPr txBox="1"/>
          <p:nvPr/>
        </p:nvSpPr>
        <p:spPr>
          <a:xfrm>
            <a:off x="8687572" y="3697254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E4DF0A7-350D-A51F-FCC2-CCBF8694642D}"/>
              </a:ext>
            </a:extLst>
          </p:cNvPr>
          <p:cNvSpPr txBox="1"/>
          <p:nvPr/>
        </p:nvSpPr>
        <p:spPr>
          <a:xfrm>
            <a:off x="8227108" y="5296181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1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06DD789-255A-AD52-5E16-1529C4795DC0}"/>
              </a:ext>
            </a:extLst>
          </p:cNvPr>
          <p:cNvSpPr txBox="1"/>
          <p:nvPr/>
        </p:nvSpPr>
        <p:spPr>
          <a:xfrm>
            <a:off x="8057526" y="4868943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7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E9172C6-10FB-BDC1-2EC1-B4AABAA4EADC}"/>
              </a:ext>
            </a:extLst>
          </p:cNvPr>
          <p:cNvSpPr txBox="1"/>
          <p:nvPr/>
        </p:nvSpPr>
        <p:spPr>
          <a:xfrm>
            <a:off x="8738297" y="4856173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6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AF353D8-AD2B-2433-7D8B-A55488ADEB80}"/>
              </a:ext>
            </a:extLst>
          </p:cNvPr>
          <p:cNvSpPr txBox="1"/>
          <p:nvPr/>
        </p:nvSpPr>
        <p:spPr>
          <a:xfrm>
            <a:off x="6629201" y="5002292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8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6AD927A6-1212-0217-36EF-DAEB4D8E23DE}"/>
              </a:ext>
            </a:extLst>
          </p:cNvPr>
          <p:cNvCxnSpPr>
            <a:stCxn id="125" idx="0"/>
            <a:endCxn id="123" idx="4"/>
          </p:cNvCxnSpPr>
          <p:nvPr/>
        </p:nvCxnSpPr>
        <p:spPr>
          <a:xfrm flipV="1">
            <a:off x="7637628" y="3481655"/>
            <a:ext cx="0" cy="1975633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232243C4-99CE-E53A-48D0-E0C583FB33CC}"/>
              </a:ext>
            </a:extLst>
          </p:cNvPr>
          <p:cNvSpPr txBox="1"/>
          <p:nvPr/>
        </p:nvSpPr>
        <p:spPr>
          <a:xfrm>
            <a:off x="7651173" y="4009410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11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AA36FFC-4B41-6729-D046-CA1B330DA653}"/>
              </a:ext>
            </a:extLst>
          </p:cNvPr>
          <p:cNvSpPr txBox="1"/>
          <p:nvPr/>
        </p:nvSpPr>
        <p:spPr>
          <a:xfrm>
            <a:off x="8148818" y="2834900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8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D7F08E9-F160-E2CA-C22F-5D50429425C8}"/>
              </a:ext>
            </a:extLst>
          </p:cNvPr>
          <p:cNvSpPr txBox="1"/>
          <p:nvPr/>
        </p:nvSpPr>
        <p:spPr>
          <a:xfrm>
            <a:off x="6666179" y="3539470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4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59" name="AutoShape 3">
            <a:extLst>
              <a:ext uri="{FF2B5EF4-FFF2-40B4-BE49-F238E27FC236}">
                <a16:creationId xmlns:a16="http://schemas.microsoft.com/office/drawing/2014/main" id="{95DD0A77-A3B7-6E43-B7EC-A94BC932C28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6210300" y="1292225"/>
            <a:ext cx="5470525" cy="12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" name="Line 5">
            <a:extLst>
              <a:ext uri="{FF2B5EF4-FFF2-40B4-BE49-F238E27FC236}">
                <a16:creationId xmlns:a16="http://schemas.microsoft.com/office/drawing/2014/main" id="{F9891834-FA2D-0AC1-9295-1D9509F77E88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3075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Line 6">
            <a:extLst>
              <a:ext uri="{FF2B5EF4-FFF2-40B4-BE49-F238E27FC236}">
                <a16:creationId xmlns:a16="http://schemas.microsoft.com/office/drawing/2014/main" id="{9ED7B83B-5647-CFB9-2C60-BD67D9374E9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29500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" name="Line 7">
            <a:extLst>
              <a:ext uri="{FF2B5EF4-FFF2-40B4-BE49-F238E27FC236}">
                <a16:creationId xmlns:a16="http://schemas.microsoft.com/office/drawing/2014/main" id="{C00AE08E-4B05-F80C-576B-77D074D12DF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34338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" name="Line 8">
            <a:extLst>
              <a:ext uri="{FF2B5EF4-FFF2-40B4-BE49-F238E27FC236}">
                <a16:creationId xmlns:a16="http://schemas.microsoft.com/office/drawing/2014/main" id="{64FA52A6-9DB4-3861-7CA6-A51D47A95BB0}"/>
              </a:ext>
            </a:extLst>
          </p:cNvPr>
          <p:cNvSpPr>
            <a:spLocks noChangeShapeType="1"/>
          </p:cNvSpPr>
          <p:nvPr/>
        </p:nvSpPr>
        <p:spPr bwMode="auto">
          <a:xfrm>
            <a:off x="8639175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" name="Line 9">
            <a:extLst>
              <a:ext uri="{FF2B5EF4-FFF2-40B4-BE49-F238E27FC236}">
                <a16:creationId xmlns:a16="http://schemas.microsoft.com/office/drawing/2014/main" id="{82077B16-6038-8240-99AD-767BCB15A6DE}"/>
              </a:ext>
            </a:extLst>
          </p:cNvPr>
          <p:cNvSpPr>
            <a:spLocks noChangeShapeType="1"/>
          </p:cNvSpPr>
          <p:nvPr/>
        </p:nvSpPr>
        <p:spPr bwMode="auto">
          <a:xfrm>
            <a:off x="9245600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" name="Line 10">
            <a:extLst>
              <a:ext uri="{FF2B5EF4-FFF2-40B4-BE49-F238E27FC236}">
                <a16:creationId xmlns:a16="http://schemas.microsoft.com/office/drawing/2014/main" id="{517FEF03-13FD-4C32-D39B-B3200F322F44}"/>
              </a:ext>
            </a:extLst>
          </p:cNvPr>
          <p:cNvSpPr>
            <a:spLocks noChangeShapeType="1"/>
          </p:cNvSpPr>
          <p:nvPr/>
        </p:nvSpPr>
        <p:spPr bwMode="auto">
          <a:xfrm>
            <a:off x="9850438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Line 11">
            <a:extLst>
              <a:ext uri="{FF2B5EF4-FFF2-40B4-BE49-F238E27FC236}">
                <a16:creationId xmlns:a16="http://schemas.microsoft.com/office/drawing/2014/main" id="{3E0F7453-E11B-6061-8BE4-E6A03F33CF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56863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" name="Line 12">
            <a:extLst>
              <a:ext uri="{FF2B5EF4-FFF2-40B4-BE49-F238E27FC236}">
                <a16:creationId xmlns:a16="http://schemas.microsoft.com/office/drawing/2014/main" id="{08F2A17D-11A6-D011-EC02-2FA768624B3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61700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" name="Line 13">
            <a:extLst>
              <a:ext uri="{FF2B5EF4-FFF2-40B4-BE49-F238E27FC236}">
                <a16:creationId xmlns:a16="http://schemas.microsoft.com/office/drawing/2014/main" id="{986D3FBA-EEE0-75E7-00FA-403826C738E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1888" y="1685925"/>
            <a:ext cx="546100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" name="Line 14">
            <a:extLst>
              <a:ext uri="{FF2B5EF4-FFF2-40B4-BE49-F238E27FC236}">
                <a16:creationId xmlns:a16="http://schemas.microsoft.com/office/drawing/2014/main" id="{54157B0B-72AA-417C-966E-C6FFA9C302A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1888" y="2057400"/>
            <a:ext cx="546100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Line 15">
            <a:extLst>
              <a:ext uri="{FF2B5EF4-FFF2-40B4-BE49-F238E27FC236}">
                <a16:creationId xmlns:a16="http://schemas.microsoft.com/office/drawing/2014/main" id="{05165180-ACA9-0C8B-A27A-FF1390F7113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8238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1" name="Line 16">
            <a:extLst>
              <a:ext uri="{FF2B5EF4-FFF2-40B4-BE49-F238E27FC236}">
                <a16:creationId xmlns:a16="http://schemas.microsoft.com/office/drawing/2014/main" id="{CE8F0674-2B90-A684-8A0E-0EAAED70E8D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66538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" name="Rectangle 17">
            <a:extLst>
              <a:ext uri="{FF2B5EF4-FFF2-40B4-BE49-F238E27FC236}">
                <a16:creationId xmlns:a16="http://schemas.microsoft.com/office/drawing/2014/main" id="{78B0854D-7334-A7E5-3389-FF9633D1C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863" y="1358900"/>
            <a:ext cx="14192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Components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3" name="Rectangle 18">
            <a:extLst>
              <a:ext uri="{FF2B5EF4-FFF2-40B4-BE49-F238E27FC236}">
                <a16:creationId xmlns:a16="http://schemas.microsoft.com/office/drawing/2014/main" id="{EABBDEA6-622E-9F9A-96ED-77D0A5A06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3000" y="1730375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4" name="Rectangle 19">
            <a:extLst>
              <a:ext uri="{FF2B5EF4-FFF2-40B4-BE49-F238E27FC236}">
                <a16:creationId xmlns:a16="http://schemas.microsoft.com/office/drawing/2014/main" id="{43FF0EE9-A53D-B4FC-E84E-4635BC273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8163" y="1730375"/>
            <a:ext cx="249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5" name="Rectangle 20">
            <a:extLst>
              <a:ext uri="{FF2B5EF4-FFF2-40B4-BE49-F238E27FC236}">
                <a16:creationId xmlns:a16="http://schemas.microsoft.com/office/drawing/2014/main" id="{2746AFD0-52CA-13B4-D7BB-36076448B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3325" y="1730375"/>
            <a:ext cx="249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6" name="Rectangle 21">
            <a:extLst>
              <a:ext uri="{FF2B5EF4-FFF2-40B4-BE49-F238E27FC236}">
                <a16:creationId xmlns:a16="http://schemas.microsoft.com/office/drawing/2014/main" id="{DE7C6D12-1787-1E04-B448-BBFFBDD3E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6900" y="1730375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6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7" name="Rectangle 22">
            <a:extLst>
              <a:ext uri="{FF2B5EF4-FFF2-40B4-BE49-F238E27FC236}">
                <a16:creationId xmlns:a16="http://schemas.microsoft.com/office/drawing/2014/main" id="{2AD7F817-0121-FD2C-B58E-D3C17190D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2063" y="1730375"/>
            <a:ext cx="249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8" name="Rectangle 23">
            <a:extLst>
              <a:ext uri="{FF2B5EF4-FFF2-40B4-BE49-F238E27FC236}">
                <a16:creationId xmlns:a16="http://schemas.microsoft.com/office/drawing/2014/main" id="{198E68E8-65A9-E57B-23DC-3ABFE010C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638" y="1730375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9" name="Rectangle 24">
            <a:extLst>
              <a:ext uri="{FF2B5EF4-FFF2-40B4-BE49-F238E27FC236}">
                <a16:creationId xmlns:a16="http://schemas.microsoft.com/office/drawing/2014/main" id="{D7B36AB1-CDC0-5FC2-1149-028901CA7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0800" y="1730375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0" name="Rectangle 25">
            <a:extLst>
              <a:ext uri="{FF2B5EF4-FFF2-40B4-BE49-F238E27FC236}">
                <a16:creationId xmlns:a16="http://schemas.microsoft.com/office/drawing/2014/main" id="{F3CF5AEB-B081-991E-266F-71F577FB3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963" y="1730375"/>
            <a:ext cx="249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1" name="Rectangle 26">
            <a:extLst>
              <a:ext uri="{FF2B5EF4-FFF2-40B4-BE49-F238E27FC236}">
                <a16:creationId xmlns:a16="http://schemas.microsoft.com/office/drawing/2014/main" id="{F6C01FB0-167B-2AFB-DC50-73E237A36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538" y="1730375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2" name="Rectangle 27">
            <a:extLst>
              <a:ext uri="{FF2B5EF4-FFF2-40B4-BE49-F238E27FC236}">
                <a16:creationId xmlns:a16="http://schemas.microsoft.com/office/drawing/2014/main" id="{1E3C4190-EF96-0C52-221C-AAE451003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3000" y="2103438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9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3" name="Rectangle 28">
            <a:extLst>
              <a:ext uri="{FF2B5EF4-FFF2-40B4-BE49-F238E27FC236}">
                <a16:creationId xmlns:a16="http://schemas.microsoft.com/office/drawing/2014/main" id="{5ACA0352-18CD-5BDB-C4A5-738E4C502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8163" y="2103438"/>
            <a:ext cx="249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8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4" name="Rectangle 29">
            <a:extLst>
              <a:ext uri="{FF2B5EF4-FFF2-40B4-BE49-F238E27FC236}">
                <a16:creationId xmlns:a16="http://schemas.microsoft.com/office/drawing/2014/main" id="{8AF18E0E-9030-003F-9A3B-DF1200054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3325" y="2103438"/>
            <a:ext cx="249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7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5" name="Rectangle 30">
            <a:extLst>
              <a:ext uri="{FF2B5EF4-FFF2-40B4-BE49-F238E27FC236}">
                <a16:creationId xmlns:a16="http://schemas.microsoft.com/office/drawing/2014/main" id="{43829E08-3263-91FD-DA63-CD1DA5977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6900" y="2103438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6" name="Rectangle 31">
            <a:extLst>
              <a:ext uri="{FF2B5EF4-FFF2-40B4-BE49-F238E27FC236}">
                <a16:creationId xmlns:a16="http://schemas.microsoft.com/office/drawing/2014/main" id="{CECB1CE5-AC20-34F2-87AE-5A786B061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2063" y="2103438"/>
            <a:ext cx="249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7" name="Rectangle 32">
            <a:extLst>
              <a:ext uri="{FF2B5EF4-FFF2-40B4-BE49-F238E27FC236}">
                <a16:creationId xmlns:a16="http://schemas.microsoft.com/office/drawing/2014/main" id="{9F785E5E-1129-9D77-172C-2F4FEF067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638" y="2103438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8" name="Rectangle 33">
            <a:extLst>
              <a:ext uri="{FF2B5EF4-FFF2-40B4-BE49-F238E27FC236}">
                <a16:creationId xmlns:a16="http://schemas.microsoft.com/office/drawing/2014/main" id="{951D1809-58F6-299C-CF9A-89B569789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0800" y="2103438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9" name="Rectangle 34">
            <a:extLst>
              <a:ext uri="{FF2B5EF4-FFF2-40B4-BE49-F238E27FC236}">
                <a16:creationId xmlns:a16="http://schemas.microsoft.com/office/drawing/2014/main" id="{E4BD2239-56D4-FD0B-4D15-8295F10BF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963" y="2103438"/>
            <a:ext cx="249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0" name="Rectangle 35">
            <a:extLst>
              <a:ext uri="{FF2B5EF4-FFF2-40B4-BE49-F238E27FC236}">
                <a16:creationId xmlns:a16="http://schemas.microsoft.com/office/drawing/2014/main" id="{AE9E6A9B-5E8E-42E9-476E-5C461577D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538" y="2103438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040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2D359-D9D6-29E8-FE69-58CDCF4B9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E44CE-8075-C6EF-59AB-BE4CDF84E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Union-Find</a:t>
            </a:r>
            <a:endParaRPr lang="en-US" sz="28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41">
                <a:extLst>
                  <a:ext uri="{FF2B5EF4-FFF2-40B4-BE49-F238E27FC236}">
                    <a16:creationId xmlns:a16="http://schemas.microsoft.com/office/drawing/2014/main" id="{9ABBC630-1C2F-051E-47C8-814EAFA2095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Initially set Component[s]=s for all s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Union(x, y) merges two disjoint sets together</a:t>
                </a:r>
              </a:p>
              <a:p>
                <a:pPr lvl="1"/>
                <a:r>
                  <a:rPr lang="en-US" dirty="0"/>
                  <a:t>Update the values of Component[s] for all elements in sets A and B</a:t>
                </a:r>
              </a:p>
              <a:p>
                <a:pPr lvl="1"/>
                <a:r>
                  <a:rPr lang="en-US" dirty="0"/>
                  <a:t>Scan all the components</a:t>
                </a:r>
              </a:p>
              <a:p>
                <a:pPr lvl="1"/>
                <a:r>
                  <a:rPr lang="en-US" dirty="0"/>
                  <a:t>Can take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Content Placeholder 41">
                <a:extLst>
                  <a:ext uri="{FF2B5EF4-FFF2-40B4-BE49-F238E27FC236}">
                    <a16:creationId xmlns:a16="http://schemas.microsoft.com/office/drawing/2014/main" id="{9ABBC630-1C2F-051E-47C8-814EAFA209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381" r="-2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E16DD1-9D66-91DF-9CE1-7AADF741F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20C1-8F6A-D64F-AFAE-6EC332FBCEE4}" type="slidenum">
              <a:rPr lang="en-US" smtClean="0"/>
              <a:t>11</a:t>
            </a:fld>
            <a:endParaRPr lang="en-US" dirty="0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EF615213-CD8A-58D0-4D3C-DD78AD4C941E}"/>
              </a:ext>
            </a:extLst>
          </p:cNvPr>
          <p:cNvSpPr/>
          <p:nvPr/>
        </p:nvSpPr>
        <p:spPr>
          <a:xfrm>
            <a:off x="10290288" y="2995345"/>
            <a:ext cx="442110" cy="48631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E1D551A6-0277-4A6C-CF26-A054A4E3489F}"/>
              </a:ext>
            </a:extLst>
          </p:cNvPr>
          <p:cNvSpPr/>
          <p:nvPr/>
        </p:nvSpPr>
        <p:spPr>
          <a:xfrm>
            <a:off x="8844220" y="2995345"/>
            <a:ext cx="442110" cy="48631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0FF5C264-8D3E-E6C7-1D3C-659A64B95B4F}"/>
              </a:ext>
            </a:extLst>
          </p:cNvPr>
          <p:cNvSpPr/>
          <p:nvPr/>
        </p:nvSpPr>
        <p:spPr>
          <a:xfrm>
            <a:off x="7416573" y="2995345"/>
            <a:ext cx="442110" cy="4863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D91FBD4E-01E9-FCDC-FFB7-E81F6CFD9C21}"/>
              </a:ext>
            </a:extLst>
          </p:cNvPr>
          <p:cNvSpPr/>
          <p:nvPr/>
        </p:nvSpPr>
        <p:spPr>
          <a:xfrm>
            <a:off x="6096000" y="4231382"/>
            <a:ext cx="442110" cy="4863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96078930-26D8-1670-0B9C-C6F46FCBAC3D}"/>
              </a:ext>
            </a:extLst>
          </p:cNvPr>
          <p:cNvSpPr/>
          <p:nvPr/>
        </p:nvSpPr>
        <p:spPr>
          <a:xfrm>
            <a:off x="7416573" y="5457289"/>
            <a:ext cx="442110" cy="48631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128CCC4E-3725-2E2E-D431-592F79414A20}"/>
              </a:ext>
            </a:extLst>
          </p:cNvPr>
          <p:cNvSpPr/>
          <p:nvPr/>
        </p:nvSpPr>
        <p:spPr>
          <a:xfrm>
            <a:off x="8853431" y="5457289"/>
            <a:ext cx="442110" cy="48631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8D0CD442-96D9-2655-39C3-553423FA9161}"/>
              </a:ext>
            </a:extLst>
          </p:cNvPr>
          <p:cNvSpPr/>
          <p:nvPr/>
        </p:nvSpPr>
        <p:spPr>
          <a:xfrm>
            <a:off x="10290288" y="5457289"/>
            <a:ext cx="442110" cy="48631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15369C52-323B-CEED-9070-67ADAD64E885}"/>
              </a:ext>
            </a:extLst>
          </p:cNvPr>
          <p:cNvSpPr/>
          <p:nvPr/>
        </p:nvSpPr>
        <p:spPr>
          <a:xfrm>
            <a:off x="8181055" y="4231382"/>
            <a:ext cx="442110" cy="48631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31D094F0-71C5-948A-B9EC-4089574551F7}"/>
              </a:ext>
            </a:extLst>
          </p:cNvPr>
          <p:cNvSpPr/>
          <p:nvPr/>
        </p:nvSpPr>
        <p:spPr>
          <a:xfrm>
            <a:off x="11616618" y="4231382"/>
            <a:ext cx="442110" cy="486310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B0E7FFF-D477-0DDD-C0EF-1447910EC3D6}"/>
              </a:ext>
            </a:extLst>
          </p:cNvPr>
          <p:cNvCxnSpPr>
            <a:stCxn id="122" idx="5"/>
            <a:endCxn id="127" idx="1"/>
          </p:cNvCxnSpPr>
          <p:nvPr/>
        </p:nvCxnSpPr>
        <p:spPr>
          <a:xfrm>
            <a:off x="9221585" y="3410437"/>
            <a:ext cx="1133449" cy="2118071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9D63CCE-2DB7-71AB-D652-7AB212CE743E}"/>
              </a:ext>
            </a:extLst>
          </p:cNvPr>
          <p:cNvCxnSpPr>
            <a:stCxn id="122" idx="6"/>
            <a:endCxn id="121" idx="2"/>
          </p:cNvCxnSpPr>
          <p:nvPr/>
        </p:nvCxnSpPr>
        <p:spPr>
          <a:xfrm>
            <a:off x="9286331" y="3238500"/>
            <a:ext cx="1003958" cy="0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F3625695-D20B-3408-4A99-A89608A3AD93}"/>
              </a:ext>
            </a:extLst>
          </p:cNvPr>
          <p:cNvCxnSpPr>
            <a:stCxn id="129" idx="1"/>
            <a:endCxn id="121" idx="5"/>
          </p:cNvCxnSpPr>
          <p:nvPr/>
        </p:nvCxnSpPr>
        <p:spPr>
          <a:xfrm flipH="1" flipV="1">
            <a:off x="10667653" y="3410438"/>
            <a:ext cx="1013711" cy="892164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771BCEF-AB0B-D9D2-CBD6-358C59F7F0AC}"/>
              </a:ext>
            </a:extLst>
          </p:cNvPr>
          <p:cNvCxnSpPr>
            <a:stCxn id="129" idx="3"/>
            <a:endCxn id="127" idx="7"/>
          </p:cNvCxnSpPr>
          <p:nvPr/>
        </p:nvCxnSpPr>
        <p:spPr>
          <a:xfrm flipH="1">
            <a:off x="10667653" y="4646475"/>
            <a:ext cx="1013711" cy="882034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7462BBF1-A1AA-B35E-8A89-5264FDFE3252}"/>
              </a:ext>
            </a:extLst>
          </p:cNvPr>
          <p:cNvCxnSpPr>
            <a:stCxn id="121" idx="4"/>
            <a:endCxn id="127" idx="0"/>
          </p:cNvCxnSpPr>
          <p:nvPr/>
        </p:nvCxnSpPr>
        <p:spPr>
          <a:xfrm>
            <a:off x="10511343" y="3481655"/>
            <a:ext cx="0" cy="1975633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B836E5F7-3EB1-649B-2AC2-D8CDF9A69B83}"/>
              </a:ext>
            </a:extLst>
          </p:cNvPr>
          <p:cNvCxnSpPr>
            <a:stCxn id="128" idx="5"/>
            <a:endCxn id="126" idx="1"/>
          </p:cNvCxnSpPr>
          <p:nvPr/>
        </p:nvCxnSpPr>
        <p:spPr>
          <a:xfrm>
            <a:off x="8558420" y="4646475"/>
            <a:ext cx="359757" cy="882034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BBB5AFF-9769-0CD7-9A24-4EC133F712F1}"/>
              </a:ext>
            </a:extLst>
          </p:cNvPr>
          <p:cNvCxnSpPr>
            <a:stCxn id="126" idx="6"/>
            <a:endCxn id="127" idx="2"/>
          </p:cNvCxnSpPr>
          <p:nvPr/>
        </p:nvCxnSpPr>
        <p:spPr>
          <a:xfrm>
            <a:off x="9295541" y="5700444"/>
            <a:ext cx="994747" cy="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DA567115-ED65-E9F6-45AB-B1F415A32DEA}"/>
              </a:ext>
            </a:extLst>
          </p:cNvPr>
          <p:cNvCxnSpPr>
            <a:stCxn id="128" idx="0"/>
            <a:endCxn id="122" idx="3"/>
          </p:cNvCxnSpPr>
          <p:nvPr/>
        </p:nvCxnSpPr>
        <p:spPr>
          <a:xfrm flipV="1">
            <a:off x="8402111" y="3410437"/>
            <a:ext cx="506856" cy="820946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9C2DD895-D553-FFB0-AAF2-D37D6E4DCC36}"/>
              </a:ext>
            </a:extLst>
          </p:cNvPr>
          <p:cNvCxnSpPr>
            <a:stCxn id="123" idx="6"/>
            <a:endCxn id="122" idx="2"/>
          </p:cNvCxnSpPr>
          <p:nvPr/>
        </p:nvCxnSpPr>
        <p:spPr>
          <a:xfrm>
            <a:off x="7858684" y="3238500"/>
            <a:ext cx="985537" cy="0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9942D6A-9E5F-2F72-AF5C-493E43AAA721}"/>
              </a:ext>
            </a:extLst>
          </p:cNvPr>
          <p:cNvCxnSpPr>
            <a:stCxn id="124" idx="7"/>
            <a:endCxn id="123" idx="3"/>
          </p:cNvCxnSpPr>
          <p:nvPr/>
        </p:nvCxnSpPr>
        <p:spPr>
          <a:xfrm flipV="1">
            <a:off x="6473364" y="3410438"/>
            <a:ext cx="1007955" cy="892164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C8082694-C418-7A4C-7B59-5B27E26240C2}"/>
              </a:ext>
            </a:extLst>
          </p:cNvPr>
          <p:cNvCxnSpPr>
            <a:stCxn id="124" idx="5"/>
            <a:endCxn id="125" idx="1"/>
          </p:cNvCxnSpPr>
          <p:nvPr/>
        </p:nvCxnSpPr>
        <p:spPr>
          <a:xfrm>
            <a:off x="6473364" y="4646475"/>
            <a:ext cx="1007955" cy="882034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136F204-28D0-7EAF-9A65-3880EAD0D4FB}"/>
              </a:ext>
            </a:extLst>
          </p:cNvPr>
          <p:cNvCxnSpPr>
            <a:stCxn id="126" idx="2"/>
            <a:endCxn id="125" idx="6"/>
          </p:cNvCxnSpPr>
          <p:nvPr/>
        </p:nvCxnSpPr>
        <p:spPr>
          <a:xfrm flipH="1">
            <a:off x="7858683" y="5700444"/>
            <a:ext cx="994747" cy="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FA4370AA-BC40-932A-22F4-20A951323357}"/>
              </a:ext>
            </a:extLst>
          </p:cNvPr>
          <p:cNvCxnSpPr>
            <a:stCxn id="128" idx="3"/>
            <a:endCxn id="125" idx="7"/>
          </p:cNvCxnSpPr>
          <p:nvPr/>
        </p:nvCxnSpPr>
        <p:spPr>
          <a:xfrm flipH="1">
            <a:off x="7793938" y="4646475"/>
            <a:ext cx="451863" cy="882034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79CE9454-65F6-4351-7070-84E42268E878}"/>
              </a:ext>
            </a:extLst>
          </p:cNvPr>
          <p:cNvSpPr txBox="1"/>
          <p:nvPr/>
        </p:nvSpPr>
        <p:spPr>
          <a:xfrm>
            <a:off x="9654755" y="2823410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7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9D045AF-1B2D-5810-6CA6-A728C7F540D4}"/>
              </a:ext>
            </a:extLst>
          </p:cNvPr>
          <p:cNvSpPr txBox="1"/>
          <p:nvPr/>
        </p:nvSpPr>
        <p:spPr>
          <a:xfrm>
            <a:off x="11119244" y="3447104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9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9112B86-7A17-2F4A-AB86-1E423E3A6F07}"/>
              </a:ext>
            </a:extLst>
          </p:cNvPr>
          <p:cNvSpPr txBox="1"/>
          <p:nvPr/>
        </p:nvSpPr>
        <p:spPr>
          <a:xfrm>
            <a:off x="11192929" y="5038959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10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D61A31A-8FDE-F454-026E-CA8E42DA4A18}"/>
              </a:ext>
            </a:extLst>
          </p:cNvPr>
          <p:cNvSpPr txBox="1"/>
          <p:nvPr/>
        </p:nvSpPr>
        <p:spPr>
          <a:xfrm>
            <a:off x="10502132" y="4218416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14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465B933-70C1-1AA5-56E8-F0F8063B2A50}"/>
              </a:ext>
            </a:extLst>
          </p:cNvPr>
          <p:cNvSpPr txBox="1"/>
          <p:nvPr/>
        </p:nvSpPr>
        <p:spPr>
          <a:xfrm>
            <a:off x="9654755" y="3965749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4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4555FB9-432E-4E3B-ACA2-942421112F7E}"/>
              </a:ext>
            </a:extLst>
          </p:cNvPr>
          <p:cNvSpPr txBox="1"/>
          <p:nvPr/>
        </p:nvSpPr>
        <p:spPr>
          <a:xfrm>
            <a:off x="9618049" y="5329015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0F760A3-5B6F-B4BD-D68D-7188A5C36424}"/>
              </a:ext>
            </a:extLst>
          </p:cNvPr>
          <p:cNvSpPr txBox="1"/>
          <p:nvPr/>
        </p:nvSpPr>
        <p:spPr>
          <a:xfrm>
            <a:off x="8687572" y="3697254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AD7F4B0-ED6D-850D-1EB9-A1307BBFD3FF}"/>
              </a:ext>
            </a:extLst>
          </p:cNvPr>
          <p:cNvSpPr txBox="1"/>
          <p:nvPr/>
        </p:nvSpPr>
        <p:spPr>
          <a:xfrm>
            <a:off x="8227108" y="5296181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1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BE53622-2E57-CD80-079C-F780341142BB}"/>
              </a:ext>
            </a:extLst>
          </p:cNvPr>
          <p:cNvSpPr txBox="1"/>
          <p:nvPr/>
        </p:nvSpPr>
        <p:spPr>
          <a:xfrm>
            <a:off x="8057526" y="4868943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7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A2A9314-526A-EEDB-6FCB-EFD00EEF0FC7}"/>
              </a:ext>
            </a:extLst>
          </p:cNvPr>
          <p:cNvSpPr txBox="1"/>
          <p:nvPr/>
        </p:nvSpPr>
        <p:spPr>
          <a:xfrm>
            <a:off x="8738297" y="4856173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6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574053F-F095-C409-FED1-10785F66BEAF}"/>
              </a:ext>
            </a:extLst>
          </p:cNvPr>
          <p:cNvSpPr txBox="1"/>
          <p:nvPr/>
        </p:nvSpPr>
        <p:spPr>
          <a:xfrm>
            <a:off x="6629201" y="5002292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8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520795F4-145A-8665-29FA-FC52F43393BA}"/>
              </a:ext>
            </a:extLst>
          </p:cNvPr>
          <p:cNvCxnSpPr>
            <a:stCxn id="125" idx="0"/>
            <a:endCxn id="123" idx="4"/>
          </p:cNvCxnSpPr>
          <p:nvPr/>
        </p:nvCxnSpPr>
        <p:spPr>
          <a:xfrm flipV="1">
            <a:off x="7637628" y="3481655"/>
            <a:ext cx="0" cy="1975633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1CEEDD7B-102A-3B68-C8AB-82756BE9B33B}"/>
              </a:ext>
            </a:extLst>
          </p:cNvPr>
          <p:cNvSpPr txBox="1"/>
          <p:nvPr/>
        </p:nvSpPr>
        <p:spPr>
          <a:xfrm>
            <a:off x="7651173" y="4009410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11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ABA730E-6F99-F8FF-A046-F663E5C41DCE}"/>
              </a:ext>
            </a:extLst>
          </p:cNvPr>
          <p:cNvSpPr txBox="1"/>
          <p:nvPr/>
        </p:nvSpPr>
        <p:spPr>
          <a:xfrm>
            <a:off x="8148818" y="2834900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8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6C3E9D0-4DC6-0275-1955-EBFD4C7BB926}"/>
              </a:ext>
            </a:extLst>
          </p:cNvPr>
          <p:cNvSpPr txBox="1"/>
          <p:nvPr/>
        </p:nvSpPr>
        <p:spPr>
          <a:xfrm>
            <a:off x="6666179" y="3539470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4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59" name="AutoShape 3">
            <a:extLst>
              <a:ext uri="{FF2B5EF4-FFF2-40B4-BE49-F238E27FC236}">
                <a16:creationId xmlns:a16="http://schemas.microsoft.com/office/drawing/2014/main" id="{8E684191-6BBC-EDD7-200D-D86CF10C2D2B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6210300" y="1292225"/>
            <a:ext cx="5470525" cy="12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" name="Line 5">
            <a:extLst>
              <a:ext uri="{FF2B5EF4-FFF2-40B4-BE49-F238E27FC236}">
                <a16:creationId xmlns:a16="http://schemas.microsoft.com/office/drawing/2014/main" id="{C1845269-7DB3-A2BD-3155-ED82ED98C85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3075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Line 6">
            <a:extLst>
              <a:ext uri="{FF2B5EF4-FFF2-40B4-BE49-F238E27FC236}">
                <a16:creationId xmlns:a16="http://schemas.microsoft.com/office/drawing/2014/main" id="{AEF23260-6FE1-521D-014F-66BBFC136F63}"/>
              </a:ext>
            </a:extLst>
          </p:cNvPr>
          <p:cNvSpPr>
            <a:spLocks noChangeShapeType="1"/>
          </p:cNvSpPr>
          <p:nvPr/>
        </p:nvSpPr>
        <p:spPr bwMode="auto">
          <a:xfrm>
            <a:off x="7429500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" name="Line 7">
            <a:extLst>
              <a:ext uri="{FF2B5EF4-FFF2-40B4-BE49-F238E27FC236}">
                <a16:creationId xmlns:a16="http://schemas.microsoft.com/office/drawing/2014/main" id="{8FD3A99B-0E9D-A54E-58E0-C893675D1A74}"/>
              </a:ext>
            </a:extLst>
          </p:cNvPr>
          <p:cNvSpPr>
            <a:spLocks noChangeShapeType="1"/>
          </p:cNvSpPr>
          <p:nvPr/>
        </p:nvSpPr>
        <p:spPr bwMode="auto">
          <a:xfrm>
            <a:off x="8034338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" name="Line 8">
            <a:extLst>
              <a:ext uri="{FF2B5EF4-FFF2-40B4-BE49-F238E27FC236}">
                <a16:creationId xmlns:a16="http://schemas.microsoft.com/office/drawing/2014/main" id="{EC124CFB-E39E-7FE8-E46F-47E5A8BD0B5E}"/>
              </a:ext>
            </a:extLst>
          </p:cNvPr>
          <p:cNvSpPr>
            <a:spLocks noChangeShapeType="1"/>
          </p:cNvSpPr>
          <p:nvPr/>
        </p:nvSpPr>
        <p:spPr bwMode="auto">
          <a:xfrm>
            <a:off x="8639175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" name="Line 9">
            <a:extLst>
              <a:ext uri="{FF2B5EF4-FFF2-40B4-BE49-F238E27FC236}">
                <a16:creationId xmlns:a16="http://schemas.microsoft.com/office/drawing/2014/main" id="{08651C7F-BE2F-4079-ABBD-E7ACD05D47FA}"/>
              </a:ext>
            </a:extLst>
          </p:cNvPr>
          <p:cNvSpPr>
            <a:spLocks noChangeShapeType="1"/>
          </p:cNvSpPr>
          <p:nvPr/>
        </p:nvSpPr>
        <p:spPr bwMode="auto">
          <a:xfrm>
            <a:off x="9245600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" name="Line 10">
            <a:extLst>
              <a:ext uri="{FF2B5EF4-FFF2-40B4-BE49-F238E27FC236}">
                <a16:creationId xmlns:a16="http://schemas.microsoft.com/office/drawing/2014/main" id="{ED9FD195-0FCB-71F8-4ACF-7D48ABD5AE21}"/>
              </a:ext>
            </a:extLst>
          </p:cNvPr>
          <p:cNvSpPr>
            <a:spLocks noChangeShapeType="1"/>
          </p:cNvSpPr>
          <p:nvPr/>
        </p:nvSpPr>
        <p:spPr bwMode="auto">
          <a:xfrm>
            <a:off x="9850438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Line 11">
            <a:extLst>
              <a:ext uri="{FF2B5EF4-FFF2-40B4-BE49-F238E27FC236}">
                <a16:creationId xmlns:a16="http://schemas.microsoft.com/office/drawing/2014/main" id="{84926D08-F70F-8872-51C8-3EF33E8AF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56863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" name="Line 12">
            <a:extLst>
              <a:ext uri="{FF2B5EF4-FFF2-40B4-BE49-F238E27FC236}">
                <a16:creationId xmlns:a16="http://schemas.microsoft.com/office/drawing/2014/main" id="{13CB2CE0-3717-0495-D9C1-2AA502A59C6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61700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" name="Line 13">
            <a:extLst>
              <a:ext uri="{FF2B5EF4-FFF2-40B4-BE49-F238E27FC236}">
                <a16:creationId xmlns:a16="http://schemas.microsoft.com/office/drawing/2014/main" id="{4AE0E154-9CF2-32F0-94E9-1FC0D43CE5C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1888" y="1685925"/>
            <a:ext cx="546100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" name="Line 14">
            <a:extLst>
              <a:ext uri="{FF2B5EF4-FFF2-40B4-BE49-F238E27FC236}">
                <a16:creationId xmlns:a16="http://schemas.microsoft.com/office/drawing/2014/main" id="{F89E2D16-47E2-939B-5A95-AC25F83B0BA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1888" y="2057400"/>
            <a:ext cx="546100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Line 15">
            <a:extLst>
              <a:ext uri="{FF2B5EF4-FFF2-40B4-BE49-F238E27FC236}">
                <a16:creationId xmlns:a16="http://schemas.microsoft.com/office/drawing/2014/main" id="{9B30DC74-4AD1-BEFC-F50A-EFF77C7329FC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8238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1" name="Line 16">
            <a:extLst>
              <a:ext uri="{FF2B5EF4-FFF2-40B4-BE49-F238E27FC236}">
                <a16:creationId xmlns:a16="http://schemas.microsoft.com/office/drawing/2014/main" id="{7A9EFA29-072C-28BB-ADE6-E3177E69ED1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66538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" name="Rectangle 17">
            <a:extLst>
              <a:ext uri="{FF2B5EF4-FFF2-40B4-BE49-F238E27FC236}">
                <a16:creationId xmlns:a16="http://schemas.microsoft.com/office/drawing/2014/main" id="{8782C46B-34FA-FD45-62C8-E803B7B30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863" y="1358900"/>
            <a:ext cx="14192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Components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3" name="Rectangle 18">
            <a:extLst>
              <a:ext uri="{FF2B5EF4-FFF2-40B4-BE49-F238E27FC236}">
                <a16:creationId xmlns:a16="http://schemas.microsoft.com/office/drawing/2014/main" id="{16B8EE81-F809-EE8F-9C14-4FA7E03E0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3000" y="1730375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4" name="Rectangle 19">
            <a:extLst>
              <a:ext uri="{FF2B5EF4-FFF2-40B4-BE49-F238E27FC236}">
                <a16:creationId xmlns:a16="http://schemas.microsoft.com/office/drawing/2014/main" id="{4A63584A-0839-4643-8C91-8FE3C116F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8163" y="1730375"/>
            <a:ext cx="1234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ptos" panose="020B0004020202020204" pitchFamily="34" charset="0"/>
              </a:rPr>
              <a:t>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5" name="Rectangle 20">
            <a:extLst>
              <a:ext uri="{FF2B5EF4-FFF2-40B4-BE49-F238E27FC236}">
                <a16:creationId xmlns:a16="http://schemas.microsoft.com/office/drawing/2014/main" id="{BE0F30FA-82D4-86B4-DA59-47E5C0930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3325" y="1730375"/>
            <a:ext cx="1234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ptos" panose="020B0004020202020204" pitchFamily="34" charset="0"/>
              </a:rPr>
              <a:t>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6" name="Rectangle 21">
            <a:extLst>
              <a:ext uri="{FF2B5EF4-FFF2-40B4-BE49-F238E27FC236}">
                <a16:creationId xmlns:a16="http://schemas.microsoft.com/office/drawing/2014/main" id="{9EE55312-A55D-BC01-6EE4-8D9362F36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6900" y="1730375"/>
            <a:ext cx="1234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ptos" panose="020B0004020202020204" pitchFamily="34" charset="0"/>
              </a:rPr>
              <a:t>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7" name="Rectangle 22">
            <a:extLst>
              <a:ext uri="{FF2B5EF4-FFF2-40B4-BE49-F238E27FC236}">
                <a16:creationId xmlns:a16="http://schemas.microsoft.com/office/drawing/2014/main" id="{BEE89075-5F04-23DE-3D33-B400C3B2A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2063" y="1730375"/>
            <a:ext cx="249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8" name="Rectangle 23">
            <a:extLst>
              <a:ext uri="{FF2B5EF4-FFF2-40B4-BE49-F238E27FC236}">
                <a16:creationId xmlns:a16="http://schemas.microsoft.com/office/drawing/2014/main" id="{E640745C-426E-16CA-E2CF-D3008A4E9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638" y="1730375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9" name="Rectangle 24">
            <a:extLst>
              <a:ext uri="{FF2B5EF4-FFF2-40B4-BE49-F238E27FC236}">
                <a16:creationId xmlns:a16="http://schemas.microsoft.com/office/drawing/2014/main" id="{2761EA44-7565-BBBB-8E9A-F8BD10C91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0800" y="1730375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0" name="Rectangle 25">
            <a:extLst>
              <a:ext uri="{FF2B5EF4-FFF2-40B4-BE49-F238E27FC236}">
                <a16:creationId xmlns:a16="http://schemas.microsoft.com/office/drawing/2014/main" id="{CE05D71C-31EA-E8FF-DA2B-F8ABF5A2D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963" y="1730375"/>
            <a:ext cx="249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1" name="Rectangle 26">
            <a:extLst>
              <a:ext uri="{FF2B5EF4-FFF2-40B4-BE49-F238E27FC236}">
                <a16:creationId xmlns:a16="http://schemas.microsoft.com/office/drawing/2014/main" id="{D3AF592C-09EB-9FB7-648C-1E30D9EE0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538" y="1730375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2" name="Rectangle 27">
            <a:extLst>
              <a:ext uri="{FF2B5EF4-FFF2-40B4-BE49-F238E27FC236}">
                <a16:creationId xmlns:a16="http://schemas.microsoft.com/office/drawing/2014/main" id="{E17DDAA4-15D1-4AA5-DA56-87C2FA62F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3000" y="2103438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9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3" name="Rectangle 28">
            <a:extLst>
              <a:ext uri="{FF2B5EF4-FFF2-40B4-BE49-F238E27FC236}">
                <a16:creationId xmlns:a16="http://schemas.microsoft.com/office/drawing/2014/main" id="{91F33297-00FC-D580-0262-726FE0F62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8163" y="2103438"/>
            <a:ext cx="249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8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4" name="Rectangle 29">
            <a:extLst>
              <a:ext uri="{FF2B5EF4-FFF2-40B4-BE49-F238E27FC236}">
                <a16:creationId xmlns:a16="http://schemas.microsoft.com/office/drawing/2014/main" id="{81EC7054-D310-B789-4A7B-5C1D82461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3325" y="2103438"/>
            <a:ext cx="249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7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5" name="Rectangle 30">
            <a:extLst>
              <a:ext uri="{FF2B5EF4-FFF2-40B4-BE49-F238E27FC236}">
                <a16:creationId xmlns:a16="http://schemas.microsoft.com/office/drawing/2014/main" id="{C00F727B-9EF0-A183-7D80-8A9442D18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6900" y="2103438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6" name="Rectangle 31">
            <a:extLst>
              <a:ext uri="{FF2B5EF4-FFF2-40B4-BE49-F238E27FC236}">
                <a16:creationId xmlns:a16="http://schemas.microsoft.com/office/drawing/2014/main" id="{0CE9E9ED-E11F-11FE-7703-0E6F57639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2063" y="2103438"/>
            <a:ext cx="249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7" name="Rectangle 32">
            <a:extLst>
              <a:ext uri="{FF2B5EF4-FFF2-40B4-BE49-F238E27FC236}">
                <a16:creationId xmlns:a16="http://schemas.microsoft.com/office/drawing/2014/main" id="{53338846-00FE-FB72-0790-1D585F0BF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638" y="2103438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8" name="Rectangle 33">
            <a:extLst>
              <a:ext uri="{FF2B5EF4-FFF2-40B4-BE49-F238E27FC236}">
                <a16:creationId xmlns:a16="http://schemas.microsoft.com/office/drawing/2014/main" id="{D463270E-6505-8857-8CD8-16FBB73AD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0800" y="2103438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9" name="Rectangle 34">
            <a:extLst>
              <a:ext uri="{FF2B5EF4-FFF2-40B4-BE49-F238E27FC236}">
                <a16:creationId xmlns:a16="http://schemas.microsoft.com/office/drawing/2014/main" id="{8ECB4D80-E829-4756-C5F8-3AA2547AB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963" y="2103438"/>
            <a:ext cx="249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0" name="Rectangle 35">
            <a:extLst>
              <a:ext uri="{FF2B5EF4-FFF2-40B4-BE49-F238E27FC236}">
                <a16:creationId xmlns:a16="http://schemas.microsoft.com/office/drawing/2014/main" id="{83E463BC-FCAF-A0D7-1EA9-2FF3B48E0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538" y="2103438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197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208B7-A42D-331B-6F81-B8AFA2CED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12C0F-7C22-89BE-9E9D-3C8C5ABAB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Union-Find</a:t>
            </a:r>
            <a:endParaRPr lang="en-US" sz="28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41">
                <a:extLst>
                  <a:ext uri="{FF2B5EF4-FFF2-40B4-BE49-F238E27FC236}">
                    <a16:creationId xmlns:a16="http://schemas.microsoft.com/office/drawing/2014/main" id="{C266CE19-DFC8-764C-B98A-9DBE5BAD1E2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Find(x)</a:t>
                </a:r>
              </a:p>
              <a:p>
                <a:pPr lvl="1"/>
                <a:r>
                  <a:rPr lang="en-US" dirty="0"/>
                  <a:t>Return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Components[x]</a:t>
                </a:r>
              </a:p>
              <a:p>
                <a:pPr lvl="1"/>
                <a:r>
                  <a:rPr lang="en-US" dirty="0"/>
                  <a:t>Takes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Content Placeholder 41">
                <a:extLst>
                  <a:ext uri="{FF2B5EF4-FFF2-40B4-BE49-F238E27FC236}">
                    <a16:creationId xmlns:a16="http://schemas.microsoft.com/office/drawing/2014/main" id="{C266CE19-DFC8-764C-B98A-9DBE5BAD1E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AAA850-9767-07ED-0637-7D50003C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20C1-8F6A-D64F-AFAE-6EC332FBCEE4}" type="slidenum">
              <a:rPr lang="en-US" smtClean="0"/>
              <a:t>12</a:t>
            </a:fld>
            <a:endParaRPr lang="en-US" dirty="0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EB9D0154-1D7F-3B85-8BE8-1E2951CB2ED5}"/>
              </a:ext>
            </a:extLst>
          </p:cNvPr>
          <p:cNvSpPr/>
          <p:nvPr/>
        </p:nvSpPr>
        <p:spPr>
          <a:xfrm>
            <a:off x="10290288" y="2995345"/>
            <a:ext cx="442110" cy="48631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660472CD-1F2E-7BCB-5A1B-6879763CCC3A}"/>
              </a:ext>
            </a:extLst>
          </p:cNvPr>
          <p:cNvSpPr/>
          <p:nvPr/>
        </p:nvSpPr>
        <p:spPr>
          <a:xfrm>
            <a:off x="8844220" y="2995345"/>
            <a:ext cx="442110" cy="48631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A3087B6B-1076-3CA9-975C-AFD146BA0BE0}"/>
              </a:ext>
            </a:extLst>
          </p:cNvPr>
          <p:cNvSpPr/>
          <p:nvPr/>
        </p:nvSpPr>
        <p:spPr>
          <a:xfrm>
            <a:off x="7416573" y="2995345"/>
            <a:ext cx="442110" cy="4863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D11D98F3-E0F9-EFE2-BDBA-ED4CE685C254}"/>
              </a:ext>
            </a:extLst>
          </p:cNvPr>
          <p:cNvSpPr/>
          <p:nvPr/>
        </p:nvSpPr>
        <p:spPr>
          <a:xfrm>
            <a:off x="6096000" y="4231382"/>
            <a:ext cx="442110" cy="4863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8E85866B-2640-BA97-E95C-84C06D4DB9D7}"/>
              </a:ext>
            </a:extLst>
          </p:cNvPr>
          <p:cNvSpPr/>
          <p:nvPr/>
        </p:nvSpPr>
        <p:spPr>
          <a:xfrm>
            <a:off x="7416573" y="5457289"/>
            <a:ext cx="442110" cy="48631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383A043C-59B3-1217-F4C7-AC346F79F0AD}"/>
              </a:ext>
            </a:extLst>
          </p:cNvPr>
          <p:cNvSpPr/>
          <p:nvPr/>
        </p:nvSpPr>
        <p:spPr>
          <a:xfrm>
            <a:off x="8853431" y="5457289"/>
            <a:ext cx="442110" cy="48631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AEDF777D-FD46-0C02-DF17-09DDA857D50B}"/>
              </a:ext>
            </a:extLst>
          </p:cNvPr>
          <p:cNvSpPr/>
          <p:nvPr/>
        </p:nvSpPr>
        <p:spPr>
          <a:xfrm>
            <a:off x="10290288" y="5457289"/>
            <a:ext cx="442110" cy="48631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E174518-F257-79C9-46F4-6F78733A0741}"/>
              </a:ext>
            </a:extLst>
          </p:cNvPr>
          <p:cNvSpPr/>
          <p:nvPr/>
        </p:nvSpPr>
        <p:spPr>
          <a:xfrm>
            <a:off x="8181055" y="4231382"/>
            <a:ext cx="442110" cy="48631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2108FFC9-7F41-AADD-78C7-E18933DDC447}"/>
              </a:ext>
            </a:extLst>
          </p:cNvPr>
          <p:cNvSpPr/>
          <p:nvPr/>
        </p:nvSpPr>
        <p:spPr>
          <a:xfrm>
            <a:off x="11616618" y="4231382"/>
            <a:ext cx="442110" cy="486310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2DF167D-B190-7215-DC34-D8911E6B0551}"/>
              </a:ext>
            </a:extLst>
          </p:cNvPr>
          <p:cNvCxnSpPr>
            <a:stCxn id="122" idx="5"/>
            <a:endCxn id="127" idx="1"/>
          </p:cNvCxnSpPr>
          <p:nvPr/>
        </p:nvCxnSpPr>
        <p:spPr>
          <a:xfrm>
            <a:off x="9221585" y="3410437"/>
            <a:ext cx="1133449" cy="2118071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B9C1A1B-C454-EF82-5801-201EC23F68D7}"/>
              </a:ext>
            </a:extLst>
          </p:cNvPr>
          <p:cNvCxnSpPr>
            <a:stCxn id="122" idx="6"/>
            <a:endCxn id="121" idx="2"/>
          </p:cNvCxnSpPr>
          <p:nvPr/>
        </p:nvCxnSpPr>
        <p:spPr>
          <a:xfrm>
            <a:off x="9286331" y="3238500"/>
            <a:ext cx="1003958" cy="0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1B01731A-D395-CB4D-8776-F197CC6473D6}"/>
              </a:ext>
            </a:extLst>
          </p:cNvPr>
          <p:cNvCxnSpPr>
            <a:stCxn id="129" idx="1"/>
            <a:endCxn id="121" idx="5"/>
          </p:cNvCxnSpPr>
          <p:nvPr/>
        </p:nvCxnSpPr>
        <p:spPr>
          <a:xfrm flipH="1" flipV="1">
            <a:off x="10667653" y="3410438"/>
            <a:ext cx="1013711" cy="892164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7E1121D-58B7-9FAF-1FF2-E3CD0AB20D42}"/>
              </a:ext>
            </a:extLst>
          </p:cNvPr>
          <p:cNvCxnSpPr>
            <a:stCxn id="129" idx="3"/>
            <a:endCxn id="127" idx="7"/>
          </p:cNvCxnSpPr>
          <p:nvPr/>
        </p:nvCxnSpPr>
        <p:spPr>
          <a:xfrm flipH="1">
            <a:off x="10667653" y="4646475"/>
            <a:ext cx="1013711" cy="882034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202516CA-AFBC-7DCF-F147-32F064B540EA}"/>
              </a:ext>
            </a:extLst>
          </p:cNvPr>
          <p:cNvCxnSpPr>
            <a:stCxn id="121" idx="4"/>
            <a:endCxn id="127" idx="0"/>
          </p:cNvCxnSpPr>
          <p:nvPr/>
        </p:nvCxnSpPr>
        <p:spPr>
          <a:xfrm>
            <a:off x="10511343" y="3481655"/>
            <a:ext cx="0" cy="1975633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37604B78-D94E-FB54-E84C-D241DB925D01}"/>
              </a:ext>
            </a:extLst>
          </p:cNvPr>
          <p:cNvCxnSpPr>
            <a:stCxn id="128" idx="5"/>
            <a:endCxn id="126" idx="1"/>
          </p:cNvCxnSpPr>
          <p:nvPr/>
        </p:nvCxnSpPr>
        <p:spPr>
          <a:xfrm>
            <a:off x="8558420" y="4646475"/>
            <a:ext cx="359757" cy="882034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0A067AC-BEB2-F07D-3510-8D62E7B6DC44}"/>
              </a:ext>
            </a:extLst>
          </p:cNvPr>
          <p:cNvCxnSpPr>
            <a:stCxn id="126" idx="6"/>
            <a:endCxn id="127" idx="2"/>
          </p:cNvCxnSpPr>
          <p:nvPr/>
        </p:nvCxnSpPr>
        <p:spPr>
          <a:xfrm>
            <a:off x="9295541" y="5700444"/>
            <a:ext cx="994747" cy="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2306269E-0AA8-882B-3EA8-65B21A6E74AE}"/>
              </a:ext>
            </a:extLst>
          </p:cNvPr>
          <p:cNvCxnSpPr>
            <a:stCxn id="128" idx="0"/>
            <a:endCxn id="122" idx="3"/>
          </p:cNvCxnSpPr>
          <p:nvPr/>
        </p:nvCxnSpPr>
        <p:spPr>
          <a:xfrm flipV="1">
            <a:off x="8402111" y="3410437"/>
            <a:ext cx="506856" cy="820946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847D31A1-4B7A-7726-BF69-2146A28643FE}"/>
              </a:ext>
            </a:extLst>
          </p:cNvPr>
          <p:cNvCxnSpPr>
            <a:stCxn id="123" idx="6"/>
            <a:endCxn id="122" idx="2"/>
          </p:cNvCxnSpPr>
          <p:nvPr/>
        </p:nvCxnSpPr>
        <p:spPr>
          <a:xfrm>
            <a:off x="7858684" y="3238500"/>
            <a:ext cx="985537" cy="0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AE8D64F6-535D-E799-B003-4223E43A0CA0}"/>
              </a:ext>
            </a:extLst>
          </p:cNvPr>
          <p:cNvCxnSpPr>
            <a:stCxn id="124" idx="7"/>
            <a:endCxn id="123" idx="3"/>
          </p:cNvCxnSpPr>
          <p:nvPr/>
        </p:nvCxnSpPr>
        <p:spPr>
          <a:xfrm flipV="1">
            <a:off x="6473364" y="3410438"/>
            <a:ext cx="1007955" cy="892164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65C0EA48-9DFE-FE58-C3E4-6F2D70E82267}"/>
              </a:ext>
            </a:extLst>
          </p:cNvPr>
          <p:cNvCxnSpPr>
            <a:stCxn id="124" idx="5"/>
            <a:endCxn id="125" idx="1"/>
          </p:cNvCxnSpPr>
          <p:nvPr/>
        </p:nvCxnSpPr>
        <p:spPr>
          <a:xfrm>
            <a:off x="6473364" y="4646475"/>
            <a:ext cx="1007955" cy="882034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F55A1B12-03FE-75C0-54B5-811E06F2ABFA}"/>
              </a:ext>
            </a:extLst>
          </p:cNvPr>
          <p:cNvCxnSpPr>
            <a:stCxn id="126" idx="2"/>
            <a:endCxn id="125" idx="6"/>
          </p:cNvCxnSpPr>
          <p:nvPr/>
        </p:nvCxnSpPr>
        <p:spPr>
          <a:xfrm flipH="1">
            <a:off x="7858683" y="5700444"/>
            <a:ext cx="994747" cy="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D17B70D-3D79-383C-65DB-EDA93E38F787}"/>
              </a:ext>
            </a:extLst>
          </p:cNvPr>
          <p:cNvCxnSpPr>
            <a:stCxn id="128" idx="3"/>
            <a:endCxn id="125" idx="7"/>
          </p:cNvCxnSpPr>
          <p:nvPr/>
        </p:nvCxnSpPr>
        <p:spPr>
          <a:xfrm flipH="1">
            <a:off x="7793938" y="4646475"/>
            <a:ext cx="451863" cy="882034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5FDB709F-C1B4-4BE3-0570-7E2CB185ED16}"/>
              </a:ext>
            </a:extLst>
          </p:cNvPr>
          <p:cNvSpPr txBox="1"/>
          <p:nvPr/>
        </p:nvSpPr>
        <p:spPr>
          <a:xfrm>
            <a:off x="9654755" y="2823410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7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5E2ABE7-456F-8C86-E434-DA47983D39B9}"/>
              </a:ext>
            </a:extLst>
          </p:cNvPr>
          <p:cNvSpPr txBox="1"/>
          <p:nvPr/>
        </p:nvSpPr>
        <p:spPr>
          <a:xfrm>
            <a:off x="11119244" y="3447104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9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98A03AF-4273-9D90-4D43-AB371CD32B00}"/>
              </a:ext>
            </a:extLst>
          </p:cNvPr>
          <p:cNvSpPr txBox="1"/>
          <p:nvPr/>
        </p:nvSpPr>
        <p:spPr>
          <a:xfrm>
            <a:off x="11192929" y="5038959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10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904330C-9AE9-1327-8199-A8E3A0537A47}"/>
              </a:ext>
            </a:extLst>
          </p:cNvPr>
          <p:cNvSpPr txBox="1"/>
          <p:nvPr/>
        </p:nvSpPr>
        <p:spPr>
          <a:xfrm>
            <a:off x="10502132" y="4218416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14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A754FCE-7800-4BD8-92CD-6B3C51B84EE9}"/>
              </a:ext>
            </a:extLst>
          </p:cNvPr>
          <p:cNvSpPr txBox="1"/>
          <p:nvPr/>
        </p:nvSpPr>
        <p:spPr>
          <a:xfrm>
            <a:off x="9654755" y="3965749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4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6406B93-18F2-42F3-CBE0-FE5EEC106A50}"/>
              </a:ext>
            </a:extLst>
          </p:cNvPr>
          <p:cNvSpPr txBox="1"/>
          <p:nvPr/>
        </p:nvSpPr>
        <p:spPr>
          <a:xfrm>
            <a:off x="9618049" y="5329015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DBA6A94-86F7-765E-307B-A1F69708F511}"/>
              </a:ext>
            </a:extLst>
          </p:cNvPr>
          <p:cNvSpPr txBox="1"/>
          <p:nvPr/>
        </p:nvSpPr>
        <p:spPr>
          <a:xfrm>
            <a:off x="8687572" y="3697254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13A9EB5-7185-2BC2-A720-E7E329E6CC73}"/>
              </a:ext>
            </a:extLst>
          </p:cNvPr>
          <p:cNvSpPr txBox="1"/>
          <p:nvPr/>
        </p:nvSpPr>
        <p:spPr>
          <a:xfrm>
            <a:off x="8227108" y="5296181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1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392D621-F58F-EB9C-F46B-E89F550B75C7}"/>
              </a:ext>
            </a:extLst>
          </p:cNvPr>
          <p:cNvSpPr txBox="1"/>
          <p:nvPr/>
        </p:nvSpPr>
        <p:spPr>
          <a:xfrm>
            <a:off x="8057526" y="4868943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7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5D419AD-A3F2-9030-E498-AB6FD2C39642}"/>
              </a:ext>
            </a:extLst>
          </p:cNvPr>
          <p:cNvSpPr txBox="1"/>
          <p:nvPr/>
        </p:nvSpPr>
        <p:spPr>
          <a:xfrm>
            <a:off x="8738297" y="4856173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6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69AFC83-BF12-ADA5-F3F7-4556658FCC88}"/>
              </a:ext>
            </a:extLst>
          </p:cNvPr>
          <p:cNvSpPr txBox="1"/>
          <p:nvPr/>
        </p:nvSpPr>
        <p:spPr>
          <a:xfrm>
            <a:off x="6629201" y="5002292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8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995A4207-4106-9C72-647D-6568FABF0D79}"/>
              </a:ext>
            </a:extLst>
          </p:cNvPr>
          <p:cNvCxnSpPr>
            <a:stCxn id="125" idx="0"/>
            <a:endCxn id="123" idx="4"/>
          </p:cNvCxnSpPr>
          <p:nvPr/>
        </p:nvCxnSpPr>
        <p:spPr>
          <a:xfrm flipV="1">
            <a:off x="7637628" y="3481655"/>
            <a:ext cx="0" cy="1975633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52A4ADD7-0743-84DC-A7F8-A3E93A19A037}"/>
              </a:ext>
            </a:extLst>
          </p:cNvPr>
          <p:cNvSpPr txBox="1"/>
          <p:nvPr/>
        </p:nvSpPr>
        <p:spPr>
          <a:xfrm>
            <a:off x="7651173" y="4009410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11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AFCDCC2-2F9F-046F-4E69-5B503A028B82}"/>
              </a:ext>
            </a:extLst>
          </p:cNvPr>
          <p:cNvSpPr txBox="1"/>
          <p:nvPr/>
        </p:nvSpPr>
        <p:spPr>
          <a:xfrm>
            <a:off x="8148818" y="2834900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8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0511F7C-BC3A-BC62-0029-A76023FE033F}"/>
              </a:ext>
            </a:extLst>
          </p:cNvPr>
          <p:cNvSpPr txBox="1"/>
          <p:nvPr/>
        </p:nvSpPr>
        <p:spPr>
          <a:xfrm>
            <a:off x="6666179" y="3539470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4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59" name="AutoShape 3">
            <a:extLst>
              <a:ext uri="{FF2B5EF4-FFF2-40B4-BE49-F238E27FC236}">
                <a16:creationId xmlns:a16="http://schemas.microsoft.com/office/drawing/2014/main" id="{5F362103-8EB4-7E45-8161-0CBCEBD70E8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6210300" y="1292225"/>
            <a:ext cx="5470525" cy="12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" name="Line 5">
            <a:extLst>
              <a:ext uri="{FF2B5EF4-FFF2-40B4-BE49-F238E27FC236}">
                <a16:creationId xmlns:a16="http://schemas.microsoft.com/office/drawing/2014/main" id="{A47B94A5-D0BB-15E2-DCC2-DC1A8B16A7E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3075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Line 6">
            <a:extLst>
              <a:ext uri="{FF2B5EF4-FFF2-40B4-BE49-F238E27FC236}">
                <a16:creationId xmlns:a16="http://schemas.microsoft.com/office/drawing/2014/main" id="{A1A9830E-02BD-B7BD-01B7-8D8E5BD71EA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29500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" name="Line 7">
            <a:extLst>
              <a:ext uri="{FF2B5EF4-FFF2-40B4-BE49-F238E27FC236}">
                <a16:creationId xmlns:a16="http://schemas.microsoft.com/office/drawing/2014/main" id="{1D701ACA-73F6-F74E-3857-BA55900F848E}"/>
              </a:ext>
            </a:extLst>
          </p:cNvPr>
          <p:cNvSpPr>
            <a:spLocks noChangeShapeType="1"/>
          </p:cNvSpPr>
          <p:nvPr/>
        </p:nvSpPr>
        <p:spPr bwMode="auto">
          <a:xfrm>
            <a:off x="8034338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" name="Line 8">
            <a:extLst>
              <a:ext uri="{FF2B5EF4-FFF2-40B4-BE49-F238E27FC236}">
                <a16:creationId xmlns:a16="http://schemas.microsoft.com/office/drawing/2014/main" id="{D60654F0-0C26-25EE-B96E-381101CF0DDD}"/>
              </a:ext>
            </a:extLst>
          </p:cNvPr>
          <p:cNvSpPr>
            <a:spLocks noChangeShapeType="1"/>
          </p:cNvSpPr>
          <p:nvPr/>
        </p:nvSpPr>
        <p:spPr bwMode="auto">
          <a:xfrm>
            <a:off x="8639175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" name="Line 9">
            <a:extLst>
              <a:ext uri="{FF2B5EF4-FFF2-40B4-BE49-F238E27FC236}">
                <a16:creationId xmlns:a16="http://schemas.microsoft.com/office/drawing/2014/main" id="{EF4FE276-0685-296F-D623-F658681E558D}"/>
              </a:ext>
            </a:extLst>
          </p:cNvPr>
          <p:cNvSpPr>
            <a:spLocks noChangeShapeType="1"/>
          </p:cNvSpPr>
          <p:nvPr/>
        </p:nvSpPr>
        <p:spPr bwMode="auto">
          <a:xfrm>
            <a:off x="9245600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" name="Line 10">
            <a:extLst>
              <a:ext uri="{FF2B5EF4-FFF2-40B4-BE49-F238E27FC236}">
                <a16:creationId xmlns:a16="http://schemas.microsoft.com/office/drawing/2014/main" id="{F579D382-C9E9-2127-9C67-6E519866DA17}"/>
              </a:ext>
            </a:extLst>
          </p:cNvPr>
          <p:cNvSpPr>
            <a:spLocks noChangeShapeType="1"/>
          </p:cNvSpPr>
          <p:nvPr/>
        </p:nvSpPr>
        <p:spPr bwMode="auto">
          <a:xfrm>
            <a:off x="9850438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Line 11">
            <a:extLst>
              <a:ext uri="{FF2B5EF4-FFF2-40B4-BE49-F238E27FC236}">
                <a16:creationId xmlns:a16="http://schemas.microsoft.com/office/drawing/2014/main" id="{BAE4CE16-A7E6-C0D3-8688-B75ADAFF8B1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56863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" name="Line 12">
            <a:extLst>
              <a:ext uri="{FF2B5EF4-FFF2-40B4-BE49-F238E27FC236}">
                <a16:creationId xmlns:a16="http://schemas.microsoft.com/office/drawing/2014/main" id="{1D2AC415-64A9-6590-43D3-C7DA2CE4B8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61700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" name="Line 13">
            <a:extLst>
              <a:ext uri="{FF2B5EF4-FFF2-40B4-BE49-F238E27FC236}">
                <a16:creationId xmlns:a16="http://schemas.microsoft.com/office/drawing/2014/main" id="{D42F08F5-43DB-E2C6-C49C-F46A49029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1888" y="1685925"/>
            <a:ext cx="546100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" name="Line 14">
            <a:extLst>
              <a:ext uri="{FF2B5EF4-FFF2-40B4-BE49-F238E27FC236}">
                <a16:creationId xmlns:a16="http://schemas.microsoft.com/office/drawing/2014/main" id="{0D008517-B3D7-FB72-4F81-9583C24C372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1888" y="2057400"/>
            <a:ext cx="546100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Line 15">
            <a:extLst>
              <a:ext uri="{FF2B5EF4-FFF2-40B4-BE49-F238E27FC236}">
                <a16:creationId xmlns:a16="http://schemas.microsoft.com/office/drawing/2014/main" id="{A0BE91DF-23CA-ADD5-6F62-68610C48FA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8238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1" name="Line 16">
            <a:extLst>
              <a:ext uri="{FF2B5EF4-FFF2-40B4-BE49-F238E27FC236}">
                <a16:creationId xmlns:a16="http://schemas.microsoft.com/office/drawing/2014/main" id="{3B14263C-5FAB-7711-2431-98EB47A0B0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66538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" name="Rectangle 17">
            <a:extLst>
              <a:ext uri="{FF2B5EF4-FFF2-40B4-BE49-F238E27FC236}">
                <a16:creationId xmlns:a16="http://schemas.microsoft.com/office/drawing/2014/main" id="{BFD48A93-1F21-4775-62DF-D9A258DD8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863" y="1358900"/>
            <a:ext cx="14192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Components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3" name="Rectangle 18">
            <a:extLst>
              <a:ext uri="{FF2B5EF4-FFF2-40B4-BE49-F238E27FC236}">
                <a16:creationId xmlns:a16="http://schemas.microsoft.com/office/drawing/2014/main" id="{6B2DF09D-BA38-F07B-1487-3F0567088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3000" y="1730375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4" name="Rectangle 19">
            <a:extLst>
              <a:ext uri="{FF2B5EF4-FFF2-40B4-BE49-F238E27FC236}">
                <a16:creationId xmlns:a16="http://schemas.microsoft.com/office/drawing/2014/main" id="{8D21B2A9-5FBD-519C-5B7E-95D3BC6F1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8163" y="1730375"/>
            <a:ext cx="1234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ptos" panose="020B0004020202020204" pitchFamily="34" charset="0"/>
              </a:rPr>
              <a:t>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5" name="Rectangle 20">
            <a:extLst>
              <a:ext uri="{FF2B5EF4-FFF2-40B4-BE49-F238E27FC236}">
                <a16:creationId xmlns:a16="http://schemas.microsoft.com/office/drawing/2014/main" id="{45D5BA7C-CD66-659B-DF27-1EAE0EA60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3325" y="1730375"/>
            <a:ext cx="1234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ptos" panose="020B0004020202020204" pitchFamily="34" charset="0"/>
              </a:rPr>
              <a:t>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6" name="Rectangle 21">
            <a:extLst>
              <a:ext uri="{FF2B5EF4-FFF2-40B4-BE49-F238E27FC236}">
                <a16:creationId xmlns:a16="http://schemas.microsoft.com/office/drawing/2014/main" id="{BA314EDB-62FA-5FFF-AA68-106CDD18C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6900" y="1730375"/>
            <a:ext cx="1234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ptos" panose="020B0004020202020204" pitchFamily="34" charset="0"/>
              </a:rPr>
              <a:t>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7" name="Rectangle 22">
            <a:extLst>
              <a:ext uri="{FF2B5EF4-FFF2-40B4-BE49-F238E27FC236}">
                <a16:creationId xmlns:a16="http://schemas.microsoft.com/office/drawing/2014/main" id="{BC8D5A87-ED65-E832-BB92-45947B5FC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2063" y="1730375"/>
            <a:ext cx="249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8" name="Rectangle 23">
            <a:extLst>
              <a:ext uri="{FF2B5EF4-FFF2-40B4-BE49-F238E27FC236}">
                <a16:creationId xmlns:a16="http://schemas.microsoft.com/office/drawing/2014/main" id="{4AF653CE-A4CD-FD08-1C41-707459648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638" y="1730375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9" name="Rectangle 24">
            <a:extLst>
              <a:ext uri="{FF2B5EF4-FFF2-40B4-BE49-F238E27FC236}">
                <a16:creationId xmlns:a16="http://schemas.microsoft.com/office/drawing/2014/main" id="{7BE4119B-8DA7-ED2B-8ECF-E5C7CCEC5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0800" y="1730375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0" name="Rectangle 25">
            <a:extLst>
              <a:ext uri="{FF2B5EF4-FFF2-40B4-BE49-F238E27FC236}">
                <a16:creationId xmlns:a16="http://schemas.microsoft.com/office/drawing/2014/main" id="{D4353610-3779-92E6-CD33-F82EB16C7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963" y="1730375"/>
            <a:ext cx="249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1" name="Rectangle 26">
            <a:extLst>
              <a:ext uri="{FF2B5EF4-FFF2-40B4-BE49-F238E27FC236}">
                <a16:creationId xmlns:a16="http://schemas.microsoft.com/office/drawing/2014/main" id="{F7803FFE-EAAD-6A01-2C1A-CDBB458A9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538" y="1730375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2" name="Rectangle 27">
            <a:extLst>
              <a:ext uri="{FF2B5EF4-FFF2-40B4-BE49-F238E27FC236}">
                <a16:creationId xmlns:a16="http://schemas.microsoft.com/office/drawing/2014/main" id="{D42F7DB2-6FA8-2598-DFC4-E37B0D15E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3000" y="2103438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9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3" name="Rectangle 28">
            <a:extLst>
              <a:ext uri="{FF2B5EF4-FFF2-40B4-BE49-F238E27FC236}">
                <a16:creationId xmlns:a16="http://schemas.microsoft.com/office/drawing/2014/main" id="{895D7755-ED66-5039-A73B-4EAECC348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8163" y="2103438"/>
            <a:ext cx="249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8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4" name="Rectangle 29">
            <a:extLst>
              <a:ext uri="{FF2B5EF4-FFF2-40B4-BE49-F238E27FC236}">
                <a16:creationId xmlns:a16="http://schemas.microsoft.com/office/drawing/2014/main" id="{E70CEE6C-6F35-114B-C07C-CF1F462D8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3325" y="2103438"/>
            <a:ext cx="249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7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5" name="Rectangle 30">
            <a:extLst>
              <a:ext uri="{FF2B5EF4-FFF2-40B4-BE49-F238E27FC236}">
                <a16:creationId xmlns:a16="http://schemas.microsoft.com/office/drawing/2014/main" id="{33C2F3DD-4ADE-4466-9CEE-CDDB69D56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6900" y="2103438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6" name="Rectangle 31">
            <a:extLst>
              <a:ext uri="{FF2B5EF4-FFF2-40B4-BE49-F238E27FC236}">
                <a16:creationId xmlns:a16="http://schemas.microsoft.com/office/drawing/2014/main" id="{067E8077-D127-F1DF-1A0E-4F6363EA5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2063" y="2103438"/>
            <a:ext cx="249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7" name="Rectangle 32">
            <a:extLst>
              <a:ext uri="{FF2B5EF4-FFF2-40B4-BE49-F238E27FC236}">
                <a16:creationId xmlns:a16="http://schemas.microsoft.com/office/drawing/2014/main" id="{B761C7C1-383D-8262-B404-8426B9385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638" y="2103438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8" name="Rectangle 33">
            <a:extLst>
              <a:ext uri="{FF2B5EF4-FFF2-40B4-BE49-F238E27FC236}">
                <a16:creationId xmlns:a16="http://schemas.microsoft.com/office/drawing/2014/main" id="{D4F3354C-FED0-3802-6E45-CE206E9E0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0800" y="2103438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9" name="Rectangle 34">
            <a:extLst>
              <a:ext uri="{FF2B5EF4-FFF2-40B4-BE49-F238E27FC236}">
                <a16:creationId xmlns:a16="http://schemas.microsoft.com/office/drawing/2014/main" id="{0BCD9BB9-C607-5433-C441-C706A0C43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963" y="2103438"/>
            <a:ext cx="249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0" name="Rectangle 35">
            <a:extLst>
              <a:ext uri="{FF2B5EF4-FFF2-40B4-BE49-F238E27FC236}">
                <a16:creationId xmlns:a16="http://schemas.microsoft.com/office/drawing/2014/main" id="{2406A61B-6997-35D8-E10A-EF7C24454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538" y="2103438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590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EEC54-4EA8-7DE0-8EE8-8C023408B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A5AEF-8014-417F-9664-FAD63719E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Union-Find</a:t>
            </a:r>
            <a:endParaRPr lang="en-US" sz="28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41">
                <a:extLst>
                  <a:ext uri="{FF2B5EF4-FFF2-40B4-BE49-F238E27FC236}">
                    <a16:creationId xmlns:a16="http://schemas.microsoft.com/office/drawing/2014/main" id="{9F8119FE-E599-56C5-33D3-0B12F41F756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Optimizations to improve the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Union(x, y)</a:t>
                </a:r>
              </a:p>
              <a:p>
                <a:pPr lvl="1"/>
                <a:r>
                  <a:rPr lang="en-US" sz="2800" dirty="0"/>
                  <a:t>Maintain the list of elements in each component</a:t>
                </a:r>
              </a:p>
              <a:p>
                <a:pPr lvl="1"/>
                <a:r>
                  <a:rPr lang="en-US" sz="2800" dirty="0"/>
                  <a:t>Only update the elements in the smaller set; Keep the name of the larger set</a:t>
                </a:r>
              </a:p>
              <a:p>
                <a:pPr lvl="1"/>
                <a:endParaRPr lang="en-US" sz="2800" dirty="0"/>
              </a:p>
              <a:p>
                <a:pPr lvl="1"/>
                <a:r>
                  <a:rPr lang="en-US" sz="2800" dirty="0"/>
                  <a:t>Still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42" name="Content Placeholder 41">
                <a:extLst>
                  <a:ext uri="{FF2B5EF4-FFF2-40B4-BE49-F238E27FC236}">
                    <a16:creationId xmlns:a16="http://schemas.microsoft.com/office/drawing/2014/main" id="{9F8119FE-E599-56C5-33D3-0B12F41F75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381" r="-2118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7B4459-F434-6023-4FF1-52E74E411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20C1-8F6A-D64F-AFAE-6EC332FBCEE4}" type="slidenum">
              <a:rPr lang="en-US" smtClean="0"/>
              <a:t>13</a:t>
            </a:fld>
            <a:endParaRPr lang="en-US" dirty="0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6F8DD59B-1A45-7A19-8BFF-22C1ADDFD3C3}"/>
              </a:ext>
            </a:extLst>
          </p:cNvPr>
          <p:cNvSpPr/>
          <p:nvPr/>
        </p:nvSpPr>
        <p:spPr>
          <a:xfrm>
            <a:off x="10290288" y="2995345"/>
            <a:ext cx="442110" cy="48631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07CA0DC2-906C-936E-AD44-740CF1BAF4D2}"/>
              </a:ext>
            </a:extLst>
          </p:cNvPr>
          <p:cNvSpPr/>
          <p:nvPr/>
        </p:nvSpPr>
        <p:spPr>
          <a:xfrm>
            <a:off x="8844220" y="2995345"/>
            <a:ext cx="442110" cy="48631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1229624E-852B-EA29-CF60-421970962E3D}"/>
              </a:ext>
            </a:extLst>
          </p:cNvPr>
          <p:cNvSpPr/>
          <p:nvPr/>
        </p:nvSpPr>
        <p:spPr>
          <a:xfrm>
            <a:off x="7416573" y="2995345"/>
            <a:ext cx="442110" cy="4863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E95E02C2-5D0A-BBB0-108D-91CD9F3CC2ED}"/>
              </a:ext>
            </a:extLst>
          </p:cNvPr>
          <p:cNvSpPr/>
          <p:nvPr/>
        </p:nvSpPr>
        <p:spPr>
          <a:xfrm>
            <a:off x="6096000" y="4231382"/>
            <a:ext cx="442110" cy="4863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1F5F972B-68E7-637C-C3F9-FE740614D4FF}"/>
              </a:ext>
            </a:extLst>
          </p:cNvPr>
          <p:cNvSpPr/>
          <p:nvPr/>
        </p:nvSpPr>
        <p:spPr>
          <a:xfrm>
            <a:off x="7416573" y="5457289"/>
            <a:ext cx="442110" cy="48631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2556F560-8378-670D-9CAD-227A90118EFE}"/>
              </a:ext>
            </a:extLst>
          </p:cNvPr>
          <p:cNvSpPr/>
          <p:nvPr/>
        </p:nvSpPr>
        <p:spPr>
          <a:xfrm>
            <a:off x="8853431" y="5457289"/>
            <a:ext cx="442110" cy="48631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9437A13-49C3-C807-9945-89079FE1150A}"/>
              </a:ext>
            </a:extLst>
          </p:cNvPr>
          <p:cNvSpPr/>
          <p:nvPr/>
        </p:nvSpPr>
        <p:spPr>
          <a:xfrm>
            <a:off x="10290288" y="5457289"/>
            <a:ext cx="442110" cy="48631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50E303F4-9C2C-D9F8-6CC2-F35DDBA42215}"/>
              </a:ext>
            </a:extLst>
          </p:cNvPr>
          <p:cNvSpPr/>
          <p:nvPr/>
        </p:nvSpPr>
        <p:spPr>
          <a:xfrm>
            <a:off x="8181055" y="4231382"/>
            <a:ext cx="442110" cy="48631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13A602E0-E3A2-43C3-97FE-72350CA33C50}"/>
              </a:ext>
            </a:extLst>
          </p:cNvPr>
          <p:cNvSpPr/>
          <p:nvPr/>
        </p:nvSpPr>
        <p:spPr>
          <a:xfrm>
            <a:off x="11616618" y="4231382"/>
            <a:ext cx="442110" cy="486310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567C32F1-3654-20EA-510C-20A88AB6A18D}"/>
              </a:ext>
            </a:extLst>
          </p:cNvPr>
          <p:cNvCxnSpPr>
            <a:stCxn id="122" idx="5"/>
            <a:endCxn id="127" idx="1"/>
          </p:cNvCxnSpPr>
          <p:nvPr/>
        </p:nvCxnSpPr>
        <p:spPr>
          <a:xfrm>
            <a:off x="9221585" y="3410437"/>
            <a:ext cx="1133449" cy="2118071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70689460-7E83-C8CA-A62B-FD3F402EDEBD}"/>
              </a:ext>
            </a:extLst>
          </p:cNvPr>
          <p:cNvCxnSpPr>
            <a:stCxn id="122" idx="6"/>
            <a:endCxn id="121" idx="2"/>
          </p:cNvCxnSpPr>
          <p:nvPr/>
        </p:nvCxnSpPr>
        <p:spPr>
          <a:xfrm>
            <a:off x="9286331" y="3238500"/>
            <a:ext cx="1003958" cy="0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0A0823E6-F77E-4FF0-C67D-EFE62C03D613}"/>
              </a:ext>
            </a:extLst>
          </p:cNvPr>
          <p:cNvCxnSpPr>
            <a:stCxn id="129" idx="1"/>
            <a:endCxn id="121" idx="5"/>
          </p:cNvCxnSpPr>
          <p:nvPr/>
        </p:nvCxnSpPr>
        <p:spPr>
          <a:xfrm flipH="1" flipV="1">
            <a:off x="10667653" y="3410438"/>
            <a:ext cx="1013711" cy="892164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7A1B16E8-A0C4-DDC4-8DB9-2201918DBEE7}"/>
              </a:ext>
            </a:extLst>
          </p:cNvPr>
          <p:cNvCxnSpPr>
            <a:stCxn id="129" idx="3"/>
            <a:endCxn id="127" idx="7"/>
          </p:cNvCxnSpPr>
          <p:nvPr/>
        </p:nvCxnSpPr>
        <p:spPr>
          <a:xfrm flipH="1">
            <a:off x="10667653" y="4646475"/>
            <a:ext cx="1013711" cy="882034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894F715B-7D42-FA91-ED20-47583429CB7A}"/>
              </a:ext>
            </a:extLst>
          </p:cNvPr>
          <p:cNvCxnSpPr>
            <a:stCxn id="121" idx="4"/>
            <a:endCxn id="127" idx="0"/>
          </p:cNvCxnSpPr>
          <p:nvPr/>
        </p:nvCxnSpPr>
        <p:spPr>
          <a:xfrm>
            <a:off x="10511343" y="3481655"/>
            <a:ext cx="0" cy="1975633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CA8832E-AC0A-1400-0028-9C0E5B985CC4}"/>
              </a:ext>
            </a:extLst>
          </p:cNvPr>
          <p:cNvCxnSpPr>
            <a:stCxn id="128" idx="5"/>
            <a:endCxn id="126" idx="1"/>
          </p:cNvCxnSpPr>
          <p:nvPr/>
        </p:nvCxnSpPr>
        <p:spPr>
          <a:xfrm>
            <a:off x="8558420" y="4646475"/>
            <a:ext cx="359757" cy="882034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6229FC8-794F-8F11-29A9-1D5AE34125DC}"/>
              </a:ext>
            </a:extLst>
          </p:cNvPr>
          <p:cNvCxnSpPr>
            <a:stCxn id="126" idx="6"/>
            <a:endCxn id="127" idx="2"/>
          </p:cNvCxnSpPr>
          <p:nvPr/>
        </p:nvCxnSpPr>
        <p:spPr>
          <a:xfrm>
            <a:off x="9295541" y="5700444"/>
            <a:ext cx="994747" cy="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24F2CD7-6254-1A8D-DEAB-A1150D3F82F9}"/>
              </a:ext>
            </a:extLst>
          </p:cNvPr>
          <p:cNvCxnSpPr>
            <a:stCxn id="128" idx="0"/>
            <a:endCxn id="122" idx="3"/>
          </p:cNvCxnSpPr>
          <p:nvPr/>
        </p:nvCxnSpPr>
        <p:spPr>
          <a:xfrm flipV="1">
            <a:off x="8402111" y="3410437"/>
            <a:ext cx="506856" cy="820946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24CAA5D-BDB5-0D1A-50D8-D0E0AB3F5055}"/>
              </a:ext>
            </a:extLst>
          </p:cNvPr>
          <p:cNvCxnSpPr>
            <a:stCxn id="123" idx="6"/>
            <a:endCxn id="122" idx="2"/>
          </p:cNvCxnSpPr>
          <p:nvPr/>
        </p:nvCxnSpPr>
        <p:spPr>
          <a:xfrm>
            <a:off x="7858684" y="3238500"/>
            <a:ext cx="985537" cy="0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2D58D194-038E-E74C-2E1D-0A759BAAB96B}"/>
              </a:ext>
            </a:extLst>
          </p:cNvPr>
          <p:cNvCxnSpPr>
            <a:stCxn id="124" idx="7"/>
            <a:endCxn id="123" idx="3"/>
          </p:cNvCxnSpPr>
          <p:nvPr/>
        </p:nvCxnSpPr>
        <p:spPr>
          <a:xfrm flipV="1">
            <a:off x="6473364" y="3410438"/>
            <a:ext cx="1007955" cy="892164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F18D05ED-0A30-AADA-D7EB-437AD9126E8E}"/>
              </a:ext>
            </a:extLst>
          </p:cNvPr>
          <p:cNvCxnSpPr>
            <a:stCxn id="124" idx="5"/>
            <a:endCxn id="125" idx="1"/>
          </p:cNvCxnSpPr>
          <p:nvPr/>
        </p:nvCxnSpPr>
        <p:spPr>
          <a:xfrm>
            <a:off x="6473364" y="4646475"/>
            <a:ext cx="1007955" cy="882034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26683B6-A0C1-BAA4-F64A-638888654C08}"/>
              </a:ext>
            </a:extLst>
          </p:cNvPr>
          <p:cNvCxnSpPr>
            <a:stCxn id="126" idx="2"/>
            <a:endCxn id="125" idx="6"/>
          </p:cNvCxnSpPr>
          <p:nvPr/>
        </p:nvCxnSpPr>
        <p:spPr>
          <a:xfrm flipH="1">
            <a:off x="7858683" y="5700444"/>
            <a:ext cx="994747" cy="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7B03B4B3-E15A-AC51-CE3C-101438762741}"/>
              </a:ext>
            </a:extLst>
          </p:cNvPr>
          <p:cNvCxnSpPr>
            <a:stCxn id="128" idx="3"/>
            <a:endCxn id="125" idx="7"/>
          </p:cNvCxnSpPr>
          <p:nvPr/>
        </p:nvCxnSpPr>
        <p:spPr>
          <a:xfrm flipH="1">
            <a:off x="7793938" y="4646475"/>
            <a:ext cx="451863" cy="882034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400C659D-023A-7AE4-17DF-45F596C368DC}"/>
              </a:ext>
            </a:extLst>
          </p:cNvPr>
          <p:cNvSpPr txBox="1"/>
          <p:nvPr/>
        </p:nvSpPr>
        <p:spPr>
          <a:xfrm>
            <a:off x="9654755" y="2823410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7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73D9FE0-5523-FF5D-7AE7-C1AE7CE2FF7D}"/>
              </a:ext>
            </a:extLst>
          </p:cNvPr>
          <p:cNvSpPr txBox="1"/>
          <p:nvPr/>
        </p:nvSpPr>
        <p:spPr>
          <a:xfrm>
            <a:off x="11119244" y="3447104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9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652E590-E6AF-3748-522C-CEB67681993B}"/>
              </a:ext>
            </a:extLst>
          </p:cNvPr>
          <p:cNvSpPr txBox="1"/>
          <p:nvPr/>
        </p:nvSpPr>
        <p:spPr>
          <a:xfrm>
            <a:off x="11192929" y="5038959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10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B813382-8690-08B7-6E27-3A04C2E6631B}"/>
              </a:ext>
            </a:extLst>
          </p:cNvPr>
          <p:cNvSpPr txBox="1"/>
          <p:nvPr/>
        </p:nvSpPr>
        <p:spPr>
          <a:xfrm>
            <a:off x="10502132" y="4218416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14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4EF0303-01C0-1066-0E56-CE8BA9A51CD7}"/>
              </a:ext>
            </a:extLst>
          </p:cNvPr>
          <p:cNvSpPr txBox="1"/>
          <p:nvPr/>
        </p:nvSpPr>
        <p:spPr>
          <a:xfrm>
            <a:off x="9654755" y="3965749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4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DFF2020-BDCF-F077-2545-0697A294F19D}"/>
              </a:ext>
            </a:extLst>
          </p:cNvPr>
          <p:cNvSpPr txBox="1"/>
          <p:nvPr/>
        </p:nvSpPr>
        <p:spPr>
          <a:xfrm>
            <a:off x="9618049" y="5329015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171976D3-6110-75B1-48BF-D6E23D628460}"/>
              </a:ext>
            </a:extLst>
          </p:cNvPr>
          <p:cNvSpPr txBox="1"/>
          <p:nvPr/>
        </p:nvSpPr>
        <p:spPr>
          <a:xfrm>
            <a:off x="8687572" y="3697254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3C5D0B6-BAFD-77B3-8316-BF1D450659F8}"/>
              </a:ext>
            </a:extLst>
          </p:cNvPr>
          <p:cNvSpPr txBox="1"/>
          <p:nvPr/>
        </p:nvSpPr>
        <p:spPr>
          <a:xfrm>
            <a:off x="8227108" y="5296181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1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8EFBEDF-0849-D181-D32E-393FC6F5309A}"/>
              </a:ext>
            </a:extLst>
          </p:cNvPr>
          <p:cNvSpPr txBox="1"/>
          <p:nvPr/>
        </p:nvSpPr>
        <p:spPr>
          <a:xfrm>
            <a:off x="8057526" y="4868943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7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AE9B11C5-66D6-04ED-BC4D-FE1EC6C3E57E}"/>
              </a:ext>
            </a:extLst>
          </p:cNvPr>
          <p:cNvSpPr txBox="1"/>
          <p:nvPr/>
        </p:nvSpPr>
        <p:spPr>
          <a:xfrm>
            <a:off x="8738297" y="4856173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6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7870AF4-CAF4-E96A-14E8-BC39F39A3C14}"/>
              </a:ext>
            </a:extLst>
          </p:cNvPr>
          <p:cNvSpPr txBox="1"/>
          <p:nvPr/>
        </p:nvSpPr>
        <p:spPr>
          <a:xfrm>
            <a:off x="6629201" y="5002292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8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A7687C63-8BB3-887C-9EA0-D2CD7EB74FB4}"/>
              </a:ext>
            </a:extLst>
          </p:cNvPr>
          <p:cNvCxnSpPr>
            <a:stCxn id="125" idx="0"/>
            <a:endCxn id="123" idx="4"/>
          </p:cNvCxnSpPr>
          <p:nvPr/>
        </p:nvCxnSpPr>
        <p:spPr>
          <a:xfrm flipV="1">
            <a:off x="7637628" y="3481655"/>
            <a:ext cx="0" cy="1975633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A7A7A93B-4D35-DAD5-1DC1-230BAF849782}"/>
              </a:ext>
            </a:extLst>
          </p:cNvPr>
          <p:cNvSpPr txBox="1"/>
          <p:nvPr/>
        </p:nvSpPr>
        <p:spPr>
          <a:xfrm>
            <a:off x="7651173" y="4009410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11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B953BCE-C181-2656-1C8D-7DE2BA5E581F}"/>
              </a:ext>
            </a:extLst>
          </p:cNvPr>
          <p:cNvSpPr txBox="1"/>
          <p:nvPr/>
        </p:nvSpPr>
        <p:spPr>
          <a:xfrm>
            <a:off x="8148818" y="2834900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8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CE434DDC-76B1-76CD-5CA2-F7FC389B44E3}"/>
              </a:ext>
            </a:extLst>
          </p:cNvPr>
          <p:cNvSpPr txBox="1"/>
          <p:nvPr/>
        </p:nvSpPr>
        <p:spPr>
          <a:xfrm>
            <a:off x="6666179" y="3539470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4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59" name="AutoShape 3">
            <a:extLst>
              <a:ext uri="{FF2B5EF4-FFF2-40B4-BE49-F238E27FC236}">
                <a16:creationId xmlns:a16="http://schemas.microsoft.com/office/drawing/2014/main" id="{DDCD6EEA-ADE6-8A77-8BC5-1B57AEB67027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6210300" y="1292225"/>
            <a:ext cx="5470525" cy="12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" name="Line 5">
            <a:extLst>
              <a:ext uri="{FF2B5EF4-FFF2-40B4-BE49-F238E27FC236}">
                <a16:creationId xmlns:a16="http://schemas.microsoft.com/office/drawing/2014/main" id="{57AA439F-C84D-16AD-E85F-2415F07189D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3075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Line 6">
            <a:extLst>
              <a:ext uri="{FF2B5EF4-FFF2-40B4-BE49-F238E27FC236}">
                <a16:creationId xmlns:a16="http://schemas.microsoft.com/office/drawing/2014/main" id="{494C2856-3F4F-922F-12D6-A7C939ADB673}"/>
              </a:ext>
            </a:extLst>
          </p:cNvPr>
          <p:cNvSpPr>
            <a:spLocks noChangeShapeType="1"/>
          </p:cNvSpPr>
          <p:nvPr/>
        </p:nvSpPr>
        <p:spPr bwMode="auto">
          <a:xfrm>
            <a:off x="7429500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" name="Line 7">
            <a:extLst>
              <a:ext uri="{FF2B5EF4-FFF2-40B4-BE49-F238E27FC236}">
                <a16:creationId xmlns:a16="http://schemas.microsoft.com/office/drawing/2014/main" id="{145B20B5-FDCB-C2F3-0A62-3562BC4A63C6}"/>
              </a:ext>
            </a:extLst>
          </p:cNvPr>
          <p:cNvSpPr>
            <a:spLocks noChangeShapeType="1"/>
          </p:cNvSpPr>
          <p:nvPr/>
        </p:nvSpPr>
        <p:spPr bwMode="auto">
          <a:xfrm>
            <a:off x="8034338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" name="Line 8">
            <a:extLst>
              <a:ext uri="{FF2B5EF4-FFF2-40B4-BE49-F238E27FC236}">
                <a16:creationId xmlns:a16="http://schemas.microsoft.com/office/drawing/2014/main" id="{4DDC9AE8-53DE-173A-3C4B-4C13EE02DCBD}"/>
              </a:ext>
            </a:extLst>
          </p:cNvPr>
          <p:cNvSpPr>
            <a:spLocks noChangeShapeType="1"/>
          </p:cNvSpPr>
          <p:nvPr/>
        </p:nvSpPr>
        <p:spPr bwMode="auto">
          <a:xfrm>
            <a:off x="8639175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" name="Line 9">
            <a:extLst>
              <a:ext uri="{FF2B5EF4-FFF2-40B4-BE49-F238E27FC236}">
                <a16:creationId xmlns:a16="http://schemas.microsoft.com/office/drawing/2014/main" id="{9CE342FF-CE30-C139-292A-594C48F69625}"/>
              </a:ext>
            </a:extLst>
          </p:cNvPr>
          <p:cNvSpPr>
            <a:spLocks noChangeShapeType="1"/>
          </p:cNvSpPr>
          <p:nvPr/>
        </p:nvSpPr>
        <p:spPr bwMode="auto">
          <a:xfrm>
            <a:off x="9245600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" name="Line 10">
            <a:extLst>
              <a:ext uri="{FF2B5EF4-FFF2-40B4-BE49-F238E27FC236}">
                <a16:creationId xmlns:a16="http://schemas.microsoft.com/office/drawing/2014/main" id="{9063A764-AE24-1D6E-3959-F6FEE1EC6D92}"/>
              </a:ext>
            </a:extLst>
          </p:cNvPr>
          <p:cNvSpPr>
            <a:spLocks noChangeShapeType="1"/>
          </p:cNvSpPr>
          <p:nvPr/>
        </p:nvSpPr>
        <p:spPr bwMode="auto">
          <a:xfrm>
            <a:off x="9850438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Line 11">
            <a:extLst>
              <a:ext uri="{FF2B5EF4-FFF2-40B4-BE49-F238E27FC236}">
                <a16:creationId xmlns:a16="http://schemas.microsoft.com/office/drawing/2014/main" id="{3B175A33-7904-27D9-18B3-954CC16F534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56863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" name="Line 12">
            <a:extLst>
              <a:ext uri="{FF2B5EF4-FFF2-40B4-BE49-F238E27FC236}">
                <a16:creationId xmlns:a16="http://schemas.microsoft.com/office/drawing/2014/main" id="{7A0B4C2B-DCC3-C0BC-F1C9-70AC0DF154A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61700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" name="Line 13">
            <a:extLst>
              <a:ext uri="{FF2B5EF4-FFF2-40B4-BE49-F238E27FC236}">
                <a16:creationId xmlns:a16="http://schemas.microsoft.com/office/drawing/2014/main" id="{89143A6F-1D34-110B-D03A-58DD6DB316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1888" y="1685925"/>
            <a:ext cx="546100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" name="Line 14">
            <a:extLst>
              <a:ext uri="{FF2B5EF4-FFF2-40B4-BE49-F238E27FC236}">
                <a16:creationId xmlns:a16="http://schemas.microsoft.com/office/drawing/2014/main" id="{E3460D34-5D48-0B0D-90C4-06F5894CED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1888" y="2057400"/>
            <a:ext cx="546100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Line 15">
            <a:extLst>
              <a:ext uri="{FF2B5EF4-FFF2-40B4-BE49-F238E27FC236}">
                <a16:creationId xmlns:a16="http://schemas.microsoft.com/office/drawing/2014/main" id="{A02A7C0B-92BB-30AA-D1C3-B199350126F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8238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1" name="Line 16">
            <a:extLst>
              <a:ext uri="{FF2B5EF4-FFF2-40B4-BE49-F238E27FC236}">
                <a16:creationId xmlns:a16="http://schemas.microsoft.com/office/drawing/2014/main" id="{AB595CBA-5248-C4BD-1466-A9D2B29FD29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66538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" name="Rectangle 17">
            <a:extLst>
              <a:ext uri="{FF2B5EF4-FFF2-40B4-BE49-F238E27FC236}">
                <a16:creationId xmlns:a16="http://schemas.microsoft.com/office/drawing/2014/main" id="{7C0804BC-39EE-4754-5017-5118F1D6F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863" y="1358900"/>
            <a:ext cx="14192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Components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3" name="Rectangle 18">
            <a:extLst>
              <a:ext uri="{FF2B5EF4-FFF2-40B4-BE49-F238E27FC236}">
                <a16:creationId xmlns:a16="http://schemas.microsoft.com/office/drawing/2014/main" id="{ED136664-F825-209B-42B1-8A8AAC3EA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3000" y="1730375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4" name="Rectangle 19">
            <a:extLst>
              <a:ext uri="{FF2B5EF4-FFF2-40B4-BE49-F238E27FC236}">
                <a16:creationId xmlns:a16="http://schemas.microsoft.com/office/drawing/2014/main" id="{679FA055-DCE5-4588-B99F-EAE54752E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8163" y="1730375"/>
            <a:ext cx="1234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ptos" panose="020B0004020202020204" pitchFamily="34" charset="0"/>
              </a:rPr>
              <a:t>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5" name="Rectangle 20">
            <a:extLst>
              <a:ext uri="{FF2B5EF4-FFF2-40B4-BE49-F238E27FC236}">
                <a16:creationId xmlns:a16="http://schemas.microsoft.com/office/drawing/2014/main" id="{614AE69D-357C-033E-AD7C-D5785B090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3325" y="1730375"/>
            <a:ext cx="1234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ptos" panose="020B0004020202020204" pitchFamily="34" charset="0"/>
              </a:rPr>
              <a:t>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6" name="Rectangle 21">
            <a:extLst>
              <a:ext uri="{FF2B5EF4-FFF2-40B4-BE49-F238E27FC236}">
                <a16:creationId xmlns:a16="http://schemas.microsoft.com/office/drawing/2014/main" id="{57210F36-D80B-27B4-0B5E-5FB553F98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6900" y="1730375"/>
            <a:ext cx="1234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ptos" panose="020B0004020202020204" pitchFamily="34" charset="0"/>
              </a:rPr>
              <a:t>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7" name="Rectangle 22">
            <a:extLst>
              <a:ext uri="{FF2B5EF4-FFF2-40B4-BE49-F238E27FC236}">
                <a16:creationId xmlns:a16="http://schemas.microsoft.com/office/drawing/2014/main" id="{A4BF2BDC-8327-21B0-AD6F-716B0BE88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2063" y="1730375"/>
            <a:ext cx="249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8" name="Rectangle 23">
            <a:extLst>
              <a:ext uri="{FF2B5EF4-FFF2-40B4-BE49-F238E27FC236}">
                <a16:creationId xmlns:a16="http://schemas.microsoft.com/office/drawing/2014/main" id="{A393A224-D331-BF3E-04AF-EE153FF4E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638" y="1730375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9" name="Rectangle 24">
            <a:extLst>
              <a:ext uri="{FF2B5EF4-FFF2-40B4-BE49-F238E27FC236}">
                <a16:creationId xmlns:a16="http://schemas.microsoft.com/office/drawing/2014/main" id="{91F4C349-924A-C476-F93B-C1A8773ED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0800" y="1730375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0" name="Rectangle 25">
            <a:extLst>
              <a:ext uri="{FF2B5EF4-FFF2-40B4-BE49-F238E27FC236}">
                <a16:creationId xmlns:a16="http://schemas.microsoft.com/office/drawing/2014/main" id="{198F9082-36E1-3883-1DA6-47D93468A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963" y="1730375"/>
            <a:ext cx="249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1" name="Rectangle 26">
            <a:extLst>
              <a:ext uri="{FF2B5EF4-FFF2-40B4-BE49-F238E27FC236}">
                <a16:creationId xmlns:a16="http://schemas.microsoft.com/office/drawing/2014/main" id="{B21EC87F-5C95-04FC-3B1E-00BF4C2B1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538" y="1730375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2" name="Rectangle 27">
            <a:extLst>
              <a:ext uri="{FF2B5EF4-FFF2-40B4-BE49-F238E27FC236}">
                <a16:creationId xmlns:a16="http://schemas.microsoft.com/office/drawing/2014/main" id="{935CA1E2-708B-C1B1-4DAA-C5A8E7CD3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3000" y="2103438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9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3" name="Rectangle 28">
            <a:extLst>
              <a:ext uri="{FF2B5EF4-FFF2-40B4-BE49-F238E27FC236}">
                <a16:creationId xmlns:a16="http://schemas.microsoft.com/office/drawing/2014/main" id="{333E8E18-C36E-9580-263C-9F1C5CF1E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8163" y="2103438"/>
            <a:ext cx="249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8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4" name="Rectangle 29">
            <a:extLst>
              <a:ext uri="{FF2B5EF4-FFF2-40B4-BE49-F238E27FC236}">
                <a16:creationId xmlns:a16="http://schemas.microsoft.com/office/drawing/2014/main" id="{B834348E-D365-89F6-23F2-77736EE1D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3325" y="2103438"/>
            <a:ext cx="249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7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5" name="Rectangle 30">
            <a:extLst>
              <a:ext uri="{FF2B5EF4-FFF2-40B4-BE49-F238E27FC236}">
                <a16:creationId xmlns:a16="http://schemas.microsoft.com/office/drawing/2014/main" id="{A612EA66-4321-91DF-B373-4232017C4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6900" y="2103438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6" name="Rectangle 31">
            <a:extLst>
              <a:ext uri="{FF2B5EF4-FFF2-40B4-BE49-F238E27FC236}">
                <a16:creationId xmlns:a16="http://schemas.microsoft.com/office/drawing/2014/main" id="{6AB9000D-E3B6-2935-C26A-8437E7ED5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2063" y="2103438"/>
            <a:ext cx="249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7" name="Rectangle 32">
            <a:extLst>
              <a:ext uri="{FF2B5EF4-FFF2-40B4-BE49-F238E27FC236}">
                <a16:creationId xmlns:a16="http://schemas.microsoft.com/office/drawing/2014/main" id="{1170B745-24FB-E717-914A-D3DD9D13F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638" y="2103438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8" name="Rectangle 33">
            <a:extLst>
              <a:ext uri="{FF2B5EF4-FFF2-40B4-BE49-F238E27FC236}">
                <a16:creationId xmlns:a16="http://schemas.microsoft.com/office/drawing/2014/main" id="{E07F6D7A-DA0F-D316-7C4B-748968563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0800" y="2103438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9" name="Rectangle 34">
            <a:extLst>
              <a:ext uri="{FF2B5EF4-FFF2-40B4-BE49-F238E27FC236}">
                <a16:creationId xmlns:a16="http://schemas.microsoft.com/office/drawing/2014/main" id="{B96BC933-1745-F389-1A39-0FB562FFB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963" y="2103438"/>
            <a:ext cx="249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0" name="Rectangle 35">
            <a:extLst>
              <a:ext uri="{FF2B5EF4-FFF2-40B4-BE49-F238E27FC236}">
                <a16:creationId xmlns:a16="http://schemas.microsoft.com/office/drawing/2014/main" id="{AA9E41AB-1DD4-9D1F-6CD9-6712834B9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538" y="2103438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725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E70468-21EA-832B-D566-BB0C19F45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Union-Find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3C0A21F-8BA5-17B0-C1F0-847FB0E177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Any sequence of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k</a:t>
                </a:r>
                <a:r>
                  <a:rPr lang="en-US" dirty="0"/>
                  <a:t> Union operations takes at most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</a:t>
                </a:r>
              </a:p>
              <a:p>
                <a:pPr lvl="1"/>
                <a:r>
                  <a:rPr lang="en-US" dirty="0"/>
                  <a:t>Touches at most 2k elements of S</a:t>
                </a:r>
              </a:p>
              <a:p>
                <a:pPr lvl="1"/>
                <a:r>
                  <a:rPr lang="en-US" dirty="0"/>
                  <a:t>A node v’s set grows after each Union operation</a:t>
                </a:r>
              </a:p>
              <a:p>
                <a:pPr lvl="1"/>
                <a:r>
                  <a:rPr lang="en-US" dirty="0"/>
                  <a:t>Either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Component[v]</a:t>
                </a:r>
                <a:r>
                  <a:rPr lang="en-US" dirty="0"/>
                  <a:t> remains unchanged, or it is updated</a:t>
                </a:r>
              </a:p>
              <a:p>
                <a:pPr lvl="1"/>
                <a:r>
                  <a:rPr lang="en-US" dirty="0"/>
                  <a:t>If updated the size of v’s set doubles</a:t>
                </a:r>
              </a:p>
              <a:p>
                <a:pPr lvl="1"/>
                <a:r>
                  <a:rPr lang="en-US" dirty="0"/>
                  <a:t>There can be at most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updates to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Component[v]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For 2k node, there can be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𝑘𝑙𝑜𝑔𝑘</m:t>
                        </m:r>
                      </m:e>
                    </m:d>
                  </m:oMath>
                </a14:m>
                <a:r>
                  <a:rPr lang="en-US" dirty="0"/>
                  <a:t> updates.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3C0A21F-8BA5-17B0-C1F0-847FB0E177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0652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50E72-5529-D811-094D-0C46A34D6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Union-Find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21B47-1343-5A68-EA51-1201408AF8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node v will point to the representative node of its set.</a:t>
            </a:r>
          </a:p>
          <a:p>
            <a:endParaRPr lang="en-US" dirty="0"/>
          </a:p>
          <a:p>
            <a:r>
              <a:rPr lang="en-US" dirty="0" err="1"/>
              <a:t>MakeUnionFind</a:t>
            </a:r>
            <a:r>
              <a:rPr lang="en-US" dirty="0"/>
              <a:t>(S) initializes a record for each element v with a pointer that points to itself</a:t>
            </a:r>
          </a:p>
          <a:p>
            <a:pPr lvl="1"/>
            <a:r>
              <a:rPr lang="en-US" dirty="0"/>
              <a:t>To indicate that v is in its own set. </a:t>
            </a: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B301E5D6-96FE-9EA7-A67A-CC4628690633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6210300" y="1292225"/>
            <a:ext cx="5470525" cy="12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58B94BBD-A0DE-CDFB-51FD-2796B414050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3075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681B667F-8794-97FF-1DB3-1CEDFE0E5CF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29500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23C243EF-AF0A-7257-4CC7-258DF1209835}"/>
              </a:ext>
            </a:extLst>
          </p:cNvPr>
          <p:cNvSpPr>
            <a:spLocks noChangeShapeType="1"/>
          </p:cNvSpPr>
          <p:nvPr/>
        </p:nvSpPr>
        <p:spPr bwMode="auto">
          <a:xfrm>
            <a:off x="8034338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FEA4B1EB-AC8E-EBFD-938F-B61EE5F00CE0}"/>
              </a:ext>
            </a:extLst>
          </p:cNvPr>
          <p:cNvSpPr>
            <a:spLocks noChangeShapeType="1"/>
          </p:cNvSpPr>
          <p:nvPr/>
        </p:nvSpPr>
        <p:spPr bwMode="auto">
          <a:xfrm>
            <a:off x="8639175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1870C4A8-D80F-6C52-89F3-A6DB6D367D64}"/>
              </a:ext>
            </a:extLst>
          </p:cNvPr>
          <p:cNvSpPr>
            <a:spLocks noChangeShapeType="1"/>
          </p:cNvSpPr>
          <p:nvPr/>
        </p:nvSpPr>
        <p:spPr bwMode="auto">
          <a:xfrm>
            <a:off x="9245600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B48E686C-0028-15B9-8ED1-4EAE929B5865}"/>
              </a:ext>
            </a:extLst>
          </p:cNvPr>
          <p:cNvSpPr>
            <a:spLocks noChangeShapeType="1"/>
          </p:cNvSpPr>
          <p:nvPr/>
        </p:nvSpPr>
        <p:spPr bwMode="auto">
          <a:xfrm>
            <a:off x="9850438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25E5BFE6-C7C1-A48C-8204-0836F87E3B9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56863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574EC4AA-56FC-61A9-1A21-ECB2ECA82D7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61700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4A93C5A5-776D-30AF-087F-5F59B7B2EE4C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1888" y="1685925"/>
            <a:ext cx="546100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7DCCF9E9-97AE-3240-5133-FDA66AEC06F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1888" y="2057400"/>
            <a:ext cx="546100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B1709885-53F5-FB41-0EA3-AF1606681BD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8238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9346B722-2932-9721-C992-57848BFFBFB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66538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DC96F0-6200-9CEC-E8FF-043F96457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863" y="914759"/>
            <a:ext cx="7576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Parents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E9476F-D3D7-2397-3868-C3684AF9A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3000" y="1730375"/>
            <a:ext cx="1234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ptos" panose="020B0004020202020204" pitchFamily="34" charset="0"/>
              </a:rPr>
              <a:t>9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1446FF6-D5F3-5FC0-0174-68EC35D18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8163" y="1730375"/>
            <a:ext cx="1234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ptos" panose="020B0004020202020204" pitchFamily="34" charset="0"/>
              </a:rPr>
              <a:t>8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8AB8BE-9727-1E91-47D4-379C8EE26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3325" y="1730375"/>
            <a:ext cx="1234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ptos" panose="020B0004020202020204" pitchFamily="34" charset="0"/>
              </a:rPr>
              <a:t>7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DE008F-AB59-F61C-2A96-CDFB685A8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6900" y="1730375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6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D061F6-872B-BDB6-6AD4-56752F53C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2063" y="1730375"/>
            <a:ext cx="249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E0474B-24C8-FD13-ADCB-77C5B03D5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638" y="1730375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75A74C-4CD5-4640-B6CC-941950D90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0800" y="1730375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124F79-64A8-F872-2715-2BBC0D76C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963" y="1730375"/>
            <a:ext cx="1234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ptos" panose="020B0004020202020204" pitchFamily="34" charset="0"/>
              </a:rPr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6A342C-D2ED-A6BB-F986-11382FA6C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538" y="1730375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673DC9-4F4E-BFCE-7112-321E41134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3000" y="2103438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9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33C6E78-DCA8-5098-9290-B41BED0BC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8163" y="2103438"/>
            <a:ext cx="249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8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AF3F73F-A3AF-FD0D-DEF5-2D7783E94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3325" y="2103438"/>
            <a:ext cx="249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7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1E7E4E0-3A09-AFBE-A3E3-52A0E42F2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6900" y="2103438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59462D7-27D3-5A4B-BBAE-4990E9C44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2063" y="2103438"/>
            <a:ext cx="249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812A9B0-4F06-3DD7-AE01-DA009F9BA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638" y="2103438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412D81B-C614-1EE7-BF88-AA5CFF2D0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0800" y="2103438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93B9E20-70B2-A867-8896-EC62D74F0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963" y="2103438"/>
            <a:ext cx="249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FBD2BC8-55E0-94AD-8995-34566E4B9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538" y="2103438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BB43BD8-E40F-B26F-7300-6646CCC9A206}"/>
              </a:ext>
            </a:extLst>
          </p:cNvPr>
          <p:cNvSpPr/>
          <p:nvPr/>
        </p:nvSpPr>
        <p:spPr>
          <a:xfrm>
            <a:off x="10290288" y="2995345"/>
            <a:ext cx="442110" cy="48631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DB6A456-0067-956C-5E1F-2507F52185B0}"/>
              </a:ext>
            </a:extLst>
          </p:cNvPr>
          <p:cNvSpPr/>
          <p:nvPr/>
        </p:nvSpPr>
        <p:spPr>
          <a:xfrm>
            <a:off x="8844220" y="2995345"/>
            <a:ext cx="442110" cy="48631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F5E3E15-E413-BFB6-2871-50DD2521DE6A}"/>
              </a:ext>
            </a:extLst>
          </p:cNvPr>
          <p:cNvSpPr/>
          <p:nvPr/>
        </p:nvSpPr>
        <p:spPr>
          <a:xfrm>
            <a:off x="7416573" y="2995345"/>
            <a:ext cx="442110" cy="4863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D5249C0-4FC7-4C11-E533-4D2F86A60382}"/>
              </a:ext>
            </a:extLst>
          </p:cNvPr>
          <p:cNvSpPr/>
          <p:nvPr/>
        </p:nvSpPr>
        <p:spPr>
          <a:xfrm>
            <a:off x="6096000" y="4231382"/>
            <a:ext cx="442110" cy="4863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81D849E-B312-7B87-AD2F-4CA6D6785183}"/>
              </a:ext>
            </a:extLst>
          </p:cNvPr>
          <p:cNvSpPr/>
          <p:nvPr/>
        </p:nvSpPr>
        <p:spPr>
          <a:xfrm>
            <a:off x="7416573" y="5457289"/>
            <a:ext cx="442110" cy="48631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AA7FF72-B507-57CE-013E-BFA4DC4FB5D3}"/>
              </a:ext>
            </a:extLst>
          </p:cNvPr>
          <p:cNvSpPr/>
          <p:nvPr/>
        </p:nvSpPr>
        <p:spPr>
          <a:xfrm>
            <a:off x="8853431" y="5457289"/>
            <a:ext cx="442110" cy="486310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839A1F3-A826-B28F-D62C-A9E740282A1E}"/>
              </a:ext>
            </a:extLst>
          </p:cNvPr>
          <p:cNvSpPr/>
          <p:nvPr/>
        </p:nvSpPr>
        <p:spPr>
          <a:xfrm>
            <a:off x="10290288" y="5457289"/>
            <a:ext cx="442110" cy="48631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0FCB1BC-7AA3-46EC-799B-62964011739D}"/>
              </a:ext>
            </a:extLst>
          </p:cNvPr>
          <p:cNvSpPr/>
          <p:nvPr/>
        </p:nvSpPr>
        <p:spPr>
          <a:xfrm>
            <a:off x="8181055" y="4231382"/>
            <a:ext cx="442110" cy="48631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56679B2-70D3-109B-9F35-CB3177ABEE3C}"/>
              </a:ext>
            </a:extLst>
          </p:cNvPr>
          <p:cNvSpPr/>
          <p:nvPr/>
        </p:nvSpPr>
        <p:spPr>
          <a:xfrm>
            <a:off x="11616618" y="4231382"/>
            <a:ext cx="442110" cy="486310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BC57E08-24DC-F1D5-EAE4-63BBE5CA9070}"/>
              </a:ext>
            </a:extLst>
          </p:cNvPr>
          <p:cNvCxnSpPr>
            <a:stCxn id="42" idx="5"/>
            <a:endCxn id="47" idx="1"/>
          </p:cNvCxnSpPr>
          <p:nvPr/>
        </p:nvCxnSpPr>
        <p:spPr>
          <a:xfrm>
            <a:off x="9221585" y="3410437"/>
            <a:ext cx="1133449" cy="2118071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DB331C7-0B37-1A4B-4EE3-E1D1648E2702}"/>
              </a:ext>
            </a:extLst>
          </p:cNvPr>
          <p:cNvCxnSpPr>
            <a:stCxn id="42" idx="6"/>
            <a:endCxn id="41" idx="2"/>
          </p:cNvCxnSpPr>
          <p:nvPr/>
        </p:nvCxnSpPr>
        <p:spPr>
          <a:xfrm>
            <a:off x="9286331" y="3238500"/>
            <a:ext cx="1003958" cy="0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567CE7B-B1A5-D55C-3F60-710ED0458EB1}"/>
              </a:ext>
            </a:extLst>
          </p:cNvPr>
          <p:cNvCxnSpPr>
            <a:stCxn id="49" idx="1"/>
            <a:endCxn id="41" idx="5"/>
          </p:cNvCxnSpPr>
          <p:nvPr/>
        </p:nvCxnSpPr>
        <p:spPr>
          <a:xfrm flipH="1" flipV="1">
            <a:off x="10667653" y="3410438"/>
            <a:ext cx="1013711" cy="892164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F6862F1-F79E-0358-F0CA-E02F7DBB70B0}"/>
              </a:ext>
            </a:extLst>
          </p:cNvPr>
          <p:cNvCxnSpPr>
            <a:stCxn id="49" idx="3"/>
            <a:endCxn id="47" idx="7"/>
          </p:cNvCxnSpPr>
          <p:nvPr/>
        </p:nvCxnSpPr>
        <p:spPr>
          <a:xfrm flipH="1">
            <a:off x="10667653" y="4646475"/>
            <a:ext cx="1013711" cy="882034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F171C90-D921-79CA-B087-D7F3DFEF5B31}"/>
              </a:ext>
            </a:extLst>
          </p:cNvPr>
          <p:cNvCxnSpPr>
            <a:stCxn id="41" idx="4"/>
            <a:endCxn id="47" idx="0"/>
          </p:cNvCxnSpPr>
          <p:nvPr/>
        </p:nvCxnSpPr>
        <p:spPr>
          <a:xfrm>
            <a:off x="10511343" y="3481655"/>
            <a:ext cx="0" cy="1975633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2909B92-AF87-9EEC-D2F7-9AE533F47CB0}"/>
              </a:ext>
            </a:extLst>
          </p:cNvPr>
          <p:cNvCxnSpPr>
            <a:stCxn id="48" idx="5"/>
            <a:endCxn id="46" idx="1"/>
          </p:cNvCxnSpPr>
          <p:nvPr/>
        </p:nvCxnSpPr>
        <p:spPr>
          <a:xfrm>
            <a:off x="8558420" y="4646475"/>
            <a:ext cx="359757" cy="882034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2BF3683-E660-7312-2A08-0660356B6E04}"/>
              </a:ext>
            </a:extLst>
          </p:cNvPr>
          <p:cNvCxnSpPr>
            <a:stCxn id="46" idx="6"/>
            <a:endCxn id="47" idx="2"/>
          </p:cNvCxnSpPr>
          <p:nvPr/>
        </p:nvCxnSpPr>
        <p:spPr>
          <a:xfrm>
            <a:off x="9295541" y="5700444"/>
            <a:ext cx="994747" cy="0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E41F188-33A7-BCEB-D96B-6D69F54E09E0}"/>
              </a:ext>
            </a:extLst>
          </p:cNvPr>
          <p:cNvCxnSpPr>
            <a:stCxn id="48" idx="0"/>
            <a:endCxn id="42" idx="3"/>
          </p:cNvCxnSpPr>
          <p:nvPr/>
        </p:nvCxnSpPr>
        <p:spPr>
          <a:xfrm flipV="1">
            <a:off x="8402111" y="3410437"/>
            <a:ext cx="506856" cy="820946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6F61182-3F3D-EB3D-DBCC-A38C3F9A1C70}"/>
              </a:ext>
            </a:extLst>
          </p:cNvPr>
          <p:cNvCxnSpPr>
            <a:stCxn id="43" idx="6"/>
            <a:endCxn id="42" idx="2"/>
          </p:cNvCxnSpPr>
          <p:nvPr/>
        </p:nvCxnSpPr>
        <p:spPr>
          <a:xfrm>
            <a:off x="7858684" y="3238500"/>
            <a:ext cx="985537" cy="0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67D5FF6-C8B1-8D0E-2DA2-4E8BC8C8BF34}"/>
              </a:ext>
            </a:extLst>
          </p:cNvPr>
          <p:cNvCxnSpPr>
            <a:stCxn id="44" idx="7"/>
            <a:endCxn id="43" idx="3"/>
          </p:cNvCxnSpPr>
          <p:nvPr/>
        </p:nvCxnSpPr>
        <p:spPr>
          <a:xfrm flipV="1">
            <a:off x="6473364" y="3410438"/>
            <a:ext cx="1007955" cy="892164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D0ABFC0-BFE1-8F3C-56D3-1CA59AC48AF1}"/>
              </a:ext>
            </a:extLst>
          </p:cNvPr>
          <p:cNvCxnSpPr>
            <a:stCxn id="44" idx="5"/>
            <a:endCxn id="45" idx="1"/>
          </p:cNvCxnSpPr>
          <p:nvPr/>
        </p:nvCxnSpPr>
        <p:spPr>
          <a:xfrm>
            <a:off x="6473364" y="4646475"/>
            <a:ext cx="1007955" cy="882034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D1309A2-BB96-CBB5-FE4A-E3E4691BBE48}"/>
              </a:ext>
            </a:extLst>
          </p:cNvPr>
          <p:cNvCxnSpPr>
            <a:stCxn id="46" idx="2"/>
            <a:endCxn id="45" idx="6"/>
          </p:cNvCxnSpPr>
          <p:nvPr/>
        </p:nvCxnSpPr>
        <p:spPr>
          <a:xfrm flipH="1">
            <a:off x="7858683" y="5700444"/>
            <a:ext cx="994747" cy="0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5247773-182A-D43A-0AE9-C4FA5B901E46}"/>
              </a:ext>
            </a:extLst>
          </p:cNvPr>
          <p:cNvCxnSpPr>
            <a:stCxn id="48" idx="3"/>
            <a:endCxn id="45" idx="7"/>
          </p:cNvCxnSpPr>
          <p:nvPr/>
        </p:nvCxnSpPr>
        <p:spPr>
          <a:xfrm flipH="1">
            <a:off x="7793938" y="4646475"/>
            <a:ext cx="451863" cy="882034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F21C6B2-53F1-3038-6C27-98341ED7EAAC}"/>
              </a:ext>
            </a:extLst>
          </p:cNvPr>
          <p:cNvSpPr txBox="1"/>
          <p:nvPr/>
        </p:nvSpPr>
        <p:spPr>
          <a:xfrm>
            <a:off x="9654755" y="2823410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7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CDB6A2B-E4A1-284A-B113-9BCED59A754C}"/>
              </a:ext>
            </a:extLst>
          </p:cNvPr>
          <p:cNvSpPr txBox="1"/>
          <p:nvPr/>
        </p:nvSpPr>
        <p:spPr>
          <a:xfrm>
            <a:off x="11119244" y="3447104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9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DF47BBE-A24D-C12A-9D59-6433B6055B62}"/>
              </a:ext>
            </a:extLst>
          </p:cNvPr>
          <p:cNvSpPr txBox="1"/>
          <p:nvPr/>
        </p:nvSpPr>
        <p:spPr>
          <a:xfrm>
            <a:off x="11192929" y="5038959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10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F69AD6C-E723-D609-23D5-9D23CD894765}"/>
              </a:ext>
            </a:extLst>
          </p:cNvPr>
          <p:cNvSpPr txBox="1"/>
          <p:nvPr/>
        </p:nvSpPr>
        <p:spPr>
          <a:xfrm>
            <a:off x="10502132" y="4218416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14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73ECFC3-C0B0-D422-C52D-173AC0B83700}"/>
              </a:ext>
            </a:extLst>
          </p:cNvPr>
          <p:cNvSpPr txBox="1"/>
          <p:nvPr/>
        </p:nvSpPr>
        <p:spPr>
          <a:xfrm>
            <a:off x="9654755" y="3965749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4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675D68A-DD62-266B-4D11-7B18FA10ABA5}"/>
              </a:ext>
            </a:extLst>
          </p:cNvPr>
          <p:cNvSpPr txBox="1"/>
          <p:nvPr/>
        </p:nvSpPr>
        <p:spPr>
          <a:xfrm>
            <a:off x="9618049" y="5329015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BC83E2B-3E87-F83F-6EB8-7CC38CD2792B}"/>
              </a:ext>
            </a:extLst>
          </p:cNvPr>
          <p:cNvSpPr txBox="1"/>
          <p:nvPr/>
        </p:nvSpPr>
        <p:spPr>
          <a:xfrm>
            <a:off x="8687572" y="3697254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616B1FE-F1F4-D8F6-B3CF-3D7F56888B4D}"/>
              </a:ext>
            </a:extLst>
          </p:cNvPr>
          <p:cNvSpPr txBox="1"/>
          <p:nvPr/>
        </p:nvSpPr>
        <p:spPr>
          <a:xfrm>
            <a:off x="8227108" y="5296181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1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EFC9833-1D52-EA2C-C68E-0AC64F6EC4BD}"/>
              </a:ext>
            </a:extLst>
          </p:cNvPr>
          <p:cNvSpPr txBox="1"/>
          <p:nvPr/>
        </p:nvSpPr>
        <p:spPr>
          <a:xfrm>
            <a:off x="8057526" y="4868943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7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3D5FF34-CE7B-59B8-AC4E-0C8318B5244C}"/>
              </a:ext>
            </a:extLst>
          </p:cNvPr>
          <p:cNvSpPr txBox="1"/>
          <p:nvPr/>
        </p:nvSpPr>
        <p:spPr>
          <a:xfrm>
            <a:off x="8738297" y="4856173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6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87B307F-F0CF-9267-318B-10E9A45E963D}"/>
              </a:ext>
            </a:extLst>
          </p:cNvPr>
          <p:cNvSpPr txBox="1"/>
          <p:nvPr/>
        </p:nvSpPr>
        <p:spPr>
          <a:xfrm>
            <a:off x="6629201" y="5002292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8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F37FAD8-3F00-88A1-3F18-625BDEDED66B}"/>
              </a:ext>
            </a:extLst>
          </p:cNvPr>
          <p:cNvCxnSpPr>
            <a:stCxn id="45" idx="0"/>
            <a:endCxn id="43" idx="4"/>
          </p:cNvCxnSpPr>
          <p:nvPr/>
        </p:nvCxnSpPr>
        <p:spPr>
          <a:xfrm flipV="1">
            <a:off x="7637628" y="3481655"/>
            <a:ext cx="0" cy="1975633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C52B3B0-57EC-9CF9-9358-668F535F17BD}"/>
              </a:ext>
            </a:extLst>
          </p:cNvPr>
          <p:cNvSpPr txBox="1"/>
          <p:nvPr/>
        </p:nvSpPr>
        <p:spPr>
          <a:xfrm>
            <a:off x="7651173" y="4009410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11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B860C83-9621-7992-8C08-0F080989DC05}"/>
              </a:ext>
            </a:extLst>
          </p:cNvPr>
          <p:cNvSpPr txBox="1"/>
          <p:nvPr/>
        </p:nvSpPr>
        <p:spPr>
          <a:xfrm>
            <a:off x="8148818" y="2834900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8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210091F-128C-2C15-B883-7AA643D39E87}"/>
              </a:ext>
            </a:extLst>
          </p:cNvPr>
          <p:cNvSpPr txBox="1"/>
          <p:nvPr/>
        </p:nvSpPr>
        <p:spPr>
          <a:xfrm>
            <a:off x="6666179" y="3539470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4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31EEEA9E-6F71-460C-E92D-991AA54BCF2D}"/>
              </a:ext>
            </a:extLst>
          </p:cNvPr>
          <p:cNvSpPr/>
          <p:nvPr/>
        </p:nvSpPr>
        <p:spPr>
          <a:xfrm>
            <a:off x="6330951" y="1358900"/>
            <a:ext cx="287314" cy="339271"/>
          </a:xfrm>
          <a:custGeom>
            <a:avLst/>
            <a:gdLst>
              <a:gd name="connsiteX0" fmla="*/ 175656 w 480207"/>
              <a:gd name="connsiteY0" fmla="*/ 801189 h 809897"/>
              <a:gd name="connsiteX1" fmla="*/ 1485 w 480207"/>
              <a:gd name="connsiteY1" fmla="*/ 365760 h 809897"/>
              <a:gd name="connsiteX2" fmla="*/ 262742 w 480207"/>
              <a:gd name="connsiteY2" fmla="*/ 0 h 809897"/>
              <a:gd name="connsiteX3" fmla="*/ 471748 w 480207"/>
              <a:gd name="connsiteY3" fmla="*/ 365760 h 809897"/>
              <a:gd name="connsiteX4" fmla="*/ 419496 w 480207"/>
              <a:gd name="connsiteY4" fmla="*/ 809897 h 809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207" h="809897">
                <a:moveTo>
                  <a:pt x="175656" y="801189"/>
                </a:moveTo>
                <a:cubicBezTo>
                  <a:pt x="81313" y="650240"/>
                  <a:pt x="-13029" y="499291"/>
                  <a:pt x="1485" y="365760"/>
                </a:cubicBezTo>
                <a:cubicBezTo>
                  <a:pt x="15999" y="232229"/>
                  <a:pt x="184365" y="0"/>
                  <a:pt x="262742" y="0"/>
                </a:cubicBezTo>
                <a:cubicBezTo>
                  <a:pt x="341119" y="0"/>
                  <a:pt x="445622" y="230777"/>
                  <a:pt x="471748" y="365760"/>
                </a:cubicBezTo>
                <a:cubicBezTo>
                  <a:pt x="497874" y="500743"/>
                  <a:pt x="458685" y="655320"/>
                  <a:pt x="419496" y="809897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1F35F2B4-9EF4-6344-4849-708481AEF267}"/>
              </a:ext>
            </a:extLst>
          </p:cNvPr>
          <p:cNvSpPr/>
          <p:nvPr/>
        </p:nvSpPr>
        <p:spPr>
          <a:xfrm>
            <a:off x="8224850" y="1354342"/>
            <a:ext cx="287314" cy="339271"/>
          </a:xfrm>
          <a:custGeom>
            <a:avLst/>
            <a:gdLst>
              <a:gd name="connsiteX0" fmla="*/ 175656 w 480207"/>
              <a:gd name="connsiteY0" fmla="*/ 801189 h 809897"/>
              <a:gd name="connsiteX1" fmla="*/ 1485 w 480207"/>
              <a:gd name="connsiteY1" fmla="*/ 365760 h 809897"/>
              <a:gd name="connsiteX2" fmla="*/ 262742 w 480207"/>
              <a:gd name="connsiteY2" fmla="*/ 0 h 809897"/>
              <a:gd name="connsiteX3" fmla="*/ 471748 w 480207"/>
              <a:gd name="connsiteY3" fmla="*/ 365760 h 809897"/>
              <a:gd name="connsiteX4" fmla="*/ 419496 w 480207"/>
              <a:gd name="connsiteY4" fmla="*/ 809897 h 809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207" h="809897">
                <a:moveTo>
                  <a:pt x="175656" y="801189"/>
                </a:moveTo>
                <a:cubicBezTo>
                  <a:pt x="81313" y="650240"/>
                  <a:pt x="-13029" y="499291"/>
                  <a:pt x="1485" y="365760"/>
                </a:cubicBezTo>
                <a:cubicBezTo>
                  <a:pt x="15999" y="232229"/>
                  <a:pt x="184365" y="0"/>
                  <a:pt x="262742" y="0"/>
                </a:cubicBezTo>
                <a:cubicBezTo>
                  <a:pt x="341119" y="0"/>
                  <a:pt x="445622" y="230777"/>
                  <a:pt x="471748" y="365760"/>
                </a:cubicBezTo>
                <a:cubicBezTo>
                  <a:pt x="497874" y="500743"/>
                  <a:pt x="458685" y="655320"/>
                  <a:pt x="419496" y="809897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FA30FE19-B477-1417-8560-5E0E3EE87F6B}"/>
              </a:ext>
            </a:extLst>
          </p:cNvPr>
          <p:cNvSpPr/>
          <p:nvPr/>
        </p:nvSpPr>
        <p:spPr>
          <a:xfrm>
            <a:off x="6937375" y="1353594"/>
            <a:ext cx="287314" cy="339271"/>
          </a:xfrm>
          <a:custGeom>
            <a:avLst/>
            <a:gdLst>
              <a:gd name="connsiteX0" fmla="*/ 175656 w 480207"/>
              <a:gd name="connsiteY0" fmla="*/ 801189 h 809897"/>
              <a:gd name="connsiteX1" fmla="*/ 1485 w 480207"/>
              <a:gd name="connsiteY1" fmla="*/ 365760 h 809897"/>
              <a:gd name="connsiteX2" fmla="*/ 262742 w 480207"/>
              <a:gd name="connsiteY2" fmla="*/ 0 h 809897"/>
              <a:gd name="connsiteX3" fmla="*/ 471748 w 480207"/>
              <a:gd name="connsiteY3" fmla="*/ 365760 h 809897"/>
              <a:gd name="connsiteX4" fmla="*/ 419496 w 480207"/>
              <a:gd name="connsiteY4" fmla="*/ 809897 h 809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207" h="809897">
                <a:moveTo>
                  <a:pt x="175656" y="801189"/>
                </a:moveTo>
                <a:cubicBezTo>
                  <a:pt x="81313" y="650240"/>
                  <a:pt x="-13029" y="499291"/>
                  <a:pt x="1485" y="365760"/>
                </a:cubicBezTo>
                <a:cubicBezTo>
                  <a:pt x="15999" y="232229"/>
                  <a:pt x="184365" y="0"/>
                  <a:pt x="262742" y="0"/>
                </a:cubicBezTo>
                <a:cubicBezTo>
                  <a:pt x="341119" y="0"/>
                  <a:pt x="445622" y="230777"/>
                  <a:pt x="471748" y="365760"/>
                </a:cubicBezTo>
                <a:cubicBezTo>
                  <a:pt x="497874" y="500743"/>
                  <a:pt x="458685" y="655320"/>
                  <a:pt x="419496" y="809897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99E5BAF6-BF6F-81F5-FD08-39BE355E37F6}"/>
              </a:ext>
            </a:extLst>
          </p:cNvPr>
          <p:cNvSpPr/>
          <p:nvPr/>
        </p:nvSpPr>
        <p:spPr>
          <a:xfrm>
            <a:off x="8797115" y="1358899"/>
            <a:ext cx="287314" cy="339271"/>
          </a:xfrm>
          <a:custGeom>
            <a:avLst/>
            <a:gdLst>
              <a:gd name="connsiteX0" fmla="*/ 175656 w 480207"/>
              <a:gd name="connsiteY0" fmla="*/ 801189 h 809897"/>
              <a:gd name="connsiteX1" fmla="*/ 1485 w 480207"/>
              <a:gd name="connsiteY1" fmla="*/ 365760 h 809897"/>
              <a:gd name="connsiteX2" fmla="*/ 262742 w 480207"/>
              <a:gd name="connsiteY2" fmla="*/ 0 h 809897"/>
              <a:gd name="connsiteX3" fmla="*/ 471748 w 480207"/>
              <a:gd name="connsiteY3" fmla="*/ 365760 h 809897"/>
              <a:gd name="connsiteX4" fmla="*/ 419496 w 480207"/>
              <a:gd name="connsiteY4" fmla="*/ 809897 h 809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207" h="809897">
                <a:moveTo>
                  <a:pt x="175656" y="801189"/>
                </a:moveTo>
                <a:cubicBezTo>
                  <a:pt x="81313" y="650240"/>
                  <a:pt x="-13029" y="499291"/>
                  <a:pt x="1485" y="365760"/>
                </a:cubicBezTo>
                <a:cubicBezTo>
                  <a:pt x="15999" y="232229"/>
                  <a:pt x="184365" y="0"/>
                  <a:pt x="262742" y="0"/>
                </a:cubicBezTo>
                <a:cubicBezTo>
                  <a:pt x="341119" y="0"/>
                  <a:pt x="445622" y="230777"/>
                  <a:pt x="471748" y="365760"/>
                </a:cubicBezTo>
                <a:cubicBezTo>
                  <a:pt x="497874" y="500743"/>
                  <a:pt x="458685" y="655320"/>
                  <a:pt x="419496" y="809897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2BE9E9CE-3F26-6AF6-611E-BA0104C5DCDE}"/>
              </a:ext>
            </a:extLst>
          </p:cNvPr>
          <p:cNvSpPr/>
          <p:nvPr/>
        </p:nvSpPr>
        <p:spPr>
          <a:xfrm>
            <a:off x="7550151" y="1351371"/>
            <a:ext cx="287314" cy="339271"/>
          </a:xfrm>
          <a:custGeom>
            <a:avLst/>
            <a:gdLst>
              <a:gd name="connsiteX0" fmla="*/ 175656 w 480207"/>
              <a:gd name="connsiteY0" fmla="*/ 801189 h 809897"/>
              <a:gd name="connsiteX1" fmla="*/ 1485 w 480207"/>
              <a:gd name="connsiteY1" fmla="*/ 365760 h 809897"/>
              <a:gd name="connsiteX2" fmla="*/ 262742 w 480207"/>
              <a:gd name="connsiteY2" fmla="*/ 0 h 809897"/>
              <a:gd name="connsiteX3" fmla="*/ 471748 w 480207"/>
              <a:gd name="connsiteY3" fmla="*/ 365760 h 809897"/>
              <a:gd name="connsiteX4" fmla="*/ 419496 w 480207"/>
              <a:gd name="connsiteY4" fmla="*/ 809897 h 809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207" h="809897">
                <a:moveTo>
                  <a:pt x="175656" y="801189"/>
                </a:moveTo>
                <a:cubicBezTo>
                  <a:pt x="81313" y="650240"/>
                  <a:pt x="-13029" y="499291"/>
                  <a:pt x="1485" y="365760"/>
                </a:cubicBezTo>
                <a:cubicBezTo>
                  <a:pt x="15999" y="232229"/>
                  <a:pt x="184365" y="0"/>
                  <a:pt x="262742" y="0"/>
                </a:cubicBezTo>
                <a:cubicBezTo>
                  <a:pt x="341119" y="0"/>
                  <a:pt x="445622" y="230777"/>
                  <a:pt x="471748" y="365760"/>
                </a:cubicBezTo>
                <a:cubicBezTo>
                  <a:pt x="497874" y="500743"/>
                  <a:pt x="458685" y="655320"/>
                  <a:pt x="419496" y="809897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A80678AA-4A6E-E212-A1C2-FDA4C012FBC8}"/>
              </a:ext>
            </a:extLst>
          </p:cNvPr>
          <p:cNvSpPr/>
          <p:nvPr/>
        </p:nvSpPr>
        <p:spPr>
          <a:xfrm>
            <a:off x="9389229" y="1363961"/>
            <a:ext cx="287314" cy="339271"/>
          </a:xfrm>
          <a:custGeom>
            <a:avLst/>
            <a:gdLst>
              <a:gd name="connsiteX0" fmla="*/ 175656 w 480207"/>
              <a:gd name="connsiteY0" fmla="*/ 801189 h 809897"/>
              <a:gd name="connsiteX1" fmla="*/ 1485 w 480207"/>
              <a:gd name="connsiteY1" fmla="*/ 365760 h 809897"/>
              <a:gd name="connsiteX2" fmla="*/ 262742 w 480207"/>
              <a:gd name="connsiteY2" fmla="*/ 0 h 809897"/>
              <a:gd name="connsiteX3" fmla="*/ 471748 w 480207"/>
              <a:gd name="connsiteY3" fmla="*/ 365760 h 809897"/>
              <a:gd name="connsiteX4" fmla="*/ 419496 w 480207"/>
              <a:gd name="connsiteY4" fmla="*/ 809897 h 809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207" h="809897">
                <a:moveTo>
                  <a:pt x="175656" y="801189"/>
                </a:moveTo>
                <a:cubicBezTo>
                  <a:pt x="81313" y="650240"/>
                  <a:pt x="-13029" y="499291"/>
                  <a:pt x="1485" y="365760"/>
                </a:cubicBezTo>
                <a:cubicBezTo>
                  <a:pt x="15999" y="232229"/>
                  <a:pt x="184365" y="0"/>
                  <a:pt x="262742" y="0"/>
                </a:cubicBezTo>
                <a:cubicBezTo>
                  <a:pt x="341119" y="0"/>
                  <a:pt x="445622" y="230777"/>
                  <a:pt x="471748" y="365760"/>
                </a:cubicBezTo>
                <a:cubicBezTo>
                  <a:pt x="497874" y="500743"/>
                  <a:pt x="458685" y="655320"/>
                  <a:pt x="419496" y="809897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6FF8F105-7969-E3B7-EEC3-FD94FE111375}"/>
              </a:ext>
            </a:extLst>
          </p:cNvPr>
          <p:cNvSpPr/>
          <p:nvPr/>
        </p:nvSpPr>
        <p:spPr>
          <a:xfrm>
            <a:off x="9963311" y="1342270"/>
            <a:ext cx="287314" cy="339271"/>
          </a:xfrm>
          <a:custGeom>
            <a:avLst/>
            <a:gdLst>
              <a:gd name="connsiteX0" fmla="*/ 175656 w 480207"/>
              <a:gd name="connsiteY0" fmla="*/ 801189 h 809897"/>
              <a:gd name="connsiteX1" fmla="*/ 1485 w 480207"/>
              <a:gd name="connsiteY1" fmla="*/ 365760 h 809897"/>
              <a:gd name="connsiteX2" fmla="*/ 262742 w 480207"/>
              <a:gd name="connsiteY2" fmla="*/ 0 h 809897"/>
              <a:gd name="connsiteX3" fmla="*/ 471748 w 480207"/>
              <a:gd name="connsiteY3" fmla="*/ 365760 h 809897"/>
              <a:gd name="connsiteX4" fmla="*/ 419496 w 480207"/>
              <a:gd name="connsiteY4" fmla="*/ 809897 h 809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207" h="809897">
                <a:moveTo>
                  <a:pt x="175656" y="801189"/>
                </a:moveTo>
                <a:cubicBezTo>
                  <a:pt x="81313" y="650240"/>
                  <a:pt x="-13029" y="499291"/>
                  <a:pt x="1485" y="365760"/>
                </a:cubicBezTo>
                <a:cubicBezTo>
                  <a:pt x="15999" y="232229"/>
                  <a:pt x="184365" y="0"/>
                  <a:pt x="262742" y="0"/>
                </a:cubicBezTo>
                <a:cubicBezTo>
                  <a:pt x="341119" y="0"/>
                  <a:pt x="445622" y="230777"/>
                  <a:pt x="471748" y="365760"/>
                </a:cubicBezTo>
                <a:cubicBezTo>
                  <a:pt x="497874" y="500743"/>
                  <a:pt x="458685" y="655320"/>
                  <a:pt x="419496" y="809897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DDF94D41-FE58-03ED-025E-627C03B2F763}"/>
              </a:ext>
            </a:extLst>
          </p:cNvPr>
          <p:cNvSpPr/>
          <p:nvPr/>
        </p:nvSpPr>
        <p:spPr>
          <a:xfrm>
            <a:off x="10553312" y="1336675"/>
            <a:ext cx="287314" cy="339271"/>
          </a:xfrm>
          <a:custGeom>
            <a:avLst/>
            <a:gdLst>
              <a:gd name="connsiteX0" fmla="*/ 175656 w 480207"/>
              <a:gd name="connsiteY0" fmla="*/ 801189 h 809897"/>
              <a:gd name="connsiteX1" fmla="*/ 1485 w 480207"/>
              <a:gd name="connsiteY1" fmla="*/ 365760 h 809897"/>
              <a:gd name="connsiteX2" fmla="*/ 262742 w 480207"/>
              <a:gd name="connsiteY2" fmla="*/ 0 h 809897"/>
              <a:gd name="connsiteX3" fmla="*/ 471748 w 480207"/>
              <a:gd name="connsiteY3" fmla="*/ 365760 h 809897"/>
              <a:gd name="connsiteX4" fmla="*/ 419496 w 480207"/>
              <a:gd name="connsiteY4" fmla="*/ 809897 h 809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207" h="809897">
                <a:moveTo>
                  <a:pt x="175656" y="801189"/>
                </a:moveTo>
                <a:cubicBezTo>
                  <a:pt x="81313" y="650240"/>
                  <a:pt x="-13029" y="499291"/>
                  <a:pt x="1485" y="365760"/>
                </a:cubicBezTo>
                <a:cubicBezTo>
                  <a:pt x="15999" y="232229"/>
                  <a:pt x="184365" y="0"/>
                  <a:pt x="262742" y="0"/>
                </a:cubicBezTo>
                <a:cubicBezTo>
                  <a:pt x="341119" y="0"/>
                  <a:pt x="445622" y="230777"/>
                  <a:pt x="471748" y="365760"/>
                </a:cubicBezTo>
                <a:cubicBezTo>
                  <a:pt x="497874" y="500743"/>
                  <a:pt x="458685" y="655320"/>
                  <a:pt x="419496" y="809897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15305B53-DD9C-25D0-62D5-51F3A33519A7}"/>
              </a:ext>
            </a:extLst>
          </p:cNvPr>
          <p:cNvSpPr/>
          <p:nvPr/>
        </p:nvSpPr>
        <p:spPr>
          <a:xfrm>
            <a:off x="11210114" y="1349829"/>
            <a:ext cx="287314" cy="339271"/>
          </a:xfrm>
          <a:custGeom>
            <a:avLst/>
            <a:gdLst>
              <a:gd name="connsiteX0" fmla="*/ 175656 w 480207"/>
              <a:gd name="connsiteY0" fmla="*/ 801189 h 809897"/>
              <a:gd name="connsiteX1" fmla="*/ 1485 w 480207"/>
              <a:gd name="connsiteY1" fmla="*/ 365760 h 809897"/>
              <a:gd name="connsiteX2" fmla="*/ 262742 w 480207"/>
              <a:gd name="connsiteY2" fmla="*/ 0 h 809897"/>
              <a:gd name="connsiteX3" fmla="*/ 471748 w 480207"/>
              <a:gd name="connsiteY3" fmla="*/ 365760 h 809897"/>
              <a:gd name="connsiteX4" fmla="*/ 419496 w 480207"/>
              <a:gd name="connsiteY4" fmla="*/ 809897 h 809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207" h="809897">
                <a:moveTo>
                  <a:pt x="175656" y="801189"/>
                </a:moveTo>
                <a:cubicBezTo>
                  <a:pt x="81313" y="650240"/>
                  <a:pt x="-13029" y="499291"/>
                  <a:pt x="1485" y="365760"/>
                </a:cubicBezTo>
                <a:cubicBezTo>
                  <a:pt x="15999" y="232229"/>
                  <a:pt x="184365" y="0"/>
                  <a:pt x="262742" y="0"/>
                </a:cubicBezTo>
                <a:cubicBezTo>
                  <a:pt x="341119" y="0"/>
                  <a:pt x="445622" y="230777"/>
                  <a:pt x="471748" y="365760"/>
                </a:cubicBezTo>
                <a:cubicBezTo>
                  <a:pt x="497874" y="500743"/>
                  <a:pt x="458685" y="655320"/>
                  <a:pt x="419496" y="809897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3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C99DA4-79E0-670A-36F7-88FB7D493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D471A-40EB-94F5-C867-0D8968997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Union-Find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55513-D4CC-CDCA-8D32-553A54E0B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a Union(x, y) </a:t>
            </a:r>
          </a:p>
          <a:p>
            <a:pPr lvl="1"/>
            <a:r>
              <a:rPr lang="en-US" dirty="0"/>
              <a:t>Set either x or y be the name of the combined set (preferably from the larger set)</a:t>
            </a:r>
          </a:p>
          <a:p>
            <a:pPr lvl="1"/>
            <a:r>
              <a:rPr lang="en-US" dirty="0"/>
              <a:t>Assume we select y as the name. </a:t>
            </a:r>
          </a:p>
          <a:p>
            <a:pPr lvl="1"/>
            <a:r>
              <a:rPr lang="en-US" dirty="0"/>
              <a:t>Simply update x’s pointer to point to y. </a:t>
            </a:r>
          </a:p>
          <a:p>
            <a:pPr lvl="1"/>
            <a:r>
              <a:rPr lang="en-US" dirty="0"/>
              <a:t>We do not update the pointers at the other nodes in x’s set.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9F72B3-B721-C473-DEF1-A041A0D34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073" y="4234888"/>
            <a:ext cx="7866485" cy="250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18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E954C3-D7C1-B497-7661-18C79453D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8E3B3-63D7-A15D-BD96-1BF09A2D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Union-Find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1F309-9A85-7D26-EFB5-72DBAD6658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a Union(x, y) </a:t>
            </a:r>
          </a:p>
          <a:p>
            <a:pPr lvl="1"/>
            <a:r>
              <a:rPr lang="en-US" dirty="0"/>
              <a:t>Set either x or y be the name of the combined set</a:t>
            </a:r>
          </a:p>
          <a:p>
            <a:pPr lvl="1"/>
            <a:r>
              <a:rPr lang="en-US" dirty="0"/>
              <a:t>Assume we select y as the name. </a:t>
            </a:r>
          </a:p>
          <a:p>
            <a:pPr lvl="1"/>
            <a:r>
              <a:rPr lang="en-US" dirty="0"/>
              <a:t>Simply update x’s pointer to point to y. </a:t>
            </a:r>
          </a:p>
          <a:p>
            <a:pPr lvl="1"/>
            <a:r>
              <a:rPr lang="en-US" dirty="0"/>
              <a:t>We do not update the pointers at the other nodes in x’s set.</a:t>
            </a:r>
          </a:p>
        </p:txBody>
      </p:sp>
      <p:sp>
        <p:nvSpPr>
          <p:cNvPr id="85" name="AutoShape 3">
            <a:extLst>
              <a:ext uri="{FF2B5EF4-FFF2-40B4-BE49-F238E27FC236}">
                <a16:creationId xmlns:a16="http://schemas.microsoft.com/office/drawing/2014/main" id="{E382FE0E-B76C-129B-10FC-9F99A29BABF3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6210300" y="1292225"/>
            <a:ext cx="5470525" cy="12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Line 5">
            <a:extLst>
              <a:ext uri="{FF2B5EF4-FFF2-40B4-BE49-F238E27FC236}">
                <a16:creationId xmlns:a16="http://schemas.microsoft.com/office/drawing/2014/main" id="{CB166816-9EC1-F8CE-8B79-7985FA5FCBE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3075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Line 6">
            <a:extLst>
              <a:ext uri="{FF2B5EF4-FFF2-40B4-BE49-F238E27FC236}">
                <a16:creationId xmlns:a16="http://schemas.microsoft.com/office/drawing/2014/main" id="{A264D9D9-9E7F-56C7-B9E4-7E047491D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29500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Line 7">
            <a:extLst>
              <a:ext uri="{FF2B5EF4-FFF2-40B4-BE49-F238E27FC236}">
                <a16:creationId xmlns:a16="http://schemas.microsoft.com/office/drawing/2014/main" id="{A27B60D7-7C84-C5A9-E943-23820681BB9C}"/>
              </a:ext>
            </a:extLst>
          </p:cNvPr>
          <p:cNvSpPr>
            <a:spLocks noChangeShapeType="1"/>
          </p:cNvSpPr>
          <p:nvPr/>
        </p:nvSpPr>
        <p:spPr bwMode="auto">
          <a:xfrm>
            <a:off x="8034338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Line 8">
            <a:extLst>
              <a:ext uri="{FF2B5EF4-FFF2-40B4-BE49-F238E27FC236}">
                <a16:creationId xmlns:a16="http://schemas.microsoft.com/office/drawing/2014/main" id="{BD6B3853-D522-2DFF-A4E8-9547811A4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8639175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Line 9">
            <a:extLst>
              <a:ext uri="{FF2B5EF4-FFF2-40B4-BE49-F238E27FC236}">
                <a16:creationId xmlns:a16="http://schemas.microsoft.com/office/drawing/2014/main" id="{4858F669-6EA9-BE02-F82F-E533F30838C9}"/>
              </a:ext>
            </a:extLst>
          </p:cNvPr>
          <p:cNvSpPr>
            <a:spLocks noChangeShapeType="1"/>
          </p:cNvSpPr>
          <p:nvPr/>
        </p:nvSpPr>
        <p:spPr bwMode="auto">
          <a:xfrm>
            <a:off x="9245600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Line 10">
            <a:extLst>
              <a:ext uri="{FF2B5EF4-FFF2-40B4-BE49-F238E27FC236}">
                <a16:creationId xmlns:a16="http://schemas.microsoft.com/office/drawing/2014/main" id="{464C113E-6F02-20D3-E954-0228B8D8EE24}"/>
              </a:ext>
            </a:extLst>
          </p:cNvPr>
          <p:cNvSpPr>
            <a:spLocks noChangeShapeType="1"/>
          </p:cNvSpPr>
          <p:nvPr/>
        </p:nvSpPr>
        <p:spPr bwMode="auto">
          <a:xfrm>
            <a:off x="9850438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Line 11">
            <a:extLst>
              <a:ext uri="{FF2B5EF4-FFF2-40B4-BE49-F238E27FC236}">
                <a16:creationId xmlns:a16="http://schemas.microsoft.com/office/drawing/2014/main" id="{B943B7F9-F1E6-7582-CC1D-5904F82136A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56863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Line 12">
            <a:extLst>
              <a:ext uri="{FF2B5EF4-FFF2-40B4-BE49-F238E27FC236}">
                <a16:creationId xmlns:a16="http://schemas.microsoft.com/office/drawing/2014/main" id="{326BF039-AC8B-21A5-F0D8-20637A32CED4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61700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Line 13">
            <a:extLst>
              <a:ext uri="{FF2B5EF4-FFF2-40B4-BE49-F238E27FC236}">
                <a16:creationId xmlns:a16="http://schemas.microsoft.com/office/drawing/2014/main" id="{13425897-B7F9-C555-BBDC-66D38C43701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1888" y="1685925"/>
            <a:ext cx="546100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Line 14">
            <a:extLst>
              <a:ext uri="{FF2B5EF4-FFF2-40B4-BE49-F238E27FC236}">
                <a16:creationId xmlns:a16="http://schemas.microsoft.com/office/drawing/2014/main" id="{6B298F55-33D6-E2EE-6F3E-E9F802542A7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1888" y="2057400"/>
            <a:ext cx="546100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Line 15">
            <a:extLst>
              <a:ext uri="{FF2B5EF4-FFF2-40B4-BE49-F238E27FC236}">
                <a16:creationId xmlns:a16="http://schemas.microsoft.com/office/drawing/2014/main" id="{58D11145-B53A-9658-40B2-D1911F33EA1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8238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Line 16">
            <a:extLst>
              <a:ext uri="{FF2B5EF4-FFF2-40B4-BE49-F238E27FC236}">
                <a16:creationId xmlns:a16="http://schemas.microsoft.com/office/drawing/2014/main" id="{6F8F615F-198A-5554-B69B-D743B2B664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66538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1FF311D-6671-C015-FC22-6D3F8DCE1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3000" y="1730375"/>
            <a:ext cx="1234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ptos" panose="020B0004020202020204" pitchFamily="34" charset="0"/>
              </a:rPr>
              <a:t>9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82B8187-1CA3-67B0-1F28-364A3DD9A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8163" y="1730375"/>
            <a:ext cx="1234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ptos" panose="020B0004020202020204" pitchFamily="34" charset="0"/>
              </a:rPr>
              <a:t>8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0AD4928-69C7-9A54-63E6-10B7FCC25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3325" y="1730375"/>
            <a:ext cx="1234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ptos" panose="020B0004020202020204" pitchFamily="34" charset="0"/>
              </a:rPr>
              <a:t>8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72A8A99-A297-F6D2-E841-D18A7571F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6900" y="1730375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6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73FD2BE-1B9B-E9BB-F56D-7FB8B074F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2063" y="1730375"/>
            <a:ext cx="249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02CDD14-324D-ACCE-2495-367CABC6C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638" y="1730375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0AE4BCA-1EC7-548A-3E03-0664911F2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0800" y="1730375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EB0A159-1A03-645A-9C6B-EA7F60D53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963" y="1730375"/>
            <a:ext cx="1234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ptos" panose="020B0004020202020204" pitchFamily="34" charset="0"/>
              </a:rPr>
              <a:t>2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0C07947-68B5-45CF-ADC5-52AD59F91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538" y="1730375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2C78430-1FAE-A9FE-D6D8-513522E97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3000" y="2103438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9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3FBA266-7823-120A-2B44-C88995D82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8163" y="2103438"/>
            <a:ext cx="249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8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DD57F23-E09F-9909-153F-F4C5694AC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3325" y="2103438"/>
            <a:ext cx="249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7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5885D03-7E8D-7566-A484-0904B2038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6900" y="2103438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C96A61B-0E1D-34D1-9A13-BB57E4C6C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2063" y="2103438"/>
            <a:ext cx="249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1CE5D9D-383E-3E38-D598-0EEFE7DBC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638" y="2103438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006E9F0-8CA1-DB2B-BE8B-7B0927C07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0800" y="2103438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30F4B97-1E01-EA28-630D-86E3F0729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963" y="2103438"/>
            <a:ext cx="249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9642756-6281-A5FD-B3CB-A507F2037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538" y="2103438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6DAE13CC-F2D9-BEA4-5310-B2F78872C2A2}"/>
              </a:ext>
            </a:extLst>
          </p:cNvPr>
          <p:cNvSpPr/>
          <p:nvPr/>
        </p:nvSpPr>
        <p:spPr>
          <a:xfrm>
            <a:off x="10290288" y="2995345"/>
            <a:ext cx="442110" cy="48631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7F22A125-9018-EC80-C77C-1C98436EC6F2}"/>
              </a:ext>
            </a:extLst>
          </p:cNvPr>
          <p:cNvSpPr/>
          <p:nvPr/>
        </p:nvSpPr>
        <p:spPr>
          <a:xfrm>
            <a:off x="8844220" y="2995345"/>
            <a:ext cx="442110" cy="48631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D5D30FA8-8D1B-BA76-588A-C01E98EFD7E7}"/>
              </a:ext>
            </a:extLst>
          </p:cNvPr>
          <p:cNvSpPr/>
          <p:nvPr/>
        </p:nvSpPr>
        <p:spPr>
          <a:xfrm>
            <a:off x="7416573" y="2995345"/>
            <a:ext cx="442110" cy="4863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776F4FAB-BB01-7A1D-D209-FDEF3669B447}"/>
              </a:ext>
            </a:extLst>
          </p:cNvPr>
          <p:cNvSpPr/>
          <p:nvPr/>
        </p:nvSpPr>
        <p:spPr>
          <a:xfrm>
            <a:off x="6096000" y="4231382"/>
            <a:ext cx="442110" cy="4863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8FC12D28-73BB-26ED-770E-757EED8A08D4}"/>
              </a:ext>
            </a:extLst>
          </p:cNvPr>
          <p:cNvSpPr/>
          <p:nvPr/>
        </p:nvSpPr>
        <p:spPr>
          <a:xfrm>
            <a:off x="7416573" y="5457289"/>
            <a:ext cx="442110" cy="48631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AEB4DC77-FFD8-F8A3-5A9C-46FF179EE1E1}"/>
              </a:ext>
            </a:extLst>
          </p:cNvPr>
          <p:cNvSpPr/>
          <p:nvPr/>
        </p:nvSpPr>
        <p:spPr>
          <a:xfrm>
            <a:off x="8853431" y="5457289"/>
            <a:ext cx="442110" cy="48631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691EA194-502A-9DB8-C228-3926EE609727}"/>
              </a:ext>
            </a:extLst>
          </p:cNvPr>
          <p:cNvSpPr/>
          <p:nvPr/>
        </p:nvSpPr>
        <p:spPr>
          <a:xfrm>
            <a:off x="10290288" y="5457289"/>
            <a:ext cx="442110" cy="48631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6A40948A-F9D2-0F11-9BD1-0F9AF94C3D33}"/>
              </a:ext>
            </a:extLst>
          </p:cNvPr>
          <p:cNvSpPr/>
          <p:nvPr/>
        </p:nvSpPr>
        <p:spPr>
          <a:xfrm>
            <a:off x="8181055" y="4231382"/>
            <a:ext cx="442110" cy="48631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24E7B2F7-D9DC-AB4D-9D9A-D475954CFCF1}"/>
              </a:ext>
            </a:extLst>
          </p:cNvPr>
          <p:cNvSpPr/>
          <p:nvPr/>
        </p:nvSpPr>
        <p:spPr>
          <a:xfrm>
            <a:off x="11616618" y="4231382"/>
            <a:ext cx="442110" cy="486310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72BFC65D-6BBD-2600-CCED-47F7D9EA1F4C}"/>
              </a:ext>
            </a:extLst>
          </p:cNvPr>
          <p:cNvCxnSpPr>
            <a:stCxn id="122" idx="5"/>
            <a:endCxn id="127" idx="1"/>
          </p:cNvCxnSpPr>
          <p:nvPr/>
        </p:nvCxnSpPr>
        <p:spPr>
          <a:xfrm>
            <a:off x="9221585" y="3410437"/>
            <a:ext cx="1133449" cy="2118071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C0584982-365C-459A-85F0-A69CAA045183}"/>
              </a:ext>
            </a:extLst>
          </p:cNvPr>
          <p:cNvCxnSpPr>
            <a:stCxn id="122" idx="6"/>
            <a:endCxn id="121" idx="2"/>
          </p:cNvCxnSpPr>
          <p:nvPr/>
        </p:nvCxnSpPr>
        <p:spPr>
          <a:xfrm>
            <a:off x="9286331" y="3238500"/>
            <a:ext cx="1003958" cy="0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8105B3D4-7F51-5A51-2267-ABABE1E4DDFD}"/>
              </a:ext>
            </a:extLst>
          </p:cNvPr>
          <p:cNvCxnSpPr>
            <a:stCxn id="129" idx="1"/>
            <a:endCxn id="121" idx="5"/>
          </p:cNvCxnSpPr>
          <p:nvPr/>
        </p:nvCxnSpPr>
        <p:spPr>
          <a:xfrm flipH="1" flipV="1">
            <a:off x="10667653" y="3410438"/>
            <a:ext cx="1013711" cy="892164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62EE097-CC8B-0156-B900-D7D345521610}"/>
              </a:ext>
            </a:extLst>
          </p:cNvPr>
          <p:cNvCxnSpPr>
            <a:stCxn id="129" idx="3"/>
            <a:endCxn id="127" idx="7"/>
          </p:cNvCxnSpPr>
          <p:nvPr/>
        </p:nvCxnSpPr>
        <p:spPr>
          <a:xfrm flipH="1">
            <a:off x="10667653" y="4646475"/>
            <a:ext cx="1013711" cy="882034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42A14FAD-7F8D-D2AE-A846-1C89F6BA4944}"/>
              </a:ext>
            </a:extLst>
          </p:cNvPr>
          <p:cNvCxnSpPr>
            <a:stCxn id="121" idx="4"/>
            <a:endCxn id="127" idx="0"/>
          </p:cNvCxnSpPr>
          <p:nvPr/>
        </p:nvCxnSpPr>
        <p:spPr>
          <a:xfrm>
            <a:off x="10511343" y="3481655"/>
            <a:ext cx="0" cy="1975633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F40DF732-625C-2493-D599-04C568673B8B}"/>
              </a:ext>
            </a:extLst>
          </p:cNvPr>
          <p:cNvCxnSpPr>
            <a:stCxn id="128" idx="5"/>
            <a:endCxn id="126" idx="1"/>
          </p:cNvCxnSpPr>
          <p:nvPr/>
        </p:nvCxnSpPr>
        <p:spPr>
          <a:xfrm>
            <a:off x="8558420" y="4646475"/>
            <a:ext cx="359757" cy="882034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46C78102-8AE2-3099-15ED-22CF25933724}"/>
              </a:ext>
            </a:extLst>
          </p:cNvPr>
          <p:cNvCxnSpPr>
            <a:stCxn id="126" idx="6"/>
            <a:endCxn id="127" idx="2"/>
          </p:cNvCxnSpPr>
          <p:nvPr/>
        </p:nvCxnSpPr>
        <p:spPr>
          <a:xfrm>
            <a:off x="9295541" y="5700444"/>
            <a:ext cx="994747" cy="0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074ACD47-837A-71FC-54FC-A388DA765F54}"/>
              </a:ext>
            </a:extLst>
          </p:cNvPr>
          <p:cNvCxnSpPr>
            <a:stCxn id="128" idx="0"/>
            <a:endCxn id="122" idx="3"/>
          </p:cNvCxnSpPr>
          <p:nvPr/>
        </p:nvCxnSpPr>
        <p:spPr>
          <a:xfrm flipV="1">
            <a:off x="8402111" y="3410437"/>
            <a:ext cx="506856" cy="820946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D42F6D2-FEF0-3CE6-4995-1C5BE10143B4}"/>
              </a:ext>
            </a:extLst>
          </p:cNvPr>
          <p:cNvCxnSpPr>
            <a:stCxn id="123" idx="6"/>
            <a:endCxn id="122" idx="2"/>
          </p:cNvCxnSpPr>
          <p:nvPr/>
        </p:nvCxnSpPr>
        <p:spPr>
          <a:xfrm>
            <a:off x="7858684" y="3238500"/>
            <a:ext cx="985537" cy="0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8185BB8-1274-B13B-1114-32ABDB08BC2B}"/>
              </a:ext>
            </a:extLst>
          </p:cNvPr>
          <p:cNvCxnSpPr>
            <a:stCxn id="124" idx="7"/>
            <a:endCxn id="123" idx="3"/>
          </p:cNvCxnSpPr>
          <p:nvPr/>
        </p:nvCxnSpPr>
        <p:spPr>
          <a:xfrm flipV="1">
            <a:off x="6473364" y="3410438"/>
            <a:ext cx="1007955" cy="892164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346ADF6-1D27-85D9-CBF5-18C15D8FB594}"/>
              </a:ext>
            </a:extLst>
          </p:cNvPr>
          <p:cNvCxnSpPr>
            <a:stCxn id="124" idx="5"/>
            <a:endCxn id="125" idx="1"/>
          </p:cNvCxnSpPr>
          <p:nvPr/>
        </p:nvCxnSpPr>
        <p:spPr>
          <a:xfrm>
            <a:off x="6473364" y="4646475"/>
            <a:ext cx="1007955" cy="882034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7052AFE2-6658-03A2-52C0-BC04AFD2CC46}"/>
              </a:ext>
            </a:extLst>
          </p:cNvPr>
          <p:cNvCxnSpPr>
            <a:stCxn id="126" idx="2"/>
            <a:endCxn id="125" idx="6"/>
          </p:cNvCxnSpPr>
          <p:nvPr/>
        </p:nvCxnSpPr>
        <p:spPr>
          <a:xfrm flipH="1">
            <a:off x="7858683" y="5700444"/>
            <a:ext cx="994747" cy="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1C5A8FF4-9D28-DDF0-A8B1-557EB867F45A}"/>
              </a:ext>
            </a:extLst>
          </p:cNvPr>
          <p:cNvCxnSpPr>
            <a:stCxn id="128" idx="3"/>
            <a:endCxn id="125" idx="7"/>
          </p:cNvCxnSpPr>
          <p:nvPr/>
        </p:nvCxnSpPr>
        <p:spPr>
          <a:xfrm flipH="1">
            <a:off x="7793938" y="4646475"/>
            <a:ext cx="451863" cy="882034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62835C2C-C807-1390-748E-4571EA603F76}"/>
              </a:ext>
            </a:extLst>
          </p:cNvPr>
          <p:cNvSpPr txBox="1"/>
          <p:nvPr/>
        </p:nvSpPr>
        <p:spPr>
          <a:xfrm>
            <a:off x="9654755" y="2823410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7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C337718-6AD9-4BC8-D7B7-943B6E62EF3B}"/>
              </a:ext>
            </a:extLst>
          </p:cNvPr>
          <p:cNvSpPr txBox="1"/>
          <p:nvPr/>
        </p:nvSpPr>
        <p:spPr>
          <a:xfrm>
            <a:off x="11119244" y="3447104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9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6FD2C2C-E275-32BB-5FB1-5CBC3CBFAA5B}"/>
              </a:ext>
            </a:extLst>
          </p:cNvPr>
          <p:cNvSpPr txBox="1"/>
          <p:nvPr/>
        </p:nvSpPr>
        <p:spPr>
          <a:xfrm>
            <a:off x="11192929" y="5038959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10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77E939A-EB8A-4D84-EBF1-B19FD03C0AA9}"/>
              </a:ext>
            </a:extLst>
          </p:cNvPr>
          <p:cNvSpPr txBox="1"/>
          <p:nvPr/>
        </p:nvSpPr>
        <p:spPr>
          <a:xfrm>
            <a:off x="10502132" y="4218416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14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87DA234-5C3C-25D8-20CE-0C4607048C4A}"/>
              </a:ext>
            </a:extLst>
          </p:cNvPr>
          <p:cNvSpPr txBox="1"/>
          <p:nvPr/>
        </p:nvSpPr>
        <p:spPr>
          <a:xfrm>
            <a:off x="9654755" y="3965749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4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EEC05D8-078A-5580-8E85-6BC43AC85646}"/>
              </a:ext>
            </a:extLst>
          </p:cNvPr>
          <p:cNvSpPr txBox="1"/>
          <p:nvPr/>
        </p:nvSpPr>
        <p:spPr>
          <a:xfrm>
            <a:off x="9618049" y="5329015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98CD5CE-C0C2-DCCD-0314-579C272F0FEB}"/>
              </a:ext>
            </a:extLst>
          </p:cNvPr>
          <p:cNvSpPr txBox="1"/>
          <p:nvPr/>
        </p:nvSpPr>
        <p:spPr>
          <a:xfrm>
            <a:off x="8687572" y="3697254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11493BA-4756-D09C-02F1-C166B6AB40DF}"/>
              </a:ext>
            </a:extLst>
          </p:cNvPr>
          <p:cNvSpPr txBox="1"/>
          <p:nvPr/>
        </p:nvSpPr>
        <p:spPr>
          <a:xfrm>
            <a:off x="8227108" y="5296181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1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C28A3C8-AE95-E14F-B73C-43ED78E61071}"/>
              </a:ext>
            </a:extLst>
          </p:cNvPr>
          <p:cNvSpPr txBox="1"/>
          <p:nvPr/>
        </p:nvSpPr>
        <p:spPr>
          <a:xfrm>
            <a:off x="8057526" y="4868943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7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492F43A-7A6C-5F35-3B32-F15A32003162}"/>
              </a:ext>
            </a:extLst>
          </p:cNvPr>
          <p:cNvSpPr txBox="1"/>
          <p:nvPr/>
        </p:nvSpPr>
        <p:spPr>
          <a:xfrm>
            <a:off x="8738297" y="4856173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6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98B1AD0-46BA-6CF4-044A-659F5537BB2C}"/>
              </a:ext>
            </a:extLst>
          </p:cNvPr>
          <p:cNvSpPr txBox="1"/>
          <p:nvPr/>
        </p:nvSpPr>
        <p:spPr>
          <a:xfrm>
            <a:off x="6629201" y="5002292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8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8013D39C-3930-8730-458F-8449645C131C}"/>
              </a:ext>
            </a:extLst>
          </p:cNvPr>
          <p:cNvCxnSpPr>
            <a:stCxn id="125" idx="0"/>
            <a:endCxn id="123" idx="4"/>
          </p:cNvCxnSpPr>
          <p:nvPr/>
        </p:nvCxnSpPr>
        <p:spPr>
          <a:xfrm flipV="1">
            <a:off x="7637628" y="3481655"/>
            <a:ext cx="0" cy="1975633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A3736B80-A61F-1BD0-DD98-0F2CB69806DB}"/>
              </a:ext>
            </a:extLst>
          </p:cNvPr>
          <p:cNvSpPr txBox="1"/>
          <p:nvPr/>
        </p:nvSpPr>
        <p:spPr>
          <a:xfrm>
            <a:off x="7651173" y="4009410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11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4F3E98F-515C-503E-5C62-0AC265995410}"/>
              </a:ext>
            </a:extLst>
          </p:cNvPr>
          <p:cNvSpPr txBox="1"/>
          <p:nvPr/>
        </p:nvSpPr>
        <p:spPr>
          <a:xfrm>
            <a:off x="8148818" y="2834900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8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C93E60A-1637-16BD-C3AB-3939834702F7}"/>
              </a:ext>
            </a:extLst>
          </p:cNvPr>
          <p:cNvSpPr txBox="1"/>
          <p:nvPr/>
        </p:nvSpPr>
        <p:spPr>
          <a:xfrm>
            <a:off x="6666179" y="3539470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4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58BBFF20-EE93-F6E9-4EB8-124581992776}"/>
              </a:ext>
            </a:extLst>
          </p:cNvPr>
          <p:cNvSpPr/>
          <p:nvPr/>
        </p:nvSpPr>
        <p:spPr>
          <a:xfrm>
            <a:off x="6330951" y="1358900"/>
            <a:ext cx="287314" cy="339271"/>
          </a:xfrm>
          <a:custGeom>
            <a:avLst/>
            <a:gdLst>
              <a:gd name="connsiteX0" fmla="*/ 175656 w 480207"/>
              <a:gd name="connsiteY0" fmla="*/ 801189 h 809897"/>
              <a:gd name="connsiteX1" fmla="*/ 1485 w 480207"/>
              <a:gd name="connsiteY1" fmla="*/ 365760 h 809897"/>
              <a:gd name="connsiteX2" fmla="*/ 262742 w 480207"/>
              <a:gd name="connsiteY2" fmla="*/ 0 h 809897"/>
              <a:gd name="connsiteX3" fmla="*/ 471748 w 480207"/>
              <a:gd name="connsiteY3" fmla="*/ 365760 h 809897"/>
              <a:gd name="connsiteX4" fmla="*/ 419496 w 480207"/>
              <a:gd name="connsiteY4" fmla="*/ 809897 h 809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207" h="809897">
                <a:moveTo>
                  <a:pt x="175656" y="801189"/>
                </a:moveTo>
                <a:cubicBezTo>
                  <a:pt x="81313" y="650240"/>
                  <a:pt x="-13029" y="499291"/>
                  <a:pt x="1485" y="365760"/>
                </a:cubicBezTo>
                <a:cubicBezTo>
                  <a:pt x="15999" y="232229"/>
                  <a:pt x="184365" y="0"/>
                  <a:pt x="262742" y="0"/>
                </a:cubicBezTo>
                <a:cubicBezTo>
                  <a:pt x="341119" y="0"/>
                  <a:pt x="445622" y="230777"/>
                  <a:pt x="471748" y="365760"/>
                </a:cubicBezTo>
                <a:cubicBezTo>
                  <a:pt x="497874" y="500743"/>
                  <a:pt x="458685" y="655320"/>
                  <a:pt x="419496" y="809897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FEF9F410-11F0-C968-3223-500819A5B34E}"/>
              </a:ext>
            </a:extLst>
          </p:cNvPr>
          <p:cNvSpPr/>
          <p:nvPr/>
        </p:nvSpPr>
        <p:spPr>
          <a:xfrm>
            <a:off x="8224850" y="1354342"/>
            <a:ext cx="287314" cy="339271"/>
          </a:xfrm>
          <a:custGeom>
            <a:avLst/>
            <a:gdLst>
              <a:gd name="connsiteX0" fmla="*/ 175656 w 480207"/>
              <a:gd name="connsiteY0" fmla="*/ 801189 h 809897"/>
              <a:gd name="connsiteX1" fmla="*/ 1485 w 480207"/>
              <a:gd name="connsiteY1" fmla="*/ 365760 h 809897"/>
              <a:gd name="connsiteX2" fmla="*/ 262742 w 480207"/>
              <a:gd name="connsiteY2" fmla="*/ 0 h 809897"/>
              <a:gd name="connsiteX3" fmla="*/ 471748 w 480207"/>
              <a:gd name="connsiteY3" fmla="*/ 365760 h 809897"/>
              <a:gd name="connsiteX4" fmla="*/ 419496 w 480207"/>
              <a:gd name="connsiteY4" fmla="*/ 809897 h 809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207" h="809897">
                <a:moveTo>
                  <a:pt x="175656" y="801189"/>
                </a:moveTo>
                <a:cubicBezTo>
                  <a:pt x="81313" y="650240"/>
                  <a:pt x="-13029" y="499291"/>
                  <a:pt x="1485" y="365760"/>
                </a:cubicBezTo>
                <a:cubicBezTo>
                  <a:pt x="15999" y="232229"/>
                  <a:pt x="184365" y="0"/>
                  <a:pt x="262742" y="0"/>
                </a:cubicBezTo>
                <a:cubicBezTo>
                  <a:pt x="341119" y="0"/>
                  <a:pt x="445622" y="230777"/>
                  <a:pt x="471748" y="365760"/>
                </a:cubicBezTo>
                <a:cubicBezTo>
                  <a:pt x="497874" y="500743"/>
                  <a:pt x="458685" y="655320"/>
                  <a:pt x="419496" y="809897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Freeform: Shape 155">
            <a:extLst>
              <a:ext uri="{FF2B5EF4-FFF2-40B4-BE49-F238E27FC236}">
                <a16:creationId xmlns:a16="http://schemas.microsoft.com/office/drawing/2014/main" id="{A7A15626-10B2-2C01-E913-E12C5DA37E2D}"/>
              </a:ext>
            </a:extLst>
          </p:cNvPr>
          <p:cNvSpPr/>
          <p:nvPr/>
        </p:nvSpPr>
        <p:spPr>
          <a:xfrm>
            <a:off x="6937375" y="1353594"/>
            <a:ext cx="287314" cy="339271"/>
          </a:xfrm>
          <a:custGeom>
            <a:avLst/>
            <a:gdLst>
              <a:gd name="connsiteX0" fmla="*/ 175656 w 480207"/>
              <a:gd name="connsiteY0" fmla="*/ 801189 h 809897"/>
              <a:gd name="connsiteX1" fmla="*/ 1485 w 480207"/>
              <a:gd name="connsiteY1" fmla="*/ 365760 h 809897"/>
              <a:gd name="connsiteX2" fmla="*/ 262742 w 480207"/>
              <a:gd name="connsiteY2" fmla="*/ 0 h 809897"/>
              <a:gd name="connsiteX3" fmla="*/ 471748 w 480207"/>
              <a:gd name="connsiteY3" fmla="*/ 365760 h 809897"/>
              <a:gd name="connsiteX4" fmla="*/ 419496 w 480207"/>
              <a:gd name="connsiteY4" fmla="*/ 809897 h 809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207" h="809897">
                <a:moveTo>
                  <a:pt x="175656" y="801189"/>
                </a:moveTo>
                <a:cubicBezTo>
                  <a:pt x="81313" y="650240"/>
                  <a:pt x="-13029" y="499291"/>
                  <a:pt x="1485" y="365760"/>
                </a:cubicBezTo>
                <a:cubicBezTo>
                  <a:pt x="15999" y="232229"/>
                  <a:pt x="184365" y="0"/>
                  <a:pt x="262742" y="0"/>
                </a:cubicBezTo>
                <a:cubicBezTo>
                  <a:pt x="341119" y="0"/>
                  <a:pt x="445622" y="230777"/>
                  <a:pt x="471748" y="365760"/>
                </a:cubicBezTo>
                <a:cubicBezTo>
                  <a:pt x="497874" y="500743"/>
                  <a:pt x="458685" y="655320"/>
                  <a:pt x="419496" y="809897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7E413A35-2910-64C9-7874-B70649F5C706}"/>
              </a:ext>
            </a:extLst>
          </p:cNvPr>
          <p:cNvSpPr/>
          <p:nvPr/>
        </p:nvSpPr>
        <p:spPr>
          <a:xfrm>
            <a:off x="8797115" y="1358899"/>
            <a:ext cx="287314" cy="339271"/>
          </a:xfrm>
          <a:custGeom>
            <a:avLst/>
            <a:gdLst>
              <a:gd name="connsiteX0" fmla="*/ 175656 w 480207"/>
              <a:gd name="connsiteY0" fmla="*/ 801189 h 809897"/>
              <a:gd name="connsiteX1" fmla="*/ 1485 w 480207"/>
              <a:gd name="connsiteY1" fmla="*/ 365760 h 809897"/>
              <a:gd name="connsiteX2" fmla="*/ 262742 w 480207"/>
              <a:gd name="connsiteY2" fmla="*/ 0 h 809897"/>
              <a:gd name="connsiteX3" fmla="*/ 471748 w 480207"/>
              <a:gd name="connsiteY3" fmla="*/ 365760 h 809897"/>
              <a:gd name="connsiteX4" fmla="*/ 419496 w 480207"/>
              <a:gd name="connsiteY4" fmla="*/ 809897 h 809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207" h="809897">
                <a:moveTo>
                  <a:pt x="175656" y="801189"/>
                </a:moveTo>
                <a:cubicBezTo>
                  <a:pt x="81313" y="650240"/>
                  <a:pt x="-13029" y="499291"/>
                  <a:pt x="1485" y="365760"/>
                </a:cubicBezTo>
                <a:cubicBezTo>
                  <a:pt x="15999" y="232229"/>
                  <a:pt x="184365" y="0"/>
                  <a:pt x="262742" y="0"/>
                </a:cubicBezTo>
                <a:cubicBezTo>
                  <a:pt x="341119" y="0"/>
                  <a:pt x="445622" y="230777"/>
                  <a:pt x="471748" y="365760"/>
                </a:cubicBezTo>
                <a:cubicBezTo>
                  <a:pt x="497874" y="500743"/>
                  <a:pt x="458685" y="655320"/>
                  <a:pt x="419496" y="809897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FF77D2D9-DE66-EDDB-4129-17C82B2F612D}"/>
              </a:ext>
            </a:extLst>
          </p:cNvPr>
          <p:cNvSpPr/>
          <p:nvPr/>
        </p:nvSpPr>
        <p:spPr>
          <a:xfrm>
            <a:off x="7550151" y="1351371"/>
            <a:ext cx="287314" cy="339271"/>
          </a:xfrm>
          <a:custGeom>
            <a:avLst/>
            <a:gdLst>
              <a:gd name="connsiteX0" fmla="*/ 175656 w 480207"/>
              <a:gd name="connsiteY0" fmla="*/ 801189 h 809897"/>
              <a:gd name="connsiteX1" fmla="*/ 1485 w 480207"/>
              <a:gd name="connsiteY1" fmla="*/ 365760 h 809897"/>
              <a:gd name="connsiteX2" fmla="*/ 262742 w 480207"/>
              <a:gd name="connsiteY2" fmla="*/ 0 h 809897"/>
              <a:gd name="connsiteX3" fmla="*/ 471748 w 480207"/>
              <a:gd name="connsiteY3" fmla="*/ 365760 h 809897"/>
              <a:gd name="connsiteX4" fmla="*/ 419496 w 480207"/>
              <a:gd name="connsiteY4" fmla="*/ 809897 h 809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207" h="809897">
                <a:moveTo>
                  <a:pt x="175656" y="801189"/>
                </a:moveTo>
                <a:cubicBezTo>
                  <a:pt x="81313" y="650240"/>
                  <a:pt x="-13029" y="499291"/>
                  <a:pt x="1485" y="365760"/>
                </a:cubicBezTo>
                <a:cubicBezTo>
                  <a:pt x="15999" y="232229"/>
                  <a:pt x="184365" y="0"/>
                  <a:pt x="262742" y="0"/>
                </a:cubicBezTo>
                <a:cubicBezTo>
                  <a:pt x="341119" y="0"/>
                  <a:pt x="445622" y="230777"/>
                  <a:pt x="471748" y="365760"/>
                </a:cubicBezTo>
                <a:cubicBezTo>
                  <a:pt x="497874" y="500743"/>
                  <a:pt x="458685" y="655320"/>
                  <a:pt x="419496" y="809897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Freeform: Shape 158">
            <a:extLst>
              <a:ext uri="{FF2B5EF4-FFF2-40B4-BE49-F238E27FC236}">
                <a16:creationId xmlns:a16="http://schemas.microsoft.com/office/drawing/2014/main" id="{E5BA01C7-66FD-E3CC-6D00-BEFC24DBF3D8}"/>
              </a:ext>
            </a:extLst>
          </p:cNvPr>
          <p:cNvSpPr/>
          <p:nvPr/>
        </p:nvSpPr>
        <p:spPr>
          <a:xfrm>
            <a:off x="9389229" y="1363961"/>
            <a:ext cx="287314" cy="339271"/>
          </a:xfrm>
          <a:custGeom>
            <a:avLst/>
            <a:gdLst>
              <a:gd name="connsiteX0" fmla="*/ 175656 w 480207"/>
              <a:gd name="connsiteY0" fmla="*/ 801189 h 809897"/>
              <a:gd name="connsiteX1" fmla="*/ 1485 w 480207"/>
              <a:gd name="connsiteY1" fmla="*/ 365760 h 809897"/>
              <a:gd name="connsiteX2" fmla="*/ 262742 w 480207"/>
              <a:gd name="connsiteY2" fmla="*/ 0 h 809897"/>
              <a:gd name="connsiteX3" fmla="*/ 471748 w 480207"/>
              <a:gd name="connsiteY3" fmla="*/ 365760 h 809897"/>
              <a:gd name="connsiteX4" fmla="*/ 419496 w 480207"/>
              <a:gd name="connsiteY4" fmla="*/ 809897 h 809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207" h="809897">
                <a:moveTo>
                  <a:pt x="175656" y="801189"/>
                </a:moveTo>
                <a:cubicBezTo>
                  <a:pt x="81313" y="650240"/>
                  <a:pt x="-13029" y="499291"/>
                  <a:pt x="1485" y="365760"/>
                </a:cubicBezTo>
                <a:cubicBezTo>
                  <a:pt x="15999" y="232229"/>
                  <a:pt x="184365" y="0"/>
                  <a:pt x="262742" y="0"/>
                </a:cubicBezTo>
                <a:cubicBezTo>
                  <a:pt x="341119" y="0"/>
                  <a:pt x="445622" y="230777"/>
                  <a:pt x="471748" y="365760"/>
                </a:cubicBezTo>
                <a:cubicBezTo>
                  <a:pt x="497874" y="500743"/>
                  <a:pt x="458685" y="655320"/>
                  <a:pt x="419496" y="809897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Freeform: Shape 160">
            <a:extLst>
              <a:ext uri="{FF2B5EF4-FFF2-40B4-BE49-F238E27FC236}">
                <a16:creationId xmlns:a16="http://schemas.microsoft.com/office/drawing/2014/main" id="{2FB775CD-A656-D0A8-A954-EDCFFC21FC57}"/>
              </a:ext>
            </a:extLst>
          </p:cNvPr>
          <p:cNvSpPr/>
          <p:nvPr/>
        </p:nvSpPr>
        <p:spPr>
          <a:xfrm>
            <a:off x="10553312" y="1336675"/>
            <a:ext cx="287314" cy="339271"/>
          </a:xfrm>
          <a:custGeom>
            <a:avLst/>
            <a:gdLst>
              <a:gd name="connsiteX0" fmla="*/ 175656 w 480207"/>
              <a:gd name="connsiteY0" fmla="*/ 801189 h 809897"/>
              <a:gd name="connsiteX1" fmla="*/ 1485 w 480207"/>
              <a:gd name="connsiteY1" fmla="*/ 365760 h 809897"/>
              <a:gd name="connsiteX2" fmla="*/ 262742 w 480207"/>
              <a:gd name="connsiteY2" fmla="*/ 0 h 809897"/>
              <a:gd name="connsiteX3" fmla="*/ 471748 w 480207"/>
              <a:gd name="connsiteY3" fmla="*/ 365760 h 809897"/>
              <a:gd name="connsiteX4" fmla="*/ 419496 w 480207"/>
              <a:gd name="connsiteY4" fmla="*/ 809897 h 809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207" h="809897">
                <a:moveTo>
                  <a:pt x="175656" y="801189"/>
                </a:moveTo>
                <a:cubicBezTo>
                  <a:pt x="81313" y="650240"/>
                  <a:pt x="-13029" y="499291"/>
                  <a:pt x="1485" y="365760"/>
                </a:cubicBezTo>
                <a:cubicBezTo>
                  <a:pt x="15999" y="232229"/>
                  <a:pt x="184365" y="0"/>
                  <a:pt x="262742" y="0"/>
                </a:cubicBezTo>
                <a:cubicBezTo>
                  <a:pt x="341119" y="0"/>
                  <a:pt x="445622" y="230777"/>
                  <a:pt x="471748" y="365760"/>
                </a:cubicBezTo>
                <a:cubicBezTo>
                  <a:pt x="497874" y="500743"/>
                  <a:pt x="458685" y="655320"/>
                  <a:pt x="419496" y="809897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Freeform: Shape 161">
            <a:extLst>
              <a:ext uri="{FF2B5EF4-FFF2-40B4-BE49-F238E27FC236}">
                <a16:creationId xmlns:a16="http://schemas.microsoft.com/office/drawing/2014/main" id="{7CCBECD4-C8B4-6572-E6CA-F75F79095011}"/>
              </a:ext>
            </a:extLst>
          </p:cNvPr>
          <p:cNvSpPr/>
          <p:nvPr/>
        </p:nvSpPr>
        <p:spPr>
          <a:xfrm>
            <a:off x="11210114" y="1349829"/>
            <a:ext cx="287314" cy="339271"/>
          </a:xfrm>
          <a:custGeom>
            <a:avLst/>
            <a:gdLst>
              <a:gd name="connsiteX0" fmla="*/ 175656 w 480207"/>
              <a:gd name="connsiteY0" fmla="*/ 801189 h 809897"/>
              <a:gd name="connsiteX1" fmla="*/ 1485 w 480207"/>
              <a:gd name="connsiteY1" fmla="*/ 365760 h 809897"/>
              <a:gd name="connsiteX2" fmla="*/ 262742 w 480207"/>
              <a:gd name="connsiteY2" fmla="*/ 0 h 809897"/>
              <a:gd name="connsiteX3" fmla="*/ 471748 w 480207"/>
              <a:gd name="connsiteY3" fmla="*/ 365760 h 809897"/>
              <a:gd name="connsiteX4" fmla="*/ 419496 w 480207"/>
              <a:gd name="connsiteY4" fmla="*/ 809897 h 809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207" h="809897">
                <a:moveTo>
                  <a:pt x="175656" y="801189"/>
                </a:moveTo>
                <a:cubicBezTo>
                  <a:pt x="81313" y="650240"/>
                  <a:pt x="-13029" y="499291"/>
                  <a:pt x="1485" y="365760"/>
                </a:cubicBezTo>
                <a:cubicBezTo>
                  <a:pt x="15999" y="232229"/>
                  <a:pt x="184365" y="0"/>
                  <a:pt x="262742" y="0"/>
                </a:cubicBezTo>
                <a:cubicBezTo>
                  <a:pt x="341119" y="0"/>
                  <a:pt x="445622" y="230777"/>
                  <a:pt x="471748" y="365760"/>
                </a:cubicBezTo>
                <a:cubicBezTo>
                  <a:pt x="497874" y="500743"/>
                  <a:pt x="458685" y="655320"/>
                  <a:pt x="419496" y="809897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D537AC04-853A-8653-CABD-99657DF99726}"/>
              </a:ext>
            </a:extLst>
          </p:cNvPr>
          <p:cNvSpPr/>
          <p:nvPr/>
        </p:nvSpPr>
        <p:spPr>
          <a:xfrm>
            <a:off x="10077564" y="1040312"/>
            <a:ext cx="433779" cy="628067"/>
          </a:xfrm>
          <a:custGeom>
            <a:avLst/>
            <a:gdLst>
              <a:gd name="connsiteX0" fmla="*/ 12920 w 468040"/>
              <a:gd name="connsiteY0" fmla="*/ 628067 h 628067"/>
              <a:gd name="connsiteX1" fmla="*/ 45004 w 468040"/>
              <a:gd name="connsiteY1" fmla="*/ 243056 h 628067"/>
              <a:gd name="connsiteX2" fmla="*/ 381889 w 468040"/>
              <a:gd name="connsiteY2" fmla="*/ 2425 h 628067"/>
              <a:gd name="connsiteX3" fmla="*/ 462099 w 468040"/>
              <a:gd name="connsiteY3" fmla="*/ 387435 h 628067"/>
              <a:gd name="connsiteX4" fmla="*/ 462099 w 468040"/>
              <a:gd name="connsiteY4" fmla="*/ 628067 h 628067"/>
              <a:gd name="connsiteX5" fmla="*/ 462099 w 468040"/>
              <a:gd name="connsiteY5" fmla="*/ 628067 h 62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8040" h="628067">
                <a:moveTo>
                  <a:pt x="12920" y="628067"/>
                </a:moveTo>
                <a:cubicBezTo>
                  <a:pt x="-1786" y="487698"/>
                  <a:pt x="-16491" y="347330"/>
                  <a:pt x="45004" y="243056"/>
                </a:cubicBezTo>
                <a:cubicBezTo>
                  <a:pt x="106499" y="138782"/>
                  <a:pt x="312373" y="-21638"/>
                  <a:pt x="381889" y="2425"/>
                </a:cubicBezTo>
                <a:cubicBezTo>
                  <a:pt x="451405" y="26488"/>
                  <a:pt x="448731" y="283161"/>
                  <a:pt x="462099" y="387435"/>
                </a:cubicBezTo>
                <a:cubicBezTo>
                  <a:pt x="475467" y="491709"/>
                  <a:pt x="462099" y="628067"/>
                  <a:pt x="462099" y="628067"/>
                </a:cubicBezTo>
                <a:lnTo>
                  <a:pt x="462099" y="628067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9E534E5E-9241-6A2F-7BF3-0C328E272429}"/>
              </a:ext>
            </a:extLst>
          </p:cNvPr>
          <p:cNvSpPr txBox="1"/>
          <p:nvPr/>
        </p:nvSpPr>
        <p:spPr>
          <a:xfrm>
            <a:off x="8368618" y="692467"/>
            <a:ext cx="94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Parents</a:t>
            </a:r>
          </a:p>
        </p:txBody>
      </p:sp>
    </p:spTree>
    <p:extLst>
      <p:ext uri="{BB962C8B-B14F-4D97-AF65-F5344CB8AC3E}">
        <p14:creationId xmlns:p14="http://schemas.microsoft.com/office/powerpoint/2010/main" val="1420838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9E361F-98F4-6A9F-8D7B-690C0F2E5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1FCDC-E9E1-2EE9-1BC2-7A12E79C0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Union-Find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3E9A5-177D-DB23-74D4-9AEC37DDFD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a Union(x, y) </a:t>
            </a:r>
          </a:p>
          <a:p>
            <a:pPr lvl="1"/>
            <a:r>
              <a:rPr lang="en-US" dirty="0"/>
              <a:t>The idea is to have either x or y be the name of the combined set</a:t>
            </a:r>
          </a:p>
          <a:p>
            <a:pPr lvl="1"/>
            <a:r>
              <a:rPr lang="en-US" dirty="0"/>
              <a:t>Assume we select y as the name. </a:t>
            </a:r>
          </a:p>
          <a:p>
            <a:pPr lvl="1"/>
            <a:r>
              <a:rPr lang="en-US" dirty="0"/>
              <a:t>Simply update x’s pointer to point to y. </a:t>
            </a:r>
          </a:p>
          <a:p>
            <a:pPr lvl="1"/>
            <a:r>
              <a:rPr lang="en-US" dirty="0"/>
              <a:t>We do not update the pointers at the other nodes in x’s set.</a:t>
            </a:r>
          </a:p>
        </p:txBody>
      </p:sp>
      <p:sp>
        <p:nvSpPr>
          <p:cNvPr id="85" name="AutoShape 3">
            <a:extLst>
              <a:ext uri="{FF2B5EF4-FFF2-40B4-BE49-F238E27FC236}">
                <a16:creationId xmlns:a16="http://schemas.microsoft.com/office/drawing/2014/main" id="{6DFECA4C-9F0C-44E5-D3B0-1D9091A8168B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6210300" y="1292225"/>
            <a:ext cx="5470525" cy="12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Line 5">
            <a:extLst>
              <a:ext uri="{FF2B5EF4-FFF2-40B4-BE49-F238E27FC236}">
                <a16:creationId xmlns:a16="http://schemas.microsoft.com/office/drawing/2014/main" id="{B249546B-661E-FE01-0370-805C705CAA1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3075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Line 6">
            <a:extLst>
              <a:ext uri="{FF2B5EF4-FFF2-40B4-BE49-F238E27FC236}">
                <a16:creationId xmlns:a16="http://schemas.microsoft.com/office/drawing/2014/main" id="{9242773A-A546-3754-183A-DDDBA812E150}"/>
              </a:ext>
            </a:extLst>
          </p:cNvPr>
          <p:cNvSpPr>
            <a:spLocks noChangeShapeType="1"/>
          </p:cNvSpPr>
          <p:nvPr/>
        </p:nvSpPr>
        <p:spPr bwMode="auto">
          <a:xfrm>
            <a:off x="7429500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Line 7">
            <a:extLst>
              <a:ext uri="{FF2B5EF4-FFF2-40B4-BE49-F238E27FC236}">
                <a16:creationId xmlns:a16="http://schemas.microsoft.com/office/drawing/2014/main" id="{66477035-CBBD-75DF-2919-BC26724B9020}"/>
              </a:ext>
            </a:extLst>
          </p:cNvPr>
          <p:cNvSpPr>
            <a:spLocks noChangeShapeType="1"/>
          </p:cNvSpPr>
          <p:nvPr/>
        </p:nvSpPr>
        <p:spPr bwMode="auto">
          <a:xfrm>
            <a:off x="8034338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Line 8">
            <a:extLst>
              <a:ext uri="{FF2B5EF4-FFF2-40B4-BE49-F238E27FC236}">
                <a16:creationId xmlns:a16="http://schemas.microsoft.com/office/drawing/2014/main" id="{1F815A91-780C-7C37-3D82-F81936EEF051}"/>
              </a:ext>
            </a:extLst>
          </p:cNvPr>
          <p:cNvSpPr>
            <a:spLocks noChangeShapeType="1"/>
          </p:cNvSpPr>
          <p:nvPr/>
        </p:nvSpPr>
        <p:spPr bwMode="auto">
          <a:xfrm>
            <a:off x="8639175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Line 9">
            <a:extLst>
              <a:ext uri="{FF2B5EF4-FFF2-40B4-BE49-F238E27FC236}">
                <a16:creationId xmlns:a16="http://schemas.microsoft.com/office/drawing/2014/main" id="{4B3CFD4F-3546-25AB-578F-689DBCC5E556}"/>
              </a:ext>
            </a:extLst>
          </p:cNvPr>
          <p:cNvSpPr>
            <a:spLocks noChangeShapeType="1"/>
          </p:cNvSpPr>
          <p:nvPr/>
        </p:nvSpPr>
        <p:spPr bwMode="auto">
          <a:xfrm>
            <a:off x="9245600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Line 10">
            <a:extLst>
              <a:ext uri="{FF2B5EF4-FFF2-40B4-BE49-F238E27FC236}">
                <a16:creationId xmlns:a16="http://schemas.microsoft.com/office/drawing/2014/main" id="{6B21D336-54DE-4FDD-F153-8F64774E92AB}"/>
              </a:ext>
            </a:extLst>
          </p:cNvPr>
          <p:cNvSpPr>
            <a:spLocks noChangeShapeType="1"/>
          </p:cNvSpPr>
          <p:nvPr/>
        </p:nvSpPr>
        <p:spPr bwMode="auto">
          <a:xfrm>
            <a:off x="9850438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Line 11">
            <a:extLst>
              <a:ext uri="{FF2B5EF4-FFF2-40B4-BE49-F238E27FC236}">
                <a16:creationId xmlns:a16="http://schemas.microsoft.com/office/drawing/2014/main" id="{64EFD422-2086-BFE1-9873-CB36F24080B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56863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Line 12">
            <a:extLst>
              <a:ext uri="{FF2B5EF4-FFF2-40B4-BE49-F238E27FC236}">
                <a16:creationId xmlns:a16="http://schemas.microsoft.com/office/drawing/2014/main" id="{744F8057-89AB-5935-B782-7E7BB143C3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61700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Line 13">
            <a:extLst>
              <a:ext uri="{FF2B5EF4-FFF2-40B4-BE49-F238E27FC236}">
                <a16:creationId xmlns:a16="http://schemas.microsoft.com/office/drawing/2014/main" id="{BD15EA03-4E37-BF65-1002-593AEC2A419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1888" y="1685925"/>
            <a:ext cx="546100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Line 14">
            <a:extLst>
              <a:ext uri="{FF2B5EF4-FFF2-40B4-BE49-F238E27FC236}">
                <a16:creationId xmlns:a16="http://schemas.microsoft.com/office/drawing/2014/main" id="{C8328A88-5C9B-AD76-BEF6-90FE608C5FA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1888" y="2057400"/>
            <a:ext cx="546100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Line 15">
            <a:extLst>
              <a:ext uri="{FF2B5EF4-FFF2-40B4-BE49-F238E27FC236}">
                <a16:creationId xmlns:a16="http://schemas.microsoft.com/office/drawing/2014/main" id="{3D883641-D553-3C2D-97E8-CA98DCC53D8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8238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Line 16">
            <a:extLst>
              <a:ext uri="{FF2B5EF4-FFF2-40B4-BE49-F238E27FC236}">
                <a16:creationId xmlns:a16="http://schemas.microsoft.com/office/drawing/2014/main" id="{BED0B631-E0C5-9E71-3239-E05067C5125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66538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85A2BF1-174C-6378-85D9-1344DFC90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3000" y="1730375"/>
            <a:ext cx="1234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ptos" panose="020B0004020202020204" pitchFamily="34" charset="0"/>
              </a:rPr>
              <a:t>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7249AA7-BF59-481B-8C46-E7E4FB27F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8163" y="1730375"/>
            <a:ext cx="1234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ptos" panose="020B0004020202020204" pitchFamily="34" charset="0"/>
              </a:rPr>
              <a:t>8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282C86A-3F9A-9110-4BFA-EEE884B3E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3325" y="1730375"/>
            <a:ext cx="1234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8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E1ECD0B-F8DE-BEA0-525A-88DA976A7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6900" y="1730375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6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BFC9C81-030C-4B25-2DBD-59FEA5F8A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2063" y="1730375"/>
            <a:ext cx="249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50D6BC4-123B-0751-03C1-99CA0EB75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638" y="1730375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CC36018-E575-94B2-8658-557533DD9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0800" y="1730375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8907707-D588-136D-857F-98D7C1E1F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963" y="1730375"/>
            <a:ext cx="1234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ptos" panose="020B0004020202020204" pitchFamily="34" charset="0"/>
              </a:rPr>
              <a:t>2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6115BA2-A79B-DF8B-8E6A-9BEFB7E94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538" y="1730375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49A1357-3696-52D8-D8E4-25297D726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3000" y="2103438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9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1D51C91-6AE4-9211-DB0C-6038AE2B6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8163" y="2103438"/>
            <a:ext cx="249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8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58AE174-EE08-7DCE-163C-0E7802A4B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3325" y="2103438"/>
            <a:ext cx="249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7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68FAB85-5C22-FD31-FCA8-D8AC2F49E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6900" y="2103438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A5D142E-3816-BBD6-E55A-177409137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2063" y="2103438"/>
            <a:ext cx="249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95AE4A1-A3A0-5CF4-81B0-01C02C909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638" y="2103438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7B29B95-DCE8-5A57-D5EF-D0B14F765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0800" y="2103438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B78D7CC-43BD-46B1-FDB5-C8C671EE7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963" y="2103438"/>
            <a:ext cx="249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A45A608-DF83-9169-71F1-A4FC86169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538" y="2103438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D797775E-0681-7902-8C65-CF7326053D11}"/>
              </a:ext>
            </a:extLst>
          </p:cNvPr>
          <p:cNvSpPr/>
          <p:nvPr/>
        </p:nvSpPr>
        <p:spPr>
          <a:xfrm>
            <a:off x="10290288" y="2995345"/>
            <a:ext cx="442110" cy="48631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D654EAC2-99BD-C7E9-CFAC-32B1F6D35344}"/>
              </a:ext>
            </a:extLst>
          </p:cNvPr>
          <p:cNvSpPr/>
          <p:nvPr/>
        </p:nvSpPr>
        <p:spPr>
          <a:xfrm>
            <a:off x="8844220" y="2995345"/>
            <a:ext cx="442110" cy="48631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0922AE99-A276-F710-E1A7-58990900E449}"/>
              </a:ext>
            </a:extLst>
          </p:cNvPr>
          <p:cNvSpPr/>
          <p:nvPr/>
        </p:nvSpPr>
        <p:spPr>
          <a:xfrm>
            <a:off x="7416573" y="2995345"/>
            <a:ext cx="442110" cy="4863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C5FAED80-6DFF-BB8E-A1F6-AE7A457B35A2}"/>
              </a:ext>
            </a:extLst>
          </p:cNvPr>
          <p:cNvSpPr/>
          <p:nvPr/>
        </p:nvSpPr>
        <p:spPr>
          <a:xfrm>
            <a:off x="6096000" y="4231382"/>
            <a:ext cx="442110" cy="4863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B7208123-46E7-7FD2-E4B0-320F29729487}"/>
              </a:ext>
            </a:extLst>
          </p:cNvPr>
          <p:cNvSpPr/>
          <p:nvPr/>
        </p:nvSpPr>
        <p:spPr>
          <a:xfrm>
            <a:off x="7416573" y="5457289"/>
            <a:ext cx="442110" cy="48631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8CF161C0-C2D8-BF23-3733-6A72DC4D3573}"/>
              </a:ext>
            </a:extLst>
          </p:cNvPr>
          <p:cNvSpPr/>
          <p:nvPr/>
        </p:nvSpPr>
        <p:spPr>
          <a:xfrm>
            <a:off x="8853431" y="5457289"/>
            <a:ext cx="442110" cy="48631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D9C25612-EDAF-B966-1005-61DE3C59F60D}"/>
              </a:ext>
            </a:extLst>
          </p:cNvPr>
          <p:cNvSpPr/>
          <p:nvPr/>
        </p:nvSpPr>
        <p:spPr>
          <a:xfrm>
            <a:off x="10290288" y="5457289"/>
            <a:ext cx="442110" cy="48631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6349FF9E-B08B-36BD-E36C-647E145B8C82}"/>
              </a:ext>
            </a:extLst>
          </p:cNvPr>
          <p:cNvSpPr/>
          <p:nvPr/>
        </p:nvSpPr>
        <p:spPr>
          <a:xfrm>
            <a:off x="8181055" y="4231382"/>
            <a:ext cx="442110" cy="48631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3F407DC6-4F4F-E469-88D6-309A57B922B6}"/>
              </a:ext>
            </a:extLst>
          </p:cNvPr>
          <p:cNvSpPr/>
          <p:nvPr/>
        </p:nvSpPr>
        <p:spPr>
          <a:xfrm>
            <a:off x="11616618" y="4231382"/>
            <a:ext cx="442110" cy="486310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614881AB-16DD-1427-D847-59B7EAC3D989}"/>
              </a:ext>
            </a:extLst>
          </p:cNvPr>
          <p:cNvCxnSpPr>
            <a:stCxn id="122" idx="5"/>
            <a:endCxn id="127" idx="1"/>
          </p:cNvCxnSpPr>
          <p:nvPr/>
        </p:nvCxnSpPr>
        <p:spPr>
          <a:xfrm>
            <a:off x="9221585" y="3410437"/>
            <a:ext cx="1133449" cy="2118071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C105DC2A-B061-45B0-77C5-A1B15A1F258C}"/>
              </a:ext>
            </a:extLst>
          </p:cNvPr>
          <p:cNvCxnSpPr>
            <a:stCxn id="122" idx="6"/>
            <a:endCxn id="121" idx="2"/>
          </p:cNvCxnSpPr>
          <p:nvPr/>
        </p:nvCxnSpPr>
        <p:spPr>
          <a:xfrm>
            <a:off x="9286331" y="3238500"/>
            <a:ext cx="1003958" cy="0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57F9A9D6-E3FE-AC90-A2CD-F4ACA58D2809}"/>
              </a:ext>
            </a:extLst>
          </p:cNvPr>
          <p:cNvCxnSpPr>
            <a:stCxn id="129" idx="1"/>
            <a:endCxn id="121" idx="5"/>
          </p:cNvCxnSpPr>
          <p:nvPr/>
        </p:nvCxnSpPr>
        <p:spPr>
          <a:xfrm flipH="1" flipV="1">
            <a:off x="10667653" y="3410438"/>
            <a:ext cx="1013711" cy="892164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8D0FBA3-C66B-FB6A-9F15-81B18CBB5DD2}"/>
              </a:ext>
            </a:extLst>
          </p:cNvPr>
          <p:cNvCxnSpPr>
            <a:stCxn id="129" idx="3"/>
            <a:endCxn id="127" idx="7"/>
          </p:cNvCxnSpPr>
          <p:nvPr/>
        </p:nvCxnSpPr>
        <p:spPr>
          <a:xfrm flipH="1">
            <a:off x="10667653" y="4646475"/>
            <a:ext cx="1013711" cy="882034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1E94CF14-F3CB-2B9F-5380-CB67F0FADA1C}"/>
              </a:ext>
            </a:extLst>
          </p:cNvPr>
          <p:cNvCxnSpPr>
            <a:stCxn id="121" idx="4"/>
            <a:endCxn id="127" idx="0"/>
          </p:cNvCxnSpPr>
          <p:nvPr/>
        </p:nvCxnSpPr>
        <p:spPr>
          <a:xfrm>
            <a:off x="10511343" y="3481655"/>
            <a:ext cx="0" cy="1975633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C31C45CB-F912-5AF8-FD6A-4F1ABA576DB6}"/>
              </a:ext>
            </a:extLst>
          </p:cNvPr>
          <p:cNvCxnSpPr>
            <a:stCxn id="128" idx="5"/>
            <a:endCxn id="126" idx="1"/>
          </p:cNvCxnSpPr>
          <p:nvPr/>
        </p:nvCxnSpPr>
        <p:spPr>
          <a:xfrm>
            <a:off x="8558420" y="4646475"/>
            <a:ext cx="359757" cy="882034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297BA1D-4FD6-5A7C-1565-14A20E5F1CF5}"/>
              </a:ext>
            </a:extLst>
          </p:cNvPr>
          <p:cNvCxnSpPr>
            <a:stCxn id="126" idx="6"/>
            <a:endCxn id="127" idx="2"/>
          </p:cNvCxnSpPr>
          <p:nvPr/>
        </p:nvCxnSpPr>
        <p:spPr>
          <a:xfrm>
            <a:off x="9295541" y="5700444"/>
            <a:ext cx="994747" cy="0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104D7DE6-79E8-2167-07E3-B4BB556D8E24}"/>
              </a:ext>
            </a:extLst>
          </p:cNvPr>
          <p:cNvCxnSpPr>
            <a:stCxn id="128" idx="0"/>
            <a:endCxn id="122" idx="3"/>
          </p:cNvCxnSpPr>
          <p:nvPr/>
        </p:nvCxnSpPr>
        <p:spPr>
          <a:xfrm flipV="1">
            <a:off x="8402111" y="3410437"/>
            <a:ext cx="506856" cy="820946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733953BF-2E7B-76A4-3147-05FDB1644948}"/>
              </a:ext>
            </a:extLst>
          </p:cNvPr>
          <p:cNvCxnSpPr>
            <a:stCxn id="123" idx="6"/>
            <a:endCxn id="122" idx="2"/>
          </p:cNvCxnSpPr>
          <p:nvPr/>
        </p:nvCxnSpPr>
        <p:spPr>
          <a:xfrm>
            <a:off x="7858684" y="3238500"/>
            <a:ext cx="985537" cy="0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2AF5A8F-890D-39D4-414B-30087C5AC316}"/>
              </a:ext>
            </a:extLst>
          </p:cNvPr>
          <p:cNvCxnSpPr>
            <a:stCxn id="124" idx="7"/>
            <a:endCxn id="123" idx="3"/>
          </p:cNvCxnSpPr>
          <p:nvPr/>
        </p:nvCxnSpPr>
        <p:spPr>
          <a:xfrm flipV="1">
            <a:off x="6473364" y="3410438"/>
            <a:ext cx="1007955" cy="892164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95073452-BA7D-0813-036A-CF46FD43D3A1}"/>
              </a:ext>
            </a:extLst>
          </p:cNvPr>
          <p:cNvCxnSpPr>
            <a:stCxn id="124" idx="5"/>
            <a:endCxn id="125" idx="1"/>
          </p:cNvCxnSpPr>
          <p:nvPr/>
        </p:nvCxnSpPr>
        <p:spPr>
          <a:xfrm>
            <a:off x="6473364" y="4646475"/>
            <a:ext cx="1007955" cy="882034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F90981E8-1973-513D-960D-FAC51BD2C2FA}"/>
              </a:ext>
            </a:extLst>
          </p:cNvPr>
          <p:cNvCxnSpPr>
            <a:stCxn id="126" idx="2"/>
            <a:endCxn id="125" idx="6"/>
          </p:cNvCxnSpPr>
          <p:nvPr/>
        </p:nvCxnSpPr>
        <p:spPr>
          <a:xfrm flipH="1">
            <a:off x="7858683" y="5700444"/>
            <a:ext cx="994747" cy="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DDEE57D-ED84-2471-258E-7BD49D86EBF0}"/>
              </a:ext>
            </a:extLst>
          </p:cNvPr>
          <p:cNvCxnSpPr>
            <a:stCxn id="128" idx="3"/>
            <a:endCxn id="125" idx="7"/>
          </p:cNvCxnSpPr>
          <p:nvPr/>
        </p:nvCxnSpPr>
        <p:spPr>
          <a:xfrm flipH="1">
            <a:off x="7793938" y="4646475"/>
            <a:ext cx="451863" cy="882034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F230C123-2466-75B8-7868-D69BCAAC8233}"/>
              </a:ext>
            </a:extLst>
          </p:cNvPr>
          <p:cNvSpPr txBox="1"/>
          <p:nvPr/>
        </p:nvSpPr>
        <p:spPr>
          <a:xfrm>
            <a:off x="9654755" y="2823410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7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601E8DA-6C28-8D13-885D-E251651BB256}"/>
              </a:ext>
            </a:extLst>
          </p:cNvPr>
          <p:cNvSpPr txBox="1"/>
          <p:nvPr/>
        </p:nvSpPr>
        <p:spPr>
          <a:xfrm>
            <a:off x="11119244" y="3447104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9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39A72BC-B074-D29D-B696-E6C935A8F1B9}"/>
              </a:ext>
            </a:extLst>
          </p:cNvPr>
          <p:cNvSpPr txBox="1"/>
          <p:nvPr/>
        </p:nvSpPr>
        <p:spPr>
          <a:xfrm>
            <a:off x="11192929" y="5038959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10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AC7859E2-690A-8B2E-61A8-E1AD2E9E3CED}"/>
              </a:ext>
            </a:extLst>
          </p:cNvPr>
          <p:cNvSpPr txBox="1"/>
          <p:nvPr/>
        </p:nvSpPr>
        <p:spPr>
          <a:xfrm>
            <a:off x="10502132" y="4218416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14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57E4597-C7EE-473F-335E-05EBC4D208BE}"/>
              </a:ext>
            </a:extLst>
          </p:cNvPr>
          <p:cNvSpPr txBox="1"/>
          <p:nvPr/>
        </p:nvSpPr>
        <p:spPr>
          <a:xfrm>
            <a:off x="9654755" y="3965749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4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2A4D7B5-FB16-73EF-5DB9-8C82C13AF99E}"/>
              </a:ext>
            </a:extLst>
          </p:cNvPr>
          <p:cNvSpPr txBox="1"/>
          <p:nvPr/>
        </p:nvSpPr>
        <p:spPr>
          <a:xfrm>
            <a:off x="9618049" y="5329015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2EA0E7A-A238-00A8-94E8-A63EA54E24C2}"/>
              </a:ext>
            </a:extLst>
          </p:cNvPr>
          <p:cNvSpPr txBox="1"/>
          <p:nvPr/>
        </p:nvSpPr>
        <p:spPr>
          <a:xfrm>
            <a:off x="8687572" y="3697254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3330597-C185-BDF8-F790-8E1764F75466}"/>
              </a:ext>
            </a:extLst>
          </p:cNvPr>
          <p:cNvSpPr txBox="1"/>
          <p:nvPr/>
        </p:nvSpPr>
        <p:spPr>
          <a:xfrm>
            <a:off x="8227108" y="5296181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1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B884796-A518-6AE8-F997-69F157B62837}"/>
              </a:ext>
            </a:extLst>
          </p:cNvPr>
          <p:cNvSpPr txBox="1"/>
          <p:nvPr/>
        </p:nvSpPr>
        <p:spPr>
          <a:xfrm>
            <a:off x="8057526" y="4868943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7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2B387F9-92A8-FA33-1D02-E46483E7EFC8}"/>
              </a:ext>
            </a:extLst>
          </p:cNvPr>
          <p:cNvSpPr txBox="1"/>
          <p:nvPr/>
        </p:nvSpPr>
        <p:spPr>
          <a:xfrm>
            <a:off x="8738297" y="4856173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6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7D30AC3-D306-698D-C8C2-7FEAFAC7DA2E}"/>
              </a:ext>
            </a:extLst>
          </p:cNvPr>
          <p:cNvSpPr txBox="1"/>
          <p:nvPr/>
        </p:nvSpPr>
        <p:spPr>
          <a:xfrm>
            <a:off x="6629201" y="5002292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8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F2F69BFD-319F-1E6F-ECD8-4E106A098B95}"/>
              </a:ext>
            </a:extLst>
          </p:cNvPr>
          <p:cNvCxnSpPr>
            <a:stCxn id="125" idx="0"/>
            <a:endCxn id="123" idx="4"/>
          </p:cNvCxnSpPr>
          <p:nvPr/>
        </p:nvCxnSpPr>
        <p:spPr>
          <a:xfrm flipV="1">
            <a:off x="7637628" y="3481655"/>
            <a:ext cx="0" cy="1975633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FC6CEDB7-3780-835B-2F70-D41AD3D175E0}"/>
              </a:ext>
            </a:extLst>
          </p:cNvPr>
          <p:cNvSpPr txBox="1"/>
          <p:nvPr/>
        </p:nvSpPr>
        <p:spPr>
          <a:xfrm>
            <a:off x="7651173" y="4009410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11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651288A4-F7E4-EDBF-B9A2-45E2A70DCFBF}"/>
              </a:ext>
            </a:extLst>
          </p:cNvPr>
          <p:cNvSpPr txBox="1"/>
          <p:nvPr/>
        </p:nvSpPr>
        <p:spPr>
          <a:xfrm>
            <a:off x="8148818" y="2834900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8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7CD6B74-1F17-FE78-C7B5-1821421F9659}"/>
              </a:ext>
            </a:extLst>
          </p:cNvPr>
          <p:cNvSpPr txBox="1"/>
          <p:nvPr/>
        </p:nvSpPr>
        <p:spPr>
          <a:xfrm>
            <a:off x="6666179" y="3539470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4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DE2A79EB-CAF8-6B80-E4D4-C615ABF91221}"/>
              </a:ext>
            </a:extLst>
          </p:cNvPr>
          <p:cNvSpPr/>
          <p:nvPr/>
        </p:nvSpPr>
        <p:spPr>
          <a:xfrm>
            <a:off x="6330951" y="1358900"/>
            <a:ext cx="287314" cy="339271"/>
          </a:xfrm>
          <a:custGeom>
            <a:avLst/>
            <a:gdLst>
              <a:gd name="connsiteX0" fmla="*/ 175656 w 480207"/>
              <a:gd name="connsiteY0" fmla="*/ 801189 h 809897"/>
              <a:gd name="connsiteX1" fmla="*/ 1485 w 480207"/>
              <a:gd name="connsiteY1" fmla="*/ 365760 h 809897"/>
              <a:gd name="connsiteX2" fmla="*/ 262742 w 480207"/>
              <a:gd name="connsiteY2" fmla="*/ 0 h 809897"/>
              <a:gd name="connsiteX3" fmla="*/ 471748 w 480207"/>
              <a:gd name="connsiteY3" fmla="*/ 365760 h 809897"/>
              <a:gd name="connsiteX4" fmla="*/ 419496 w 480207"/>
              <a:gd name="connsiteY4" fmla="*/ 809897 h 809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207" h="809897">
                <a:moveTo>
                  <a:pt x="175656" y="801189"/>
                </a:moveTo>
                <a:cubicBezTo>
                  <a:pt x="81313" y="650240"/>
                  <a:pt x="-13029" y="499291"/>
                  <a:pt x="1485" y="365760"/>
                </a:cubicBezTo>
                <a:cubicBezTo>
                  <a:pt x="15999" y="232229"/>
                  <a:pt x="184365" y="0"/>
                  <a:pt x="262742" y="0"/>
                </a:cubicBezTo>
                <a:cubicBezTo>
                  <a:pt x="341119" y="0"/>
                  <a:pt x="445622" y="230777"/>
                  <a:pt x="471748" y="365760"/>
                </a:cubicBezTo>
                <a:cubicBezTo>
                  <a:pt x="497874" y="500743"/>
                  <a:pt x="458685" y="655320"/>
                  <a:pt x="419496" y="809897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EB9056E6-4900-7600-8B1B-467E9FC80859}"/>
              </a:ext>
            </a:extLst>
          </p:cNvPr>
          <p:cNvSpPr/>
          <p:nvPr/>
        </p:nvSpPr>
        <p:spPr>
          <a:xfrm>
            <a:off x="8224850" y="1354342"/>
            <a:ext cx="287314" cy="339271"/>
          </a:xfrm>
          <a:custGeom>
            <a:avLst/>
            <a:gdLst>
              <a:gd name="connsiteX0" fmla="*/ 175656 w 480207"/>
              <a:gd name="connsiteY0" fmla="*/ 801189 h 809897"/>
              <a:gd name="connsiteX1" fmla="*/ 1485 w 480207"/>
              <a:gd name="connsiteY1" fmla="*/ 365760 h 809897"/>
              <a:gd name="connsiteX2" fmla="*/ 262742 w 480207"/>
              <a:gd name="connsiteY2" fmla="*/ 0 h 809897"/>
              <a:gd name="connsiteX3" fmla="*/ 471748 w 480207"/>
              <a:gd name="connsiteY3" fmla="*/ 365760 h 809897"/>
              <a:gd name="connsiteX4" fmla="*/ 419496 w 480207"/>
              <a:gd name="connsiteY4" fmla="*/ 809897 h 809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207" h="809897">
                <a:moveTo>
                  <a:pt x="175656" y="801189"/>
                </a:moveTo>
                <a:cubicBezTo>
                  <a:pt x="81313" y="650240"/>
                  <a:pt x="-13029" y="499291"/>
                  <a:pt x="1485" y="365760"/>
                </a:cubicBezTo>
                <a:cubicBezTo>
                  <a:pt x="15999" y="232229"/>
                  <a:pt x="184365" y="0"/>
                  <a:pt x="262742" y="0"/>
                </a:cubicBezTo>
                <a:cubicBezTo>
                  <a:pt x="341119" y="0"/>
                  <a:pt x="445622" y="230777"/>
                  <a:pt x="471748" y="365760"/>
                </a:cubicBezTo>
                <a:cubicBezTo>
                  <a:pt x="497874" y="500743"/>
                  <a:pt x="458685" y="655320"/>
                  <a:pt x="419496" y="809897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Freeform: Shape 155">
            <a:extLst>
              <a:ext uri="{FF2B5EF4-FFF2-40B4-BE49-F238E27FC236}">
                <a16:creationId xmlns:a16="http://schemas.microsoft.com/office/drawing/2014/main" id="{334F7845-21B9-05D6-4572-33302B3F280A}"/>
              </a:ext>
            </a:extLst>
          </p:cNvPr>
          <p:cNvSpPr/>
          <p:nvPr/>
        </p:nvSpPr>
        <p:spPr>
          <a:xfrm>
            <a:off x="6937375" y="1353594"/>
            <a:ext cx="287314" cy="339271"/>
          </a:xfrm>
          <a:custGeom>
            <a:avLst/>
            <a:gdLst>
              <a:gd name="connsiteX0" fmla="*/ 175656 w 480207"/>
              <a:gd name="connsiteY0" fmla="*/ 801189 h 809897"/>
              <a:gd name="connsiteX1" fmla="*/ 1485 w 480207"/>
              <a:gd name="connsiteY1" fmla="*/ 365760 h 809897"/>
              <a:gd name="connsiteX2" fmla="*/ 262742 w 480207"/>
              <a:gd name="connsiteY2" fmla="*/ 0 h 809897"/>
              <a:gd name="connsiteX3" fmla="*/ 471748 w 480207"/>
              <a:gd name="connsiteY3" fmla="*/ 365760 h 809897"/>
              <a:gd name="connsiteX4" fmla="*/ 419496 w 480207"/>
              <a:gd name="connsiteY4" fmla="*/ 809897 h 809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207" h="809897">
                <a:moveTo>
                  <a:pt x="175656" y="801189"/>
                </a:moveTo>
                <a:cubicBezTo>
                  <a:pt x="81313" y="650240"/>
                  <a:pt x="-13029" y="499291"/>
                  <a:pt x="1485" y="365760"/>
                </a:cubicBezTo>
                <a:cubicBezTo>
                  <a:pt x="15999" y="232229"/>
                  <a:pt x="184365" y="0"/>
                  <a:pt x="262742" y="0"/>
                </a:cubicBezTo>
                <a:cubicBezTo>
                  <a:pt x="341119" y="0"/>
                  <a:pt x="445622" y="230777"/>
                  <a:pt x="471748" y="365760"/>
                </a:cubicBezTo>
                <a:cubicBezTo>
                  <a:pt x="497874" y="500743"/>
                  <a:pt x="458685" y="655320"/>
                  <a:pt x="419496" y="809897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5FCA67A1-9A6B-6A51-1CB5-715489E1EDB4}"/>
              </a:ext>
            </a:extLst>
          </p:cNvPr>
          <p:cNvSpPr/>
          <p:nvPr/>
        </p:nvSpPr>
        <p:spPr>
          <a:xfrm>
            <a:off x="8797115" y="1358899"/>
            <a:ext cx="287314" cy="339271"/>
          </a:xfrm>
          <a:custGeom>
            <a:avLst/>
            <a:gdLst>
              <a:gd name="connsiteX0" fmla="*/ 175656 w 480207"/>
              <a:gd name="connsiteY0" fmla="*/ 801189 h 809897"/>
              <a:gd name="connsiteX1" fmla="*/ 1485 w 480207"/>
              <a:gd name="connsiteY1" fmla="*/ 365760 h 809897"/>
              <a:gd name="connsiteX2" fmla="*/ 262742 w 480207"/>
              <a:gd name="connsiteY2" fmla="*/ 0 h 809897"/>
              <a:gd name="connsiteX3" fmla="*/ 471748 w 480207"/>
              <a:gd name="connsiteY3" fmla="*/ 365760 h 809897"/>
              <a:gd name="connsiteX4" fmla="*/ 419496 w 480207"/>
              <a:gd name="connsiteY4" fmla="*/ 809897 h 809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207" h="809897">
                <a:moveTo>
                  <a:pt x="175656" y="801189"/>
                </a:moveTo>
                <a:cubicBezTo>
                  <a:pt x="81313" y="650240"/>
                  <a:pt x="-13029" y="499291"/>
                  <a:pt x="1485" y="365760"/>
                </a:cubicBezTo>
                <a:cubicBezTo>
                  <a:pt x="15999" y="232229"/>
                  <a:pt x="184365" y="0"/>
                  <a:pt x="262742" y="0"/>
                </a:cubicBezTo>
                <a:cubicBezTo>
                  <a:pt x="341119" y="0"/>
                  <a:pt x="445622" y="230777"/>
                  <a:pt x="471748" y="365760"/>
                </a:cubicBezTo>
                <a:cubicBezTo>
                  <a:pt x="497874" y="500743"/>
                  <a:pt x="458685" y="655320"/>
                  <a:pt x="419496" y="809897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59BAEDAA-E0AE-BFA6-95D5-C2ADCD26B98D}"/>
              </a:ext>
            </a:extLst>
          </p:cNvPr>
          <p:cNvSpPr/>
          <p:nvPr/>
        </p:nvSpPr>
        <p:spPr>
          <a:xfrm>
            <a:off x="7550151" y="1351371"/>
            <a:ext cx="287314" cy="339271"/>
          </a:xfrm>
          <a:custGeom>
            <a:avLst/>
            <a:gdLst>
              <a:gd name="connsiteX0" fmla="*/ 175656 w 480207"/>
              <a:gd name="connsiteY0" fmla="*/ 801189 h 809897"/>
              <a:gd name="connsiteX1" fmla="*/ 1485 w 480207"/>
              <a:gd name="connsiteY1" fmla="*/ 365760 h 809897"/>
              <a:gd name="connsiteX2" fmla="*/ 262742 w 480207"/>
              <a:gd name="connsiteY2" fmla="*/ 0 h 809897"/>
              <a:gd name="connsiteX3" fmla="*/ 471748 w 480207"/>
              <a:gd name="connsiteY3" fmla="*/ 365760 h 809897"/>
              <a:gd name="connsiteX4" fmla="*/ 419496 w 480207"/>
              <a:gd name="connsiteY4" fmla="*/ 809897 h 809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207" h="809897">
                <a:moveTo>
                  <a:pt x="175656" y="801189"/>
                </a:moveTo>
                <a:cubicBezTo>
                  <a:pt x="81313" y="650240"/>
                  <a:pt x="-13029" y="499291"/>
                  <a:pt x="1485" y="365760"/>
                </a:cubicBezTo>
                <a:cubicBezTo>
                  <a:pt x="15999" y="232229"/>
                  <a:pt x="184365" y="0"/>
                  <a:pt x="262742" y="0"/>
                </a:cubicBezTo>
                <a:cubicBezTo>
                  <a:pt x="341119" y="0"/>
                  <a:pt x="445622" y="230777"/>
                  <a:pt x="471748" y="365760"/>
                </a:cubicBezTo>
                <a:cubicBezTo>
                  <a:pt x="497874" y="500743"/>
                  <a:pt x="458685" y="655320"/>
                  <a:pt x="419496" y="809897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Freeform: Shape 158">
            <a:extLst>
              <a:ext uri="{FF2B5EF4-FFF2-40B4-BE49-F238E27FC236}">
                <a16:creationId xmlns:a16="http://schemas.microsoft.com/office/drawing/2014/main" id="{239B8B10-9663-64C2-5695-D4C97518428A}"/>
              </a:ext>
            </a:extLst>
          </p:cNvPr>
          <p:cNvSpPr/>
          <p:nvPr/>
        </p:nvSpPr>
        <p:spPr>
          <a:xfrm>
            <a:off x="9389229" y="1363961"/>
            <a:ext cx="287314" cy="339271"/>
          </a:xfrm>
          <a:custGeom>
            <a:avLst/>
            <a:gdLst>
              <a:gd name="connsiteX0" fmla="*/ 175656 w 480207"/>
              <a:gd name="connsiteY0" fmla="*/ 801189 h 809897"/>
              <a:gd name="connsiteX1" fmla="*/ 1485 w 480207"/>
              <a:gd name="connsiteY1" fmla="*/ 365760 h 809897"/>
              <a:gd name="connsiteX2" fmla="*/ 262742 w 480207"/>
              <a:gd name="connsiteY2" fmla="*/ 0 h 809897"/>
              <a:gd name="connsiteX3" fmla="*/ 471748 w 480207"/>
              <a:gd name="connsiteY3" fmla="*/ 365760 h 809897"/>
              <a:gd name="connsiteX4" fmla="*/ 419496 w 480207"/>
              <a:gd name="connsiteY4" fmla="*/ 809897 h 809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207" h="809897">
                <a:moveTo>
                  <a:pt x="175656" y="801189"/>
                </a:moveTo>
                <a:cubicBezTo>
                  <a:pt x="81313" y="650240"/>
                  <a:pt x="-13029" y="499291"/>
                  <a:pt x="1485" y="365760"/>
                </a:cubicBezTo>
                <a:cubicBezTo>
                  <a:pt x="15999" y="232229"/>
                  <a:pt x="184365" y="0"/>
                  <a:pt x="262742" y="0"/>
                </a:cubicBezTo>
                <a:cubicBezTo>
                  <a:pt x="341119" y="0"/>
                  <a:pt x="445622" y="230777"/>
                  <a:pt x="471748" y="365760"/>
                </a:cubicBezTo>
                <a:cubicBezTo>
                  <a:pt x="497874" y="500743"/>
                  <a:pt x="458685" y="655320"/>
                  <a:pt x="419496" y="809897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Freeform: Shape 160">
            <a:extLst>
              <a:ext uri="{FF2B5EF4-FFF2-40B4-BE49-F238E27FC236}">
                <a16:creationId xmlns:a16="http://schemas.microsoft.com/office/drawing/2014/main" id="{1370B011-4DBE-306A-917F-1A40A3BB1AF6}"/>
              </a:ext>
            </a:extLst>
          </p:cNvPr>
          <p:cNvSpPr/>
          <p:nvPr/>
        </p:nvSpPr>
        <p:spPr>
          <a:xfrm>
            <a:off x="10553312" y="1336675"/>
            <a:ext cx="287314" cy="339271"/>
          </a:xfrm>
          <a:custGeom>
            <a:avLst/>
            <a:gdLst>
              <a:gd name="connsiteX0" fmla="*/ 175656 w 480207"/>
              <a:gd name="connsiteY0" fmla="*/ 801189 h 809897"/>
              <a:gd name="connsiteX1" fmla="*/ 1485 w 480207"/>
              <a:gd name="connsiteY1" fmla="*/ 365760 h 809897"/>
              <a:gd name="connsiteX2" fmla="*/ 262742 w 480207"/>
              <a:gd name="connsiteY2" fmla="*/ 0 h 809897"/>
              <a:gd name="connsiteX3" fmla="*/ 471748 w 480207"/>
              <a:gd name="connsiteY3" fmla="*/ 365760 h 809897"/>
              <a:gd name="connsiteX4" fmla="*/ 419496 w 480207"/>
              <a:gd name="connsiteY4" fmla="*/ 809897 h 809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207" h="809897">
                <a:moveTo>
                  <a:pt x="175656" y="801189"/>
                </a:moveTo>
                <a:cubicBezTo>
                  <a:pt x="81313" y="650240"/>
                  <a:pt x="-13029" y="499291"/>
                  <a:pt x="1485" y="365760"/>
                </a:cubicBezTo>
                <a:cubicBezTo>
                  <a:pt x="15999" y="232229"/>
                  <a:pt x="184365" y="0"/>
                  <a:pt x="262742" y="0"/>
                </a:cubicBezTo>
                <a:cubicBezTo>
                  <a:pt x="341119" y="0"/>
                  <a:pt x="445622" y="230777"/>
                  <a:pt x="471748" y="365760"/>
                </a:cubicBezTo>
                <a:cubicBezTo>
                  <a:pt x="497874" y="500743"/>
                  <a:pt x="458685" y="655320"/>
                  <a:pt x="419496" y="809897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EB2E565B-6782-D6AD-B204-5B1F21E9489F}"/>
              </a:ext>
            </a:extLst>
          </p:cNvPr>
          <p:cNvSpPr/>
          <p:nvPr/>
        </p:nvSpPr>
        <p:spPr>
          <a:xfrm>
            <a:off x="10077564" y="1040312"/>
            <a:ext cx="433779" cy="628067"/>
          </a:xfrm>
          <a:custGeom>
            <a:avLst/>
            <a:gdLst>
              <a:gd name="connsiteX0" fmla="*/ 12920 w 468040"/>
              <a:gd name="connsiteY0" fmla="*/ 628067 h 628067"/>
              <a:gd name="connsiteX1" fmla="*/ 45004 w 468040"/>
              <a:gd name="connsiteY1" fmla="*/ 243056 h 628067"/>
              <a:gd name="connsiteX2" fmla="*/ 381889 w 468040"/>
              <a:gd name="connsiteY2" fmla="*/ 2425 h 628067"/>
              <a:gd name="connsiteX3" fmla="*/ 462099 w 468040"/>
              <a:gd name="connsiteY3" fmla="*/ 387435 h 628067"/>
              <a:gd name="connsiteX4" fmla="*/ 462099 w 468040"/>
              <a:gd name="connsiteY4" fmla="*/ 628067 h 628067"/>
              <a:gd name="connsiteX5" fmla="*/ 462099 w 468040"/>
              <a:gd name="connsiteY5" fmla="*/ 628067 h 62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8040" h="628067">
                <a:moveTo>
                  <a:pt x="12920" y="628067"/>
                </a:moveTo>
                <a:cubicBezTo>
                  <a:pt x="-1786" y="487698"/>
                  <a:pt x="-16491" y="347330"/>
                  <a:pt x="45004" y="243056"/>
                </a:cubicBezTo>
                <a:cubicBezTo>
                  <a:pt x="106499" y="138782"/>
                  <a:pt x="312373" y="-21638"/>
                  <a:pt x="381889" y="2425"/>
                </a:cubicBezTo>
                <a:cubicBezTo>
                  <a:pt x="451405" y="26488"/>
                  <a:pt x="448731" y="283161"/>
                  <a:pt x="462099" y="387435"/>
                </a:cubicBezTo>
                <a:cubicBezTo>
                  <a:pt x="475467" y="491709"/>
                  <a:pt x="462099" y="628067"/>
                  <a:pt x="462099" y="628067"/>
                </a:cubicBezTo>
                <a:lnTo>
                  <a:pt x="462099" y="628067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F0E3589-0A91-E08C-D446-266EE679AA96}"/>
              </a:ext>
            </a:extLst>
          </p:cNvPr>
          <p:cNvSpPr/>
          <p:nvPr/>
        </p:nvSpPr>
        <p:spPr>
          <a:xfrm>
            <a:off x="7953003" y="770011"/>
            <a:ext cx="3372723" cy="930452"/>
          </a:xfrm>
          <a:custGeom>
            <a:avLst/>
            <a:gdLst>
              <a:gd name="connsiteX0" fmla="*/ 3439038 w 3439038"/>
              <a:gd name="connsiteY0" fmla="*/ 899746 h 931830"/>
              <a:gd name="connsiteX1" fmla="*/ 3166323 w 3439038"/>
              <a:gd name="connsiteY1" fmla="*/ 370356 h 931830"/>
              <a:gd name="connsiteX2" fmla="*/ 2460470 w 3439038"/>
              <a:gd name="connsiteY2" fmla="*/ 81599 h 931830"/>
              <a:gd name="connsiteX3" fmla="*/ 1337523 w 3439038"/>
              <a:gd name="connsiteY3" fmla="*/ 1388 h 931830"/>
              <a:gd name="connsiteX4" fmla="*/ 134365 w 3439038"/>
              <a:gd name="connsiteY4" fmla="*/ 129725 h 931830"/>
              <a:gd name="connsiteX5" fmla="*/ 22070 w 3439038"/>
              <a:gd name="connsiteY5" fmla="*/ 450567 h 931830"/>
              <a:gd name="connsiteX6" fmla="*/ 70196 w 3439038"/>
              <a:gd name="connsiteY6" fmla="*/ 931830 h 931830"/>
              <a:gd name="connsiteX0" fmla="*/ 3371649 w 3371649"/>
              <a:gd name="connsiteY0" fmla="*/ 899746 h 931830"/>
              <a:gd name="connsiteX1" fmla="*/ 3098934 w 3371649"/>
              <a:gd name="connsiteY1" fmla="*/ 370356 h 931830"/>
              <a:gd name="connsiteX2" fmla="*/ 2393081 w 3371649"/>
              <a:gd name="connsiteY2" fmla="*/ 81599 h 931830"/>
              <a:gd name="connsiteX3" fmla="*/ 1270134 w 3371649"/>
              <a:gd name="connsiteY3" fmla="*/ 1388 h 931830"/>
              <a:gd name="connsiteX4" fmla="*/ 66976 w 3371649"/>
              <a:gd name="connsiteY4" fmla="*/ 129725 h 931830"/>
              <a:gd name="connsiteX5" fmla="*/ 195312 w 3371649"/>
              <a:gd name="connsiteY5" fmla="*/ 498693 h 931830"/>
              <a:gd name="connsiteX6" fmla="*/ 2807 w 3371649"/>
              <a:gd name="connsiteY6" fmla="*/ 931830 h 931830"/>
              <a:gd name="connsiteX0" fmla="*/ 3371649 w 3371649"/>
              <a:gd name="connsiteY0" fmla="*/ 898368 h 930452"/>
              <a:gd name="connsiteX1" fmla="*/ 3098934 w 3371649"/>
              <a:gd name="connsiteY1" fmla="*/ 368978 h 930452"/>
              <a:gd name="connsiteX2" fmla="*/ 2393081 w 3371649"/>
              <a:gd name="connsiteY2" fmla="*/ 80221 h 930452"/>
              <a:gd name="connsiteX3" fmla="*/ 1270134 w 3371649"/>
              <a:gd name="connsiteY3" fmla="*/ 10 h 930452"/>
              <a:gd name="connsiteX4" fmla="*/ 692618 w 3371649"/>
              <a:gd name="connsiteY4" fmla="*/ 80220 h 930452"/>
              <a:gd name="connsiteX5" fmla="*/ 195312 w 3371649"/>
              <a:gd name="connsiteY5" fmla="*/ 497315 h 930452"/>
              <a:gd name="connsiteX6" fmla="*/ 2807 w 3371649"/>
              <a:gd name="connsiteY6" fmla="*/ 930452 h 930452"/>
              <a:gd name="connsiteX0" fmla="*/ 3372723 w 3372723"/>
              <a:gd name="connsiteY0" fmla="*/ 898368 h 930452"/>
              <a:gd name="connsiteX1" fmla="*/ 3100008 w 3372723"/>
              <a:gd name="connsiteY1" fmla="*/ 368978 h 930452"/>
              <a:gd name="connsiteX2" fmla="*/ 2394155 w 3372723"/>
              <a:gd name="connsiteY2" fmla="*/ 80221 h 930452"/>
              <a:gd name="connsiteX3" fmla="*/ 1271208 w 3372723"/>
              <a:gd name="connsiteY3" fmla="*/ 10 h 930452"/>
              <a:gd name="connsiteX4" fmla="*/ 693692 w 3372723"/>
              <a:gd name="connsiteY4" fmla="*/ 80220 h 930452"/>
              <a:gd name="connsiteX5" fmla="*/ 132218 w 3372723"/>
              <a:gd name="connsiteY5" fmla="*/ 497315 h 930452"/>
              <a:gd name="connsiteX6" fmla="*/ 3881 w 3372723"/>
              <a:gd name="connsiteY6" fmla="*/ 930452 h 930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72723" h="930452">
                <a:moveTo>
                  <a:pt x="3372723" y="898368"/>
                </a:moveTo>
                <a:cubicBezTo>
                  <a:pt x="3317913" y="701852"/>
                  <a:pt x="3263103" y="505336"/>
                  <a:pt x="3100008" y="368978"/>
                </a:cubicBezTo>
                <a:cubicBezTo>
                  <a:pt x="2936913" y="232620"/>
                  <a:pt x="2698955" y="141716"/>
                  <a:pt x="2394155" y="80221"/>
                </a:cubicBezTo>
                <a:cubicBezTo>
                  <a:pt x="2089355" y="18726"/>
                  <a:pt x="1554618" y="10"/>
                  <a:pt x="1271208" y="10"/>
                </a:cubicBezTo>
                <a:cubicBezTo>
                  <a:pt x="987798" y="10"/>
                  <a:pt x="883524" y="-2664"/>
                  <a:pt x="693692" y="80220"/>
                </a:cubicBezTo>
                <a:cubicBezTo>
                  <a:pt x="503860" y="163104"/>
                  <a:pt x="142913" y="363631"/>
                  <a:pt x="132218" y="497315"/>
                </a:cubicBezTo>
                <a:cubicBezTo>
                  <a:pt x="121523" y="630999"/>
                  <a:pt x="-25530" y="756662"/>
                  <a:pt x="3881" y="930452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8F8454-D7A8-4CB4-4146-D896941F49C0}"/>
              </a:ext>
            </a:extLst>
          </p:cNvPr>
          <p:cNvSpPr txBox="1"/>
          <p:nvPr/>
        </p:nvSpPr>
        <p:spPr>
          <a:xfrm>
            <a:off x="8368618" y="692467"/>
            <a:ext cx="94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Parents</a:t>
            </a:r>
          </a:p>
        </p:txBody>
      </p:sp>
    </p:spTree>
    <p:extLst>
      <p:ext uri="{BB962C8B-B14F-4D97-AF65-F5344CB8AC3E}">
        <p14:creationId xmlns:p14="http://schemas.microsoft.com/office/powerpoint/2010/main" val="250241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334C67-F449-3C00-5187-C97FFD650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34868-6493-183C-9870-7BAC840C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Union-Find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3FABD-2846-54FF-751C-D5D70FC885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a Union(x, y) </a:t>
            </a:r>
          </a:p>
          <a:p>
            <a:pPr lvl="1"/>
            <a:r>
              <a:rPr lang="en-US" dirty="0"/>
              <a:t>The idea is to have either x or y be the name of the combined set</a:t>
            </a:r>
          </a:p>
          <a:p>
            <a:pPr lvl="1"/>
            <a:r>
              <a:rPr lang="en-US" dirty="0"/>
              <a:t>Assume we select y as the name. </a:t>
            </a:r>
          </a:p>
          <a:p>
            <a:pPr lvl="1"/>
            <a:r>
              <a:rPr lang="en-US" dirty="0"/>
              <a:t>Simply update x’s pointer to point to y. </a:t>
            </a:r>
          </a:p>
          <a:p>
            <a:pPr lvl="1"/>
            <a:r>
              <a:rPr lang="en-US" dirty="0"/>
              <a:t>We do not update the pointers at the other nodes in x’s set.</a:t>
            </a:r>
          </a:p>
        </p:txBody>
      </p:sp>
      <p:sp>
        <p:nvSpPr>
          <p:cNvPr id="85" name="AutoShape 3">
            <a:extLst>
              <a:ext uri="{FF2B5EF4-FFF2-40B4-BE49-F238E27FC236}">
                <a16:creationId xmlns:a16="http://schemas.microsoft.com/office/drawing/2014/main" id="{9DBA3CC9-586C-50CE-6D46-004BCAA90C76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6210300" y="1292225"/>
            <a:ext cx="5470525" cy="12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Line 5">
            <a:extLst>
              <a:ext uri="{FF2B5EF4-FFF2-40B4-BE49-F238E27FC236}">
                <a16:creationId xmlns:a16="http://schemas.microsoft.com/office/drawing/2014/main" id="{658DFDB0-E76C-2AB2-43E6-AEACAD92E4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3075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Line 6">
            <a:extLst>
              <a:ext uri="{FF2B5EF4-FFF2-40B4-BE49-F238E27FC236}">
                <a16:creationId xmlns:a16="http://schemas.microsoft.com/office/drawing/2014/main" id="{5DEECB9E-5E76-E670-0CD6-D209B0B23611}"/>
              </a:ext>
            </a:extLst>
          </p:cNvPr>
          <p:cNvSpPr>
            <a:spLocks noChangeShapeType="1"/>
          </p:cNvSpPr>
          <p:nvPr/>
        </p:nvSpPr>
        <p:spPr bwMode="auto">
          <a:xfrm>
            <a:off x="7429500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Line 7">
            <a:extLst>
              <a:ext uri="{FF2B5EF4-FFF2-40B4-BE49-F238E27FC236}">
                <a16:creationId xmlns:a16="http://schemas.microsoft.com/office/drawing/2014/main" id="{304F3670-7EC7-E26C-E355-F5C62FC63B89}"/>
              </a:ext>
            </a:extLst>
          </p:cNvPr>
          <p:cNvSpPr>
            <a:spLocks noChangeShapeType="1"/>
          </p:cNvSpPr>
          <p:nvPr/>
        </p:nvSpPr>
        <p:spPr bwMode="auto">
          <a:xfrm>
            <a:off x="8034338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Line 8">
            <a:extLst>
              <a:ext uri="{FF2B5EF4-FFF2-40B4-BE49-F238E27FC236}">
                <a16:creationId xmlns:a16="http://schemas.microsoft.com/office/drawing/2014/main" id="{C896A9A9-5D95-C9A3-DA7B-C3E2EF1EA607}"/>
              </a:ext>
            </a:extLst>
          </p:cNvPr>
          <p:cNvSpPr>
            <a:spLocks noChangeShapeType="1"/>
          </p:cNvSpPr>
          <p:nvPr/>
        </p:nvSpPr>
        <p:spPr bwMode="auto">
          <a:xfrm>
            <a:off x="8639175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Line 9">
            <a:extLst>
              <a:ext uri="{FF2B5EF4-FFF2-40B4-BE49-F238E27FC236}">
                <a16:creationId xmlns:a16="http://schemas.microsoft.com/office/drawing/2014/main" id="{E62C3C32-9443-B826-52DC-CDC5AF869F78}"/>
              </a:ext>
            </a:extLst>
          </p:cNvPr>
          <p:cNvSpPr>
            <a:spLocks noChangeShapeType="1"/>
          </p:cNvSpPr>
          <p:nvPr/>
        </p:nvSpPr>
        <p:spPr bwMode="auto">
          <a:xfrm>
            <a:off x="9245600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Line 10">
            <a:extLst>
              <a:ext uri="{FF2B5EF4-FFF2-40B4-BE49-F238E27FC236}">
                <a16:creationId xmlns:a16="http://schemas.microsoft.com/office/drawing/2014/main" id="{4E4877D3-E0E8-9510-F097-78FF158DE135}"/>
              </a:ext>
            </a:extLst>
          </p:cNvPr>
          <p:cNvSpPr>
            <a:spLocks noChangeShapeType="1"/>
          </p:cNvSpPr>
          <p:nvPr/>
        </p:nvSpPr>
        <p:spPr bwMode="auto">
          <a:xfrm>
            <a:off x="9850438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Line 11">
            <a:extLst>
              <a:ext uri="{FF2B5EF4-FFF2-40B4-BE49-F238E27FC236}">
                <a16:creationId xmlns:a16="http://schemas.microsoft.com/office/drawing/2014/main" id="{24CC4CCE-812A-2AC8-DBF4-DEBAC205BDA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56863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Line 12">
            <a:extLst>
              <a:ext uri="{FF2B5EF4-FFF2-40B4-BE49-F238E27FC236}">
                <a16:creationId xmlns:a16="http://schemas.microsoft.com/office/drawing/2014/main" id="{1B9BC782-0A25-CE5B-7C0D-E8319D4BF22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61700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Line 13">
            <a:extLst>
              <a:ext uri="{FF2B5EF4-FFF2-40B4-BE49-F238E27FC236}">
                <a16:creationId xmlns:a16="http://schemas.microsoft.com/office/drawing/2014/main" id="{07B7F436-6B4D-DDA9-D162-62770690B38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1888" y="1685925"/>
            <a:ext cx="546100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Line 14">
            <a:extLst>
              <a:ext uri="{FF2B5EF4-FFF2-40B4-BE49-F238E27FC236}">
                <a16:creationId xmlns:a16="http://schemas.microsoft.com/office/drawing/2014/main" id="{FF280047-5A95-766F-A405-FABCE8DEF1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1888" y="2057400"/>
            <a:ext cx="546100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Line 15">
            <a:extLst>
              <a:ext uri="{FF2B5EF4-FFF2-40B4-BE49-F238E27FC236}">
                <a16:creationId xmlns:a16="http://schemas.microsoft.com/office/drawing/2014/main" id="{D3944CCA-8397-BB72-09EE-402C5D25B5F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8238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Line 16">
            <a:extLst>
              <a:ext uri="{FF2B5EF4-FFF2-40B4-BE49-F238E27FC236}">
                <a16:creationId xmlns:a16="http://schemas.microsoft.com/office/drawing/2014/main" id="{CD5D5956-CB17-90BD-9BE4-522FDB7A804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66538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1031A64-2F5E-3567-EF9F-DCDE6B7FB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3000" y="1730375"/>
            <a:ext cx="1234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ptos" panose="020B0004020202020204" pitchFamily="34" charset="0"/>
              </a:rPr>
              <a:t>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7D69605-6437-1282-4F0A-09223A576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8163" y="1730375"/>
            <a:ext cx="1234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ptos" panose="020B0004020202020204" pitchFamily="34" charset="0"/>
              </a:rPr>
              <a:t>8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20F09C0-45DB-21F6-68E8-F45620219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3325" y="1730375"/>
            <a:ext cx="1234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8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09A4A4E-F52D-CBB7-6897-0B3AB9C3B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6900" y="1730375"/>
            <a:ext cx="1234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7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A3BDD45-CEBC-3E9A-E3BC-ADE8EAC90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2063" y="1730375"/>
            <a:ext cx="249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4840CAC-C835-59C2-EC61-5F2D894BE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638" y="1730375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6D7946C-3BAD-0DEF-7DEB-026F88E22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0800" y="1730375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00510AA-F803-6836-4214-E464684EE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963" y="1730375"/>
            <a:ext cx="1234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ptos" panose="020B0004020202020204" pitchFamily="34" charset="0"/>
              </a:rPr>
              <a:t>2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02239FD-3020-C1E1-6DB6-0E18F7328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538" y="1730375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A570884-614B-C866-E764-9FEE8A5D0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3000" y="2103438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9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3498B1A-0308-BF31-D409-12C8CEA50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8163" y="2103438"/>
            <a:ext cx="249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8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7197543-ABA7-CCBD-4E89-C07FFB54F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3325" y="2103438"/>
            <a:ext cx="249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7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0D81FDE-3C49-02BA-B1F5-938E46013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6900" y="2103438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1433F70-4E4C-E2F8-5FEE-0F97F9643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2063" y="2103438"/>
            <a:ext cx="249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670FB2E-AAEE-DDD4-E4DC-EBA0D3B9C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638" y="2103438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DEA96A6-9409-3B5C-D462-F465CFCD7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0800" y="2103438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43F9A10-F826-E5B1-AA1E-DDA79AEB2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963" y="2103438"/>
            <a:ext cx="249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6650699-D596-4E91-873C-9000C377B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538" y="2103438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6D242508-48FE-3F73-0890-86553E7F9BCB}"/>
              </a:ext>
            </a:extLst>
          </p:cNvPr>
          <p:cNvSpPr/>
          <p:nvPr/>
        </p:nvSpPr>
        <p:spPr>
          <a:xfrm>
            <a:off x="10290288" y="2995345"/>
            <a:ext cx="442110" cy="48631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E0BD14A-955F-61B4-C52D-F85176C9DA6D}"/>
              </a:ext>
            </a:extLst>
          </p:cNvPr>
          <p:cNvSpPr/>
          <p:nvPr/>
        </p:nvSpPr>
        <p:spPr>
          <a:xfrm>
            <a:off x="8844220" y="2995345"/>
            <a:ext cx="442110" cy="48631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479483DD-E663-DBD0-A310-D738C857EDEF}"/>
              </a:ext>
            </a:extLst>
          </p:cNvPr>
          <p:cNvSpPr/>
          <p:nvPr/>
        </p:nvSpPr>
        <p:spPr>
          <a:xfrm>
            <a:off x="7416573" y="2995345"/>
            <a:ext cx="442110" cy="4863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6FAFC4FF-6242-527F-60D0-B6A4C4E13AD4}"/>
              </a:ext>
            </a:extLst>
          </p:cNvPr>
          <p:cNvSpPr/>
          <p:nvPr/>
        </p:nvSpPr>
        <p:spPr>
          <a:xfrm>
            <a:off x="6096000" y="4231382"/>
            <a:ext cx="442110" cy="4863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00948705-4D02-3634-544E-669DDD2BC43C}"/>
              </a:ext>
            </a:extLst>
          </p:cNvPr>
          <p:cNvSpPr/>
          <p:nvPr/>
        </p:nvSpPr>
        <p:spPr>
          <a:xfrm>
            <a:off x="7416573" y="5457289"/>
            <a:ext cx="442110" cy="48631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D7CCF53E-BD70-B7E5-E38E-501A43D0B67D}"/>
              </a:ext>
            </a:extLst>
          </p:cNvPr>
          <p:cNvSpPr/>
          <p:nvPr/>
        </p:nvSpPr>
        <p:spPr>
          <a:xfrm>
            <a:off x="8853431" y="5457289"/>
            <a:ext cx="442110" cy="48631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EA95AE25-534E-D367-4B55-4FD752F0E3DA}"/>
              </a:ext>
            </a:extLst>
          </p:cNvPr>
          <p:cNvSpPr/>
          <p:nvPr/>
        </p:nvSpPr>
        <p:spPr>
          <a:xfrm>
            <a:off x="10290288" y="5457289"/>
            <a:ext cx="442110" cy="48631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3C38F9DE-7935-02DA-0A60-5EAE21B95258}"/>
              </a:ext>
            </a:extLst>
          </p:cNvPr>
          <p:cNvSpPr/>
          <p:nvPr/>
        </p:nvSpPr>
        <p:spPr>
          <a:xfrm>
            <a:off x="8181055" y="4231382"/>
            <a:ext cx="442110" cy="48631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D70DC1BB-C2B3-E4A0-37E2-5242D0C6FA29}"/>
              </a:ext>
            </a:extLst>
          </p:cNvPr>
          <p:cNvSpPr/>
          <p:nvPr/>
        </p:nvSpPr>
        <p:spPr>
          <a:xfrm>
            <a:off x="11616618" y="4231382"/>
            <a:ext cx="442110" cy="486310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F81E686-3F42-1B35-55DA-DDE5579C4903}"/>
              </a:ext>
            </a:extLst>
          </p:cNvPr>
          <p:cNvCxnSpPr>
            <a:stCxn id="122" idx="5"/>
            <a:endCxn id="127" idx="1"/>
          </p:cNvCxnSpPr>
          <p:nvPr/>
        </p:nvCxnSpPr>
        <p:spPr>
          <a:xfrm>
            <a:off x="9221585" y="3410437"/>
            <a:ext cx="1133449" cy="2118071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0980A2C5-4FCC-B8C4-2E90-350689426B54}"/>
              </a:ext>
            </a:extLst>
          </p:cNvPr>
          <p:cNvCxnSpPr>
            <a:stCxn id="122" idx="6"/>
            <a:endCxn id="121" idx="2"/>
          </p:cNvCxnSpPr>
          <p:nvPr/>
        </p:nvCxnSpPr>
        <p:spPr>
          <a:xfrm>
            <a:off x="9286331" y="3238500"/>
            <a:ext cx="1003958" cy="0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8783AA64-F627-1F0F-2B29-1105FCDA4D31}"/>
              </a:ext>
            </a:extLst>
          </p:cNvPr>
          <p:cNvCxnSpPr>
            <a:stCxn id="129" idx="1"/>
            <a:endCxn id="121" idx="5"/>
          </p:cNvCxnSpPr>
          <p:nvPr/>
        </p:nvCxnSpPr>
        <p:spPr>
          <a:xfrm flipH="1" flipV="1">
            <a:off x="10667653" y="3410438"/>
            <a:ext cx="1013711" cy="892164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BE020539-A41F-3B63-9C07-2DD1FE8FF918}"/>
              </a:ext>
            </a:extLst>
          </p:cNvPr>
          <p:cNvCxnSpPr>
            <a:stCxn id="129" idx="3"/>
            <a:endCxn id="127" idx="7"/>
          </p:cNvCxnSpPr>
          <p:nvPr/>
        </p:nvCxnSpPr>
        <p:spPr>
          <a:xfrm flipH="1">
            <a:off x="10667653" y="4646475"/>
            <a:ext cx="1013711" cy="882034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FB71759-2624-B308-3B4D-FC46382E81CB}"/>
              </a:ext>
            </a:extLst>
          </p:cNvPr>
          <p:cNvCxnSpPr>
            <a:stCxn id="121" idx="4"/>
            <a:endCxn id="127" idx="0"/>
          </p:cNvCxnSpPr>
          <p:nvPr/>
        </p:nvCxnSpPr>
        <p:spPr>
          <a:xfrm>
            <a:off x="10511343" y="3481655"/>
            <a:ext cx="0" cy="1975633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850540DC-2BD0-5DA4-1404-A8EE68696BE4}"/>
              </a:ext>
            </a:extLst>
          </p:cNvPr>
          <p:cNvCxnSpPr>
            <a:stCxn id="128" idx="5"/>
            <a:endCxn id="126" idx="1"/>
          </p:cNvCxnSpPr>
          <p:nvPr/>
        </p:nvCxnSpPr>
        <p:spPr>
          <a:xfrm>
            <a:off x="8558420" y="4646475"/>
            <a:ext cx="359757" cy="882034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2051869-4818-50C2-199F-678D82D284EE}"/>
              </a:ext>
            </a:extLst>
          </p:cNvPr>
          <p:cNvCxnSpPr>
            <a:stCxn id="126" idx="6"/>
            <a:endCxn id="127" idx="2"/>
          </p:cNvCxnSpPr>
          <p:nvPr/>
        </p:nvCxnSpPr>
        <p:spPr>
          <a:xfrm>
            <a:off x="9295541" y="5700444"/>
            <a:ext cx="994747" cy="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13FC10B3-ACA7-5C19-34FE-9043A764A51E}"/>
              </a:ext>
            </a:extLst>
          </p:cNvPr>
          <p:cNvCxnSpPr>
            <a:stCxn id="128" idx="0"/>
            <a:endCxn id="122" idx="3"/>
          </p:cNvCxnSpPr>
          <p:nvPr/>
        </p:nvCxnSpPr>
        <p:spPr>
          <a:xfrm flipV="1">
            <a:off x="8402111" y="3410437"/>
            <a:ext cx="506856" cy="820946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80A2B8B4-C5F7-9596-BC9B-A16D820A267D}"/>
              </a:ext>
            </a:extLst>
          </p:cNvPr>
          <p:cNvCxnSpPr>
            <a:stCxn id="123" idx="6"/>
            <a:endCxn id="122" idx="2"/>
          </p:cNvCxnSpPr>
          <p:nvPr/>
        </p:nvCxnSpPr>
        <p:spPr>
          <a:xfrm>
            <a:off x="7858684" y="3238500"/>
            <a:ext cx="985537" cy="0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C9DE638C-3D8C-4EEB-F4BF-2F82AA2C98CA}"/>
              </a:ext>
            </a:extLst>
          </p:cNvPr>
          <p:cNvCxnSpPr>
            <a:stCxn id="124" idx="7"/>
            <a:endCxn id="123" idx="3"/>
          </p:cNvCxnSpPr>
          <p:nvPr/>
        </p:nvCxnSpPr>
        <p:spPr>
          <a:xfrm flipV="1">
            <a:off x="6473364" y="3410438"/>
            <a:ext cx="1007955" cy="892164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999A8B2A-CFA1-C16F-DA1A-9DA2F535445F}"/>
              </a:ext>
            </a:extLst>
          </p:cNvPr>
          <p:cNvCxnSpPr>
            <a:stCxn id="124" idx="5"/>
            <a:endCxn id="125" idx="1"/>
          </p:cNvCxnSpPr>
          <p:nvPr/>
        </p:nvCxnSpPr>
        <p:spPr>
          <a:xfrm>
            <a:off x="6473364" y="4646475"/>
            <a:ext cx="1007955" cy="882034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F1FB497-128C-453D-2D26-7CDBEAC1FBFC}"/>
              </a:ext>
            </a:extLst>
          </p:cNvPr>
          <p:cNvCxnSpPr>
            <a:stCxn id="126" idx="2"/>
            <a:endCxn id="125" idx="6"/>
          </p:cNvCxnSpPr>
          <p:nvPr/>
        </p:nvCxnSpPr>
        <p:spPr>
          <a:xfrm flipH="1">
            <a:off x="7858683" y="5700444"/>
            <a:ext cx="994747" cy="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154B272-4A36-2828-A67A-089128A1095E}"/>
              </a:ext>
            </a:extLst>
          </p:cNvPr>
          <p:cNvCxnSpPr>
            <a:stCxn id="128" idx="3"/>
            <a:endCxn id="125" idx="7"/>
          </p:cNvCxnSpPr>
          <p:nvPr/>
        </p:nvCxnSpPr>
        <p:spPr>
          <a:xfrm flipH="1">
            <a:off x="7793938" y="4646475"/>
            <a:ext cx="451863" cy="882034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2B26E10A-4B9E-BCCC-FB1B-8EFE4244809D}"/>
              </a:ext>
            </a:extLst>
          </p:cNvPr>
          <p:cNvSpPr txBox="1"/>
          <p:nvPr/>
        </p:nvSpPr>
        <p:spPr>
          <a:xfrm>
            <a:off x="9654755" y="2823410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7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62A54AD-A3DF-4C37-3FB0-A5BD21F4F465}"/>
              </a:ext>
            </a:extLst>
          </p:cNvPr>
          <p:cNvSpPr txBox="1"/>
          <p:nvPr/>
        </p:nvSpPr>
        <p:spPr>
          <a:xfrm>
            <a:off x="11119244" y="3447104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9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A306EA1-D17C-9549-8F05-4B329E97F0AD}"/>
              </a:ext>
            </a:extLst>
          </p:cNvPr>
          <p:cNvSpPr txBox="1"/>
          <p:nvPr/>
        </p:nvSpPr>
        <p:spPr>
          <a:xfrm>
            <a:off x="11192929" y="5038959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10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09D7A73-1F54-0132-AF8D-36F119C38838}"/>
              </a:ext>
            </a:extLst>
          </p:cNvPr>
          <p:cNvSpPr txBox="1"/>
          <p:nvPr/>
        </p:nvSpPr>
        <p:spPr>
          <a:xfrm>
            <a:off x="10502132" y="4218416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14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328A760-B409-E157-7955-D04B36259873}"/>
              </a:ext>
            </a:extLst>
          </p:cNvPr>
          <p:cNvSpPr txBox="1"/>
          <p:nvPr/>
        </p:nvSpPr>
        <p:spPr>
          <a:xfrm>
            <a:off x="9654755" y="3965749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4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4E27779-0B82-66F3-CF1A-CF9F93DEC513}"/>
              </a:ext>
            </a:extLst>
          </p:cNvPr>
          <p:cNvSpPr txBox="1"/>
          <p:nvPr/>
        </p:nvSpPr>
        <p:spPr>
          <a:xfrm>
            <a:off x="9618049" y="5329015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41A7DAE-0C25-2C2B-3D05-1CD9A8571B4B}"/>
              </a:ext>
            </a:extLst>
          </p:cNvPr>
          <p:cNvSpPr txBox="1"/>
          <p:nvPr/>
        </p:nvSpPr>
        <p:spPr>
          <a:xfrm>
            <a:off x="8687572" y="3697254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F641476-9BA5-056F-6267-60FEA4654C3E}"/>
              </a:ext>
            </a:extLst>
          </p:cNvPr>
          <p:cNvSpPr txBox="1"/>
          <p:nvPr/>
        </p:nvSpPr>
        <p:spPr>
          <a:xfrm>
            <a:off x="8227108" y="5296181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1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4DFFF51-18D6-F0D1-D605-A0FD0E6F135D}"/>
              </a:ext>
            </a:extLst>
          </p:cNvPr>
          <p:cNvSpPr txBox="1"/>
          <p:nvPr/>
        </p:nvSpPr>
        <p:spPr>
          <a:xfrm>
            <a:off x="8057526" y="4868943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7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7C1E016-E639-62C4-D872-156347DF9730}"/>
              </a:ext>
            </a:extLst>
          </p:cNvPr>
          <p:cNvSpPr txBox="1"/>
          <p:nvPr/>
        </p:nvSpPr>
        <p:spPr>
          <a:xfrm>
            <a:off x="8738297" y="4856173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6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5892E586-2CF0-027C-22AE-A447ACD9E046}"/>
              </a:ext>
            </a:extLst>
          </p:cNvPr>
          <p:cNvSpPr txBox="1"/>
          <p:nvPr/>
        </p:nvSpPr>
        <p:spPr>
          <a:xfrm>
            <a:off x="6629201" y="5002292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8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98025F5D-D15E-C2D7-7058-4BAFCEEC6DA6}"/>
              </a:ext>
            </a:extLst>
          </p:cNvPr>
          <p:cNvCxnSpPr>
            <a:stCxn id="125" idx="0"/>
            <a:endCxn id="123" idx="4"/>
          </p:cNvCxnSpPr>
          <p:nvPr/>
        </p:nvCxnSpPr>
        <p:spPr>
          <a:xfrm flipV="1">
            <a:off x="7637628" y="3481655"/>
            <a:ext cx="0" cy="1975633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481033CE-7EB1-44E1-FABB-721DA9626262}"/>
              </a:ext>
            </a:extLst>
          </p:cNvPr>
          <p:cNvSpPr txBox="1"/>
          <p:nvPr/>
        </p:nvSpPr>
        <p:spPr>
          <a:xfrm>
            <a:off x="7651173" y="4009410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11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618F8A7-5B09-C408-FBAD-C7CBC1A3B252}"/>
              </a:ext>
            </a:extLst>
          </p:cNvPr>
          <p:cNvSpPr txBox="1"/>
          <p:nvPr/>
        </p:nvSpPr>
        <p:spPr>
          <a:xfrm>
            <a:off x="8148818" y="2834900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8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C7F9E0F5-6308-9997-DFDC-356A7A298D7F}"/>
              </a:ext>
            </a:extLst>
          </p:cNvPr>
          <p:cNvSpPr txBox="1"/>
          <p:nvPr/>
        </p:nvSpPr>
        <p:spPr>
          <a:xfrm>
            <a:off x="6666179" y="3539470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4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395C688C-7235-2DDF-4771-75DF379090D5}"/>
              </a:ext>
            </a:extLst>
          </p:cNvPr>
          <p:cNvSpPr/>
          <p:nvPr/>
        </p:nvSpPr>
        <p:spPr>
          <a:xfrm>
            <a:off x="6330951" y="1358900"/>
            <a:ext cx="287314" cy="339271"/>
          </a:xfrm>
          <a:custGeom>
            <a:avLst/>
            <a:gdLst>
              <a:gd name="connsiteX0" fmla="*/ 175656 w 480207"/>
              <a:gd name="connsiteY0" fmla="*/ 801189 h 809897"/>
              <a:gd name="connsiteX1" fmla="*/ 1485 w 480207"/>
              <a:gd name="connsiteY1" fmla="*/ 365760 h 809897"/>
              <a:gd name="connsiteX2" fmla="*/ 262742 w 480207"/>
              <a:gd name="connsiteY2" fmla="*/ 0 h 809897"/>
              <a:gd name="connsiteX3" fmla="*/ 471748 w 480207"/>
              <a:gd name="connsiteY3" fmla="*/ 365760 h 809897"/>
              <a:gd name="connsiteX4" fmla="*/ 419496 w 480207"/>
              <a:gd name="connsiteY4" fmla="*/ 809897 h 809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207" h="809897">
                <a:moveTo>
                  <a:pt x="175656" y="801189"/>
                </a:moveTo>
                <a:cubicBezTo>
                  <a:pt x="81313" y="650240"/>
                  <a:pt x="-13029" y="499291"/>
                  <a:pt x="1485" y="365760"/>
                </a:cubicBezTo>
                <a:cubicBezTo>
                  <a:pt x="15999" y="232229"/>
                  <a:pt x="184365" y="0"/>
                  <a:pt x="262742" y="0"/>
                </a:cubicBezTo>
                <a:cubicBezTo>
                  <a:pt x="341119" y="0"/>
                  <a:pt x="445622" y="230777"/>
                  <a:pt x="471748" y="365760"/>
                </a:cubicBezTo>
                <a:cubicBezTo>
                  <a:pt x="497874" y="500743"/>
                  <a:pt x="458685" y="655320"/>
                  <a:pt x="419496" y="809897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03E57D20-4540-949D-71A9-E91227BCC8D9}"/>
              </a:ext>
            </a:extLst>
          </p:cNvPr>
          <p:cNvSpPr/>
          <p:nvPr/>
        </p:nvSpPr>
        <p:spPr>
          <a:xfrm>
            <a:off x="8224850" y="1354342"/>
            <a:ext cx="287314" cy="339271"/>
          </a:xfrm>
          <a:custGeom>
            <a:avLst/>
            <a:gdLst>
              <a:gd name="connsiteX0" fmla="*/ 175656 w 480207"/>
              <a:gd name="connsiteY0" fmla="*/ 801189 h 809897"/>
              <a:gd name="connsiteX1" fmla="*/ 1485 w 480207"/>
              <a:gd name="connsiteY1" fmla="*/ 365760 h 809897"/>
              <a:gd name="connsiteX2" fmla="*/ 262742 w 480207"/>
              <a:gd name="connsiteY2" fmla="*/ 0 h 809897"/>
              <a:gd name="connsiteX3" fmla="*/ 471748 w 480207"/>
              <a:gd name="connsiteY3" fmla="*/ 365760 h 809897"/>
              <a:gd name="connsiteX4" fmla="*/ 419496 w 480207"/>
              <a:gd name="connsiteY4" fmla="*/ 809897 h 809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207" h="809897">
                <a:moveTo>
                  <a:pt x="175656" y="801189"/>
                </a:moveTo>
                <a:cubicBezTo>
                  <a:pt x="81313" y="650240"/>
                  <a:pt x="-13029" y="499291"/>
                  <a:pt x="1485" y="365760"/>
                </a:cubicBezTo>
                <a:cubicBezTo>
                  <a:pt x="15999" y="232229"/>
                  <a:pt x="184365" y="0"/>
                  <a:pt x="262742" y="0"/>
                </a:cubicBezTo>
                <a:cubicBezTo>
                  <a:pt x="341119" y="0"/>
                  <a:pt x="445622" y="230777"/>
                  <a:pt x="471748" y="365760"/>
                </a:cubicBezTo>
                <a:cubicBezTo>
                  <a:pt x="497874" y="500743"/>
                  <a:pt x="458685" y="655320"/>
                  <a:pt x="419496" y="809897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Freeform: Shape 155">
            <a:extLst>
              <a:ext uri="{FF2B5EF4-FFF2-40B4-BE49-F238E27FC236}">
                <a16:creationId xmlns:a16="http://schemas.microsoft.com/office/drawing/2014/main" id="{4837930E-9E36-BB20-BD50-492F81B2E47D}"/>
              </a:ext>
            </a:extLst>
          </p:cNvPr>
          <p:cNvSpPr/>
          <p:nvPr/>
        </p:nvSpPr>
        <p:spPr>
          <a:xfrm>
            <a:off x="6937375" y="1353594"/>
            <a:ext cx="287314" cy="339271"/>
          </a:xfrm>
          <a:custGeom>
            <a:avLst/>
            <a:gdLst>
              <a:gd name="connsiteX0" fmla="*/ 175656 w 480207"/>
              <a:gd name="connsiteY0" fmla="*/ 801189 h 809897"/>
              <a:gd name="connsiteX1" fmla="*/ 1485 w 480207"/>
              <a:gd name="connsiteY1" fmla="*/ 365760 h 809897"/>
              <a:gd name="connsiteX2" fmla="*/ 262742 w 480207"/>
              <a:gd name="connsiteY2" fmla="*/ 0 h 809897"/>
              <a:gd name="connsiteX3" fmla="*/ 471748 w 480207"/>
              <a:gd name="connsiteY3" fmla="*/ 365760 h 809897"/>
              <a:gd name="connsiteX4" fmla="*/ 419496 w 480207"/>
              <a:gd name="connsiteY4" fmla="*/ 809897 h 809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207" h="809897">
                <a:moveTo>
                  <a:pt x="175656" y="801189"/>
                </a:moveTo>
                <a:cubicBezTo>
                  <a:pt x="81313" y="650240"/>
                  <a:pt x="-13029" y="499291"/>
                  <a:pt x="1485" y="365760"/>
                </a:cubicBezTo>
                <a:cubicBezTo>
                  <a:pt x="15999" y="232229"/>
                  <a:pt x="184365" y="0"/>
                  <a:pt x="262742" y="0"/>
                </a:cubicBezTo>
                <a:cubicBezTo>
                  <a:pt x="341119" y="0"/>
                  <a:pt x="445622" y="230777"/>
                  <a:pt x="471748" y="365760"/>
                </a:cubicBezTo>
                <a:cubicBezTo>
                  <a:pt x="497874" y="500743"/>
                  <a:pt x="458685" y="655320"/>
                  <a:pt x="419496" y="809897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50F46400-E5BD-4625-E52A-09D42D50236F}"/>
              </a:ext>
            </a:extLst>
          </p:cNvPr>
          <p:cNvSpPr/>
          <p:nvPr/>
        </p:nvSpPr>
        <p:spPr>
          <a:xfrm>
            <a:off x="8797115" y="1358899"/>
            <a:ext cx="287314" cy="339271"/>
          </a:xfrm>
          <a:custGeom>
            <a:avLst/>
            <a:gdLst>
              <a:gd name="connsiteX0" fmla="*/ 175656 w 480207"/>
              <a:gd name="connsiteY0" fmla="*/ 801189 h 809897"/>
              <a:gd name="connsiteX1" fmla="*/ 1485 w 480207"/>
              <a:gd name="connsiteY1" fmla="*/ 365760 h 809897"/>
              <a:gd name="connsiteX2" fmla="*/ 262742 w 480207"/>
              <a:gd name="connsiteY2" fmla="*/ 0 h 809897"/>
              <a:gd name="connsiteX3" fmla="*/ 471748 w 480207"/>
              <a:gd name="connsiteY3" fmla="*/ 365760 h 809897"/>
              <a:gd name="connsiteX4" fmla="*/ 419496 w 480207"/>
              <a:gd name="connsiteY4" fmla="*/ 809897 h 809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207" h="809897">
                <a:moveTo>
                  <a:pt x="175656" y="801189"/>
                </a:moveTo>
                <a:cubicBezTo>
                  <a:pt x="81313" y="650240"/>
                  <a:pt x="-13029" y="499291"/>
                  <a:pt x="1485" y="365760"/>
                </a:cubicBezTo>
                <a:cubicBezTo>
                  <a:pt x="15999" y="232229"/>
                  <a:pt x="184365" y="0"/>
                  <a:pt x="262742" y="0"/>
                </a:cubicBezTo>
                <a:cubicBezTo>
                  <a:pt x="341119" y="0"/>
                  <a:pt x="445622" y="230777"/>
                  <a:pt x="471748" y="365760"/>
                </a:cubicBezTo>
                <a:cubicBezTo>
                  <a:pt x="497874" y="500743"/>
                  <a:pt x="458685" y="655320"/>
                  <a:pt x="419496" y="809897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DF677326-8F73-671E-9014-331B38EA9E23}"/>
              </a:ext>
            </a:extLst>
          </p:cNvPr>
          <p:cNvSpPr/>
          <p:nvPr/>
        </p:nvSpPr>
        <p:spPr>
          <a:xfrm>
            <a:off x="7550151" y="1351371"/>
            <a:ext cx="287314" cy="339271"/>
          </a:xfrm>
          <a:custGeom>
            <a:avLst/>
            <a:gdLst>
              <a:gd name="connsiteX0" fmla="*/ 175656 w 480207"/>
              <a:gd name="connsiteY0" fmla="*/ 801189 h 809897"/>
              <a:gd name="connsiteX1" fmla="*/ 1485 w 480207"/>
              <a:gd name="connsiteY1" fmla="*/ 365760 h 809897"/>
              <a:gd name="connsiteX2" fmla="*/ 262742 w 480207"/>
              <a:gd name="connsiteY2" fmla="*/ 0 h 809897"/>
              <a:gd name="connsiteX3" fmla="*/ 471748 w 480207"/>
              <a:gd name="connsiteY3" fmla="*/ 365760 h 809897"/>
              <a:gd name="connsiteX4" fmla="*/ 419496 w 480207"/>
              <a:gd name="connsiteY4" fmla="*/ 809897 h 809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207" h="809897">
                <a:moveTo>
                  <a:pt x="175656" y="801189"/>
                </a:moveTo>
                <a:cubicBezTo>
                  <a:pt x="81313" y="650240"/>
                  <a:pt x="-13029" y="499291"/>
                  <a:pt x="1485" y="365760"/>
                </a:cubicBezTo>
                <a:cubicBezTo>
                  <a:pt x="15999" y="232229"/>
                  <a:pt x="184365" y="0"/>
                  <a:pt x="262742" y="0"/>
                </a:cubicBezTo>
                <a:cubicBezTo>
                  <a:pt x="341119" y="0"/>
                  <a:pt x="445622" y="230777"/>
                  <a:pt x="471748" y="365760"/>
                </a:cubicBezTo>
                <a:cubicBezTo>
                  <a:pt x="497874" y="500743"/>
                  <a:pt x="458685" y="655320"/>
                  <a:pt x="419496" y="809897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Freeform: Shape 160">
            <a:extLst>
              <a:ext uri="{FF2B5EF4-FFF2-40B4-BE49-F238E27FC236}">
                <a16:creationId xmlns:a16="http://schemas.microsoft.com/office/drawing/2014/main" id="{4461DFF3-089D-80A1-2229-EC7698D99334}"/>
              </a:ext>
            </a:extLst>
          </p:cNvPr>
          <p:cNvSpPr/>
          <p:nvPr/>
        </p:nvSpPr>
        <p:spPr>
          <a:xfrm>
            <a:off x="10553312" y="1336675"/>
            <a:ext cx="287314" cy="339271"/>
          </a:xfrm>
          <a:custGeom>
            <a:avLst/>
            <a:gdLst>
              <a:gd name="connsiteX0" fmla="*/ 175656 w 480207"/>
              <a:gd name="connsiteY0" fmla="*/ 801189 h 809897"/>
              <a:gd name="connsiteX1" fmla="*/ 1485 w 480207"/>
              <a:gd name="connsiteY1" fmla="*/ 365760 h 809897"/>
              <a:gd name="connsiteX2" fmla="*/ 262742 w 480207"/>
              <a:gd name="connsiteY2" fmla="*/ 0 h 809897"/>
              <a:gd name="connsiteX3" fmla="*/ 471748 w 480207"/>
              <a:gd name="connsiteY3" fmla="*/ 365760 h 809897"/>
              <a:gd name="connsiteX4" fmla="*/ 419496 w 480207"/>
              <a:gd name="connsiteY4" fmla="*/ 809897 h 809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207" h="809897">
                <a:moveTo>
                  <a:pt x="175656" y="801189"/>
                </a:moveTo>
                <a:cubicBezTo>
                  <a:pt x="81313" y="650240"/>
                  <a:pt x="-13029" y="499291"/>
                  <a:pt x="1485" y="365760"/>
                </a:cubicBezTo>
                <a:cubicBezTo>
                  <a:pt x="15999" y="232229"/>
                  <a:pt x="184365" y="0"/>
                  <a:pt x="262742" y="0"/>
                </a:cubicBezTo>
                <a:cubicBezTo>
                  <a:pt x="341119" y="0"/>
                  <a:pt x="445622" y="230777"/>
                  <a:pt x="471748" y="365760"/>
                </a:cubicBezTo>
                <a:cubicBezTo>
                  <a:pt x="497874" y="500743"/>
                  <a:pt x="458685" y="655320"/>
                  <a:pt x="419496" y="809897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614E534A-289C-E8C3-FE46-9B0DAAFA2404}"/>
              </a:ext>
            </a:extLst>
          </p:cNvPr>
          <p:cNvSpPr/>
          <p:nvPr/>
        </p:nvSpPr>
        <p:spPr>
          <a:xfrm>
            <a:off x="10077564" y="1040312"/>
            <a:ext cx="433779" cy="628067"/>
          </a:xfrm>
          <a:custGeom>
            <a:avLst/>
            <a:gdLst>
              <a:gd name="connsiteX0" fmla="*/ 12920 w 468040"/>
              <a:gd name="connsiteY0" fmla="*/ 628067 h 628067"/>
              <a:gd name="connsiteX1" fmla="*/ 45004 w 468040"/>
              <a:gd name="connsiteY1" fmla="*/ 243056 h 628067"/>
              <a:gd name="connsiteX2" fmla="*/ 381889 w 468040"/>
              <a:gd name="connsiteY2" fmla="*/ 2425 h 628067"/>
              <a:gd name="connsiteX3" fmla="*/ 462099 w 468040"/>
              <a:gd name="connsiteY3" fmla="*/ 387435 h 628067"/>
              <a:gd name="connsiteX4" fmla="*/ 462099 w 468040"/>
              <a:gd name="connsiteY4" fmla="*/ 628067 h 628067"/>
              <a:gd name="connsiteX5" fmla="*/ 462099 w 468040"/>
              <a:gd name="connsiteY5" fmla="*/ 628067 h 62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8040" h="628067">
                <a:moveTo>
                  <a:pt x="12920" y="628067"/>
                </a:moveTo>
                <a:cubicBezTo>
                  <a:pt x="-1786" y="487698"/>
                  <a:pt x="-16491" y="347330"/>
                  <a:pt x="45004" y="243056"/>
                </a:cubicBezTo>
                <a:cubicBezTo>
                  <a:pt x="106499" y="138782"/>
                  <a:pt x="312373" y="-21638"/>
                  <a:pt x="381889" y="2425"/>
                </a:cubicBezTo>
                <a:cubicBezTo>
                  <a:pt x="451405" y="26488"/>
                  <a:pt x="448731" y="283161"/>
                  <a:pt x="462099" y="387435"/>
                </a:cubicBezTo>
                <a:cubicBezTo>
                  <a:pt x="475467" y="491709"/>
                  <a:pt x="462099" y="628067"/>
                  <a:pt x="462099" y="628067"/>
                </a:cubicBezTo>
                <a:lnTo>
                  <a:pt x="462099" y="628067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4FA2559-6611-BBE8-B140-01634672DA89}"/>
              </a:ext>
            </a:extLst>
          </p:cNvPr>
          <p:cNvSpPr/>
          <p:nvPr/>
        </p:nvSpPr>
        <p:spPr>
          <a:xfrm>
            <a:off x="7953003" y="770011"/>
            <a:ext cx="3372723" cy="930452"/>
          </a:xfrm>
          <a:custGeom>
            <a:avLst/>
            <a:gdLst>
              <a:gd name="connsiteX0" fmla="*/ 3439038 w 3439038"/>
              <a:gd name="connsiteY0" fmla="*/ 899746 h 931830"/>
              <a:gd name="connsiteX1" fmla="*/ 3166323 w 3439038"/>
              <a:gd name="connsiteY1" fmla="*/ 370356 h 931830"/>
              <a:gd name="connsiteX2" fmla="*/ 2460470 w 3439038"/>
              <a:gd name="connsiteY2" fmla="*/ 81599 h 931830"/>
              <a:gd name="connsiteX3" fmla="*/ 1337523 w 3439038"/>
              <a:gd name="connsiteY3" fmla="*/ 1388 h 931830"/>
              <a:gd name="connsiteX4" fmla="*/ 134365 w 3439038"/>
              <a:gd name="connsiteY4" fmla="*/ 129725 h 931830"/>
              <a:gd name="connsiteX5" fmla="*/ 22070 w 3439038"/>
              <a:gd name="connsiteY5" fmla="*/ 450567 h 931830"/>
              <a:gd name="connsiteX6" fmla="*/ 70196 w 3439038"/>
              <a:gd name="connsiteY6" fmla="*/ 931830 h 931830"/>
              <a:gd name="connsiteX0" fmla="*/ 3371649 w 3371649"/>
              <a:gd name="connsiteY0" fmla="*/ 899746 h 931830"/>
              <a:gd name="connsiteX1" fmla="*/ 3098934 w 3371649"/>
              <a:gd name="connsiteY1" fmla="*/ 370356 h 931830"/>
              <a:gd name="connsiteX2" fmla="*/ 2393081 w 3371649"/>
              <a:gd name="connsiteY2" fmla="*/ 81599 h 931830"/>
              <a:gd name="connsiteX3" fmla="*/ 1270134 w 3371649"/>
              <a:gd name="connsiteY3" fmla="*/ 1388 h 931830"/>
              <a:gd name="connsiteX4" fmla="*/ 66976 w 3371649"/>
              <a:gd name="connsiteY4" fmla="*/ 129725 h 931830"/>
              <a:gd name="connsiteX5" fmla="*/ 195312 w 3371649"/>
              <a:gd name="connsiteY5" fmla="*/ 498693 h 931830"/>
              <a:gd name="connsiteX6" fmla="*/ 2807 w 3371649"/>
              <a:gd name="connsiteY6" fmla="*/ 931830 h 931830"/>
              <a:gd name="connsiteX0" fmla="*/ 3371649 w 3371649"/>
              <a:gd name="connsiteY0" fmla="*/ 898368 h 930452"/>
              <a:gd name="connsiteX1" fmla="*/ 3098934 w 3371649"/>
              <a:gd name="connsiteY1" fmla="*/ 368978 h 930452"/>
              <a:gd name="connsiteX2" fmla="*/ 2393081 w 3371649"/>
              <a:gd name="connsiteY2" fmla="*/ 80221 h 930452"/>
              <a:gd name="connsiteX3" fmla="*/ 1270134 w 3371649"/>
              <a:gd name="connsiteY3" fmla="*/ 10 h 930452"/>
              <a:gd name="connsiteX4" fmla="*/ 692618 w 3371649"/>
              <a:gd name="connsiteY4" fmla="*/ 80220 h 930452"/>
              <a:gd name="connsiteX5" fmla="*/ 195312 w 3371649"/>
              <a:gd name="connsiteY5" fmla="*/ 497315 h 930452"/>
              <a:gd name="connsiteX6" fmla="*/ 2807 w 3371649"/>
              <a:gd name="connsiteY6" fmla="*/ 930452 h 930452"/>
              <a:gd name="connsiteX0" fmla="*/ 3372723 w 3372723"/>
              <a:gd name="connsiteY0" fmla="*/ 898368 h 930452"/>
              <a:gd name="connsiteX1" fmla="*/ 3100008 w 3372723"/>
              <a:gd name="connsiteY1" fmla="*/ 368978 h 930452"/>
              <a:gd name="connsiteX2" fmla="*/ 2394155 w 3372723"/>
              <a:gd name="connsiteY2" fmla="*/ 80221 h 930452"/>
              <a:gd name="connsiteX3" fmla="*/ 1271208 w 3372723"/>
              <a:gd name="connsiteY3" fmla="*/ 10 h 930452"/>
              <a:gd name="connsiteX4" fmla="*/ 693692 w 3372723"/>
              <a:gd name="connsiteY4" fmla="*/ 80220 h 930452"/>
              <a:gd name="connsiteX5" fmla="*/ 132218 w 3372723"/>
              <a:gd name="connsiteY5" fmla="*/ 497315 h 930452"/>
              <a:gd name="connsiteX6" fmla="*/ 3881 w 3372723"/>
              <a:gd name="connsiteY6" fmla="*/ 930452 h 930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72723" h="930452">
                <a:moveTo>
                  <a:pt x="3372723" y="898368"/>
                </a:moveTo>
                <a:cubicBezTo>
                  <a:pt x="3317913" y="701852"/>
                  <a:pt x="3263103" y="505336"/>
                  <a:pt x="3100008" y="368978"/>
                </a:cubicBezTo>
                <a:cubicBezTo>
                  <a:pt x="2936913" y="232620"/>
                  <a:pt x="2698955" y="141716"/>
                  <a:pt x="2394155" y="80221"/>
                </a:cubicBezTo>
                <a:cubicBezTo>
                  <a:pt x="2089355" y="18726"/>
                  <a:pt x="1554618" y="10"/>
                  <a:pt x="1271208" y="10"/>
                </a:cubicBezTo>
                <a:cubicBezTo>
                  <a:pt x="987798" y="10"/>
                  <a:pt x="883524" y="-2664"/>
                  <a:pt x="693692" y="80220"/>
                </a:cubicBezTo>
                <a:cubicBezTo>
                  <a:pt x="503860" y="163104"/>
                  <a:pt x="142913" y="363631"/>
                  <a:pt x="132218" y="497315"/>
                </a:cubicBezTo>
                <a:cubicBezTo>
                  <a:pt x="121523" y="630999"/>
                  <a:pt x="-25530" y="756662"/>
                  <a:pt x="3881" y="930452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1A8B1EC-40A2-75A6-AC14-706C02C5B1CF}"/>
              </a:ext>
            </a:extLst>
          </p:cNvPr>
          <p:cNvSpPr/>
          <p:nvPr/>
        </p:nvSpPr>
        <p:spPr>
          <a:xfrm>
            <a:off x="9400674" y="1320301"/>
            <a:ext cx="593558" cy="396204"/>
          </a:xfrm>
          <a:custGeom>
            <a:avLst/>
            <a:gdLst>
              <a:gd name="connsiteX0" fmla="*/ 0 w 593558"/>
              <a:gd name="connsiteY0" fmla="*/ 348078 h 396204"/>
              <a:gd name="connsiteX1" fmla="*/ 192505 w 593558"/>
              <a:gd name="connsiteY1" fmla="*/ 27236 h 396204"/>
              <a:gd name="connsiteX2" fmla="*/ 465221 w 593558"/>
              <a:gd name="connsiteY2" fmla="*/ 59320 h 396204"/>
              <a:gd name="connsiteX3" fmla="*/ 593558 w 593558"/>
              <a:gd name="connsiteY3" fmla="*/ 396204 h 396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558" h="396204">
                <a:moveTo>
                  <a:pt x="0" y="348078"/>
                </a:moveTo>
                <a:cubicBezTo>
                  <a:pt x="57484" y="211720"/>
                  <a:pt x="114968" y="75362"/>
                  <a:pt x="192505" y="27236"/>
                </a:cubicBezTo>
                <a:cubicBezTo>
                  <a:pt x="270042" y="-20890"/>
                  <a:pt x="398379" y="-2174"/>
                  <a:pt x="465221" y="59320"/>
                </a:cubicBezTo>
                <a:cubicBezTo>
                  <a:pt x="532063" y="120814"/>
                  <a:pt x="562810" y="258509"/>
                  <a:pt x="593558" y="396204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4417E2-F15D-DB4C-AD4E-D60D0CDBAFA3}"/>
              </a:ext>
            </a:extLst>
          </p:cNvPr>
          <p:cNvSpPr txBox="1"/>
          <p:nvPr/>
        </p:nvSpPr>
        <p:spPr>
          <a:xfrm>
            <a:off x="8368618" y="692467"/>
            <a:ext cx="94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Parents</a:t>
            </a:r>
          </a:p>
        </p:txBody>
      </p:sp>
    </p:spTree>
    <p:extLst>
      <p:ext uri="{BB962C8B-B14F-4D97-AF65-F5344CB8AC3E}">
        <p14:creationId xmlns:p14="http://schemas.microsoft.com/office/powerpoint/2010/main" val="1324237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Kruskal’s Algorithm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A1E788-C37B-274E-B9E0-3130D7DEC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20C1-8F6A-D64F-AFAE-6EC332FBCEE4}" type="slidenum">
              <a:rPr lang="en-US" smtClean="0"/>
              <a:t>2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690338" y="2532184"/>
            <a:ext cx="562708" cy="562708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" name="Oval 4"/>
          <p:cNvSpPr/>
          <p:nvPr/>
        </p:nvSpPr>
        <p:spPr>
          <a:xfrm>
            <a:off x="5849815" y="2532184"/>
            <a:ext cx="562708" cy="562708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Oval 5"/>
          <p:cNvSpPr/>
          <p:nvPr/>
        </p:nvSpPr>
        <p:spPr>
          <a:xfrm>
            <a:off x="4032738" y="2532184"/>
            <a:ext cx="562708" cy="56270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2351942" y="3962399"/>
            <a:ext cx="562708" cy="56270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Oval 7"/>
          <p:cNvSpPr/>
          <p:nvPr/>
        </p:nvSpPr>
        <p:spPr>
          <a:xfrm>
            <a:off x="4032738" y="5380892"/>
            <a:ext cx="562708" cy="56270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9" name="Oval 8"/>
          <p:cNvSpPr/>
          <p:nvPr/>
        </p:nvSpPr>
        <p:spPr>
          <a:xfrm>
            <a:off x="5861538" y="5380892"/>
            <a:ext cx="562708" cy="562708"/>
          </a:xfrm>
          <a:prstGeom prst="ellipse">
            <a:avLst/>
          </a:prstGeom>
          <a:solidFill>
            <a:srgbClr val="0070C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0" name="Oval 9"/>
          <p:cNvSpPr/>
          <p:nvPr/>
        </p:nvSpPr>
        <p:spPr>
          <a:xfrm>
            <a:off x="7690338" y="5380892"/>
            <a:ext cx="562708" cy="56270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1" name="Oval 10"/>
          <p:cNvSpPr/>
          <p:nvPr/>
        </p:nvSpPr>
        <p:spPr>
          <a:xfrm>
            <a:off x="5005753" y="3962399"/>
            <a:ext cx="562708" cy="562708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9378461" y="3962399"/>
            <a:ext cx="562708" cy="562708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/>
          <p:cNvCxnSpPr>
            <a:stCxn id="9" idx="5"/>
            <a:endCxn id="14" idx="1"/>
          </p:cNvCxnSpPr>
          <p:nvPr/>
        </p:nvCxnSpPr>
        <p:spPr>
          <a:xfrm>
            <a:off x="6330117" y="3012485"/>
            <a:ext cx="1442629" cy="2450814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" idx="6"/>
            <a:endCxn id="8" idx="2"/>
          </p:cNvCxnSpPr>
          <p:nvPr/>
        </p:nvCxnSpPr>
        <p:spPr>
          <a:xfrm>
            <a:off x="6412524" y="2813538"/>
            <a:ext cx="1277815" cy="0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6" idx="1"/>
            <a:endCxn id="8" idx="5"/>
          </p:cNvCxnSpPr>
          <p:nvPr/>
        </p:nvCxnSpPr>
        <p:spPr>
          <a:xfrm flipH="1" flipV="1">
            <a:off x="8170640" y="3012486"/>
            <a:ext cx="1290229" cy="1032321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6" idx="3"/>
            <a:endCxn id="14" idx="7"/>
          </p:cNvCxnSpPr>
          <p:nvPr/>
        </p:nvCxnSpPr>
        <p:spPr>
          <a:xfrm flipH="1">
            <a:off x="8170640" y="4442701"/>
            <a:ext cx="1290229" cy="1020599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14" idx="0"/>
          </p:cNvCxnSpPr>
          <p:nvPr/>
        </p:nvCxnSpPr>
        <p:spPr>
          <a:xfrm>
            <a:off x="7971692" y="3094892"/>
            <a:ext cx="0" cy="2286000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5" idx="5"/>
            <a:endCxn id="13" idx="1"/>
          </p:cNvCxnSpPr>
          <p:nvPr/>
        </p:nvCxnSpPr>
        <p:spPr>
          <a:xfrm>
            <a:off x="5486055" y="4442701"/>
            <a:ext cx="457891" cy="1020599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3" idx="6"/>
            <a:endCxn id="14" idx="2"/>
          </p:cNvCxnSpPr>
          <p:nvPr/>
        </p:nvCxnSpPr>
        <p:spPr>
          <a:xfrm>
            <a:off x="6424246" y="5662246"/>
            <a:ext cx="1266092" cy="0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5" idx="0"/>
            <a:endCxn id="9" idx="3"/>
          </p:cNvCxnSpPr>
          <p:nvPr/>
        </p:nvCxnSpPr>
        <p:spPr>
          <a:xfrm flipV="1">
            <a:off x="5287108" y="3012485"/>
            <a:ext cx="645115" cy="949914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6"/>
            <a:endCxn id="9" idx="2"/>
          </p:cNvCxnSpPr>
          <p:nvPr/>
        </p:nvCxnSpPr>
        <p:spPr>
          <a:xfrm>
            <a:off x="4595447" y="2813538"/>
            <a:ext cx="1254369" cy="0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7"/>
            <a:endCxn id="10" idx="3"/>
          </p:cNvCxnSpPr>
          <p:nvPr/>
        </p:nvCxnSpPr>
        <p:spPr>
          <a:xfrm flipV="1">
            <a:off x="2832243" y="3012486"/>
            <a:ext cx="1282902" cy="1032321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" idx="5"/>
            <a:endCxn id="12" idx="1"/>
          </p:cNvCxnSpPr>
          <p:nvPr/>
        </p:nvCxnSpPr>
        <p:spPr>
          <a:xfrm>
            <a:off x="2832243" y="4442701"/>
            <a:ext cx="1282902" cy="1020599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3" idx="2"/>
            <a:endCxn id="12" idx="6"/>
          </p:cNvCxnSpPr>
          <p:nvPr/>
        </p:nvCxnSpPr>
        <p:spPr>
          <a:xfrm flipH="1">
            <a:off x="4595446" y="5662246"/>
            <a:ext cx="1266092" cy="0"/>
          </a:xfrm>
          <a:prstGeom prst="line">
            <a:avLst/>
          </a:prstGeom>
          <a:ln w="571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5" idx="3"/>
            <a:endCxn id="12" idx="7"/>
          </p:cNvCxnSpPr>
          <p:nvPr/>
        </p:nvCxnSpPr>
        <p:spPr>
          <a:xfrm flipH="1">
            <a:off x="4513040" y="4442701"/>
            <a:ext cx="575121" cy="1020599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81446" y="233323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7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745415" y="305491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9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839199" y="489684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10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959969" y="394739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14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81446" y="365503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4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834727" y="5232467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650437" y="3344361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64369" y="519447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1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48529" y="4700118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7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14999" y="4685342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6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30588" y="4854416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8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37" name="Straight Connector 36"/>
          <p:cNvCxnSpPr>
            <a:stCxn id="12" idx="0"/>
            <a:endCxn id="10" idx="4"/>
          </p:cNvCxnSpPr>
          <p:nvPr/>
        </p:nvCxnSpPr>
        <p:spPr>
          <a:xfrm flipV="1">
            <a:off x="4314092" y="3094892"/>
            <a:ext cx="0" cy="2286000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331332" y="3705555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11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64723" y="2346533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8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77653" y="3161789"/>
            <a:ext cx="785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4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20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C0C0C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6DCC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C0C0C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C0C0C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76DCC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C0C0C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7D45A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C0C0C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1E4F5"/>
                                      </p:to>
                                    </p:animClr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C0C0C"/>
                                      </p:to>
                                    </p:animClr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1E4F5"/>
                                      </p:to>
                                    </p:animClr>
                                    <p:set>
                                      <p:cBhvr>
                                        <p:cTn id="9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C0C0C"/>
                                      </p:to>
                                    </p:animClr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1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1E4F5"/>
                                      </p:to>
                                    </p:animClr>
                                    <p:set>
                                      <p:cBhvr>
                                        <p:cTn id="12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C0C0C"/>
                                      </p:to>
                                    </p:animClr>
                                    <p:set>
                                      <p:cBhvr>
                                        <p:cTn id="12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93429F-06CD-6A01-6453-134CAD204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DDB0F-265D-27B8-511B-884941ED9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Union-Find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6FFAF-8B46-A751-DE21-2A5FFEB452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a Union(x, y) </a:t>
            </a:r>
          </a:p>
          <a:p>
            <a:pPr lvl="1"/>
            <a:r>
              <a:rPr lang="en-US" dirty="0"/>
              <a:t>The idea is to have either x or y be the name of the combined set</a:t>
            </a:r>
          </a:p>
          <a:p>
            <a:pPr lvl="1"/>
            <a:r>
              <a:rPr lang="en-US" dirty="0"/>
              <a:t>Assume we select y as the name. </a:t>
            </a:r>
          </a:p>
          <a:p>
            <a:pPr lvl="1"/>
            <a:r>
              <a:rPr lang="en-US" dirty="0"/>
              <a:t>Simply update x’s pointer to point to y. </a:t>
            </a:r>
          </a:p>
          <a:p>
            <a:pPr lvl="1"/>
            <a:r>
              <a:rPr lang="en-US" dirty="0"/>
              <a:t>We do not update the pointers at the other nodes in x’s set.</a:t>
            </a:r>
          </a:p>
        </p:txBody>
      </p:sp>
      <p:sp>
        <p:nvSpPr>
          <p:cNvPr id="85" name="AutoShape 3">
            <a:extLst>
              <a:ext uri="{FF2B5EF4-FFF2-40B4-BE49-F238E27FC236}">
                <a16:creationId xmlns:a16="http://schemas.microsoft.com/office/drawing/2014/main" id="{C44F9A73-F634-66CC-0E2A-9B9D8E05990E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6210300" y="1292225"/>
            <a:ext cx="5470525" cy="12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Line 5">
            <a:extLst>
              <a:ext uri="{FF2B5EF4-FFF2-40B4-BE49-F238E27FC236}">
                <a16:creationId xmlns:a16="http://schemas.microsoft.com/office/drawing/2014/main" id="{3AAC8451-E6BB-6715-48E9-78CCB4D0C288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3075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Line 6">
            <a:extLst>
              <a:ext uri="{FF2B5EF4-FFF2-40B4-BE49-F238E27FC236}">
                <a16:creationId xmlns:a16="http://schemas.microsoft.com/office/drawing/2014/main" id="{5DA0F8FD-6EDF-CE60-DDA4-39D55B61548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29500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Line 7">
            <a:extLst>
              <a:ext uri="{FF2B5EF4-FFF2-40B4-BE49-F238E27FC236}">
                <a16:creationId xmlns:a16="http://schemas.microsoft.com/office/drawing/2014/main" id="{02BAA66A-5CB7-8D08-D9A4-DDD6E74E61B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34338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Line 8">
            <a:extLst>
              <a:ext uri="{FF2B5EF4-FFF2-40B4-BE49-F238E27FC236}">
                <a16:creationId xmlns:a16="http://schemas.microsoft.com/office/drawing/2014/main" id="{DFF9B779-1827-F43F-0F1B-8A72084024A0}"/>
              </a:ext>
            </a:extLst>
          </p:cNvPr>
          <p:cNvSpPr>
            <a:spLocks noChangeShapeType="1"/>
          </p:cNvSpPr>
          <p:nvPr/>
        </p:nvSpPr>
        <p:spPr bwMode="auto">
          <a:xfrm>
            <a:off x="8639175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Line 9">
            <a:extLst>
              <a:ext uri="{FF2B5EF4-FFF2-40B4-BE49-F238E27FC236}">
                <a16:creationId xmlns:a16="http://schemas.microsoft.com/office/drawing/2014/main" id="{CFD20440-6E89-759A-BA1B-AD62C5A7754E}"/>
              </a:ext>
            </a:extLst>
          </p:cNvPr>
          <p:cNvSpPr>
            <a:spLocks noChangeShapeType="1"/>
          </p:cNvSpPr>
          <p:nvPr/>
        </p:nvSpPr>
        <p:spPr bwMode="auto">
          <a:xfrm>
            <a:off x="9245600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Line 10">
            <a:extLst>
              <a:ext uri="{FF2B5EF4-FFF2-40B4-BE49-F238E27FC236}">
                <a16:creationId xmlns:a16="http://schemas.microsoft.com/office/drawing/2014/main" id="{AEECBCFC-F144-3F5C-DD69-168E6987ACBC}"/>
              </a:ext>
            </a:extLst>
          </p:cNvPr>
          <p:cNvSpPr>
            <a:spLocks noChangeShapeType="1"/>
          </p:cNvSpPr>
          <p:nvPr/>
        </p:nvSpPr>
        <p:spPr bwMode="auto">
          <a:xfrm>
            <a:off x="9850438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Line 11">
            <a:extLst>
              <a:ext uri="{FF2B5EF4-FFF2-40B4-BE49-F238E27FC236}">
                <a16:creationId xmlns:a16="http://schemas.microsoft.com/office/drawing/2014/main" id="{E001ADB6-D58C-8F88-6000-2ECCA3AA22E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56863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Line 12">
            <a:extLst>
              <a:ext uri="{FF2B5EF4-FFF2-40B4-BE49-F238E27FC236}">
                <a16:creationId xmlns:a16="http://schemas.microsoft.com/office/drawing/2014/main" id="{672167B6-ED61-E351-4F18-8E2F348923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61700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Line 13">
            <a:extLst>
              <a:ext uri="{FF2B5EF4-FFF2-40B4-BE49-F238E27FC236}">
                <a16:creationId xmlns:a16="http://schemas.microsoft.com/office/drawing/2014/main" id="{B425D471-D12E-021A-6364-03DDFE8BA98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1888" y="1685925"/>
            <a:ext cx="546100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Line 14">
            <a:extLst>
              <a:ext uri="{FF2B5EF4-FFF2-40B4-BE49-F238E27FC236}">
                <a16:creationId xmlns:a16="http://schemas.microsoft.com/office/drawing/2014/main" id="{9EF568AA-AB49-263F-354D-A0DAF60670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1888" y="2057400"/>
            <a:ext cx="546100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Line 15">
            <a:extLst>
              <a:ext uri="{FF2B5EF4-FFF2-40B4-BE49-F238E27FC236}">
                <a16:creationId xmlns:a16="http://schemas.microsoft.com/office/drawing/2014/main" id="{137C334E-B98D-10A9-87D2-1EBB603E413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8238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Line 16">
            <a:extLst>
              <a:ext uri="{FF2B5EF4-FFF2-40B4-BE49-F238E27FC236}">
                <a16:creationId xmlns:a16="http://schemas.microsoft.com/office/drawing/2014/main" id="{6CC2E083-34AC-B9A4-68E7-0DDE002032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66538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FE58E18-4037-7730-7111-1583B0870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3000" y="1730375"/>
            <a:ext cx="1234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ptos" panose="020B0004020202020204" pitchFamily="34" charset="0"/>
              </a:rPr>
              <a:t>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1C1906C-2700-63CC-7E8B-C87BC2DB2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8163" y="1730375"/>
            <a:ext cx="1234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ptos" panose="020B0004020202020204" pitchFamily="34" charset="0"/>
              </a:rPr>
              <a:t>8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DB86439-18A0-47BC-69DA-7A3BB23CE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3325" y="1730375"/>
            <a:ext cx="1234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8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AD95505-F254-22CC-0541-4D5FC945D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6900" y="1730375"/>
            <a:ext cx="1234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7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0C1D56B-CE5F-4A3B-3650-32638F029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2063" y="1730375"/>
            <a:ext cx="249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49203C0-EA4B-4555-CF67-48CAC715F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638" y="1730375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1424708-AE13-1722-43DB-2DDB1A825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0800" y="1730375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62944D1-F473-E528-6021-C578D54CD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963" y="1730375"/>
            <a:ext cx="1234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ptos" panose="020B0004020202020204" pitchFamily="34" charset="0"/>
              </a:rPr>
              <a:t>1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9C2117D-B75A-D2EB-F079-F8527CEB1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538" y="1730375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322C159-6E04-111D-25F9-A6C30A648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3000" y="2103438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9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1E7BE9E-30CB-2E90-2EC0-B37F3B27A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8163" y="2103438"/>
            <a:ext cx="249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8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ED2F610-C9B7-A2DD-23EE-F9C9FC46D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3325" y="2103438"/>
            <a:ext cx="249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7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6E92DCB-5743-E274-19C8-9442F8817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6900" y="2103438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2898CCE-B2C0-C0F3-7EFB-0284A3799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2063" y="2103438"/>
            <a:ext cx="249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20C47E1-2B97-221C-2642-8233D59A6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638" y="2103438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30A97E0-C0E6-CE04-1D3D-A2651A3F1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0800" y="2103438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9C3514E-B50D-0F0A-B62B-7EAE47BC2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963" y="2103438"/>
            <a:ext cx="249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A54427A-F6BA-D3B7-4576-AFABDC10E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538" y="2103438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D32A90CA-EBDF-03EE-8EE0-85DC6042AC9D}"/>
              </a:ext>
            </a:extLst>
          </p:cNvPr>
          <p:cNvSpPr/>
          <p:nvPr/>
        </p:nvSpPr>
        <p:spPr>
          <a:xfrm>
            <a:off x="10290288" y="2995345"/>
            <a:ext cx="442110" cy="48631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F32538EB-9F61-C6C5-9D83-4B66479783EF}"/>
              </a:ext>
            </a:extLst>
          </p:cNvPr>
          <p:cNvSpPr/>
          <p:nvPr/>
        </p:nvSpPr>
        <p:spPr>
          <a:xfrm>
            <a:off x="8844220" y="2995345"/>
            <a:ext cx="442110" cy="48631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C6E20123-C67B-2DF0-F316-1E26F9E65E0B}"/>
              </a:ext>
            </a:extLst>
          </p:cNvPr>
          <p:cNvSpPr/>
          <p:nvPr/>
        </p:nvSpPr>
        <p:spPr>
          <a:xfrm>
            <a:off x="7416573" y="2995345"/>
            <a:ext cx="442110" cy="4863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800D563B-970D-CC4A-A34B-3E4F75279495}"/>
              </a:ext>
            </a:extLst>
          </p:cNvPr>
          <p:cNvSpPr/>
          <p:nvPr/>
        </p:nvSpPr>
        <p:spPr>
          <a:xfrm>
            <a:off x="6096000" y="4231382"/>
            <a:ext cx="442110" cy="4863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6E517E56-14A5-93A3-3660-44424FA90244}"/>
              </a:ext>
            </a:extLst>
          </p:cNvPr>
          <p:cNvSpPr/>
          <p:nvPr/>
        </p:nvSpPr>
        <p:spPr>
          <a:xfrm>
            <a:off x="7416573" y="5457289"/>
            <a:ext cx="442110" cy="48631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79564CF1-34E4-3066-B30E-479D4721E1EC}"/>
              </a:ext>
            </a:extLst>
          </p:cNvPr>
          <p:cNvSpPr/>
          <p:nvPr/>
        </p:nvSpPr>
        <p:spPr>
          <a:xfrm>
            <a:off x="8853431" y="5457289"/>
            <a:ext cx="442110" cy="48631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9EEBC846-702D-F15A-8F28-828AFC3085AD}"/>
              </a:ext>
            </a:extLst>
          </p:cNvPr>
          <p:cNvSpPr/>
          <p:nvPr/>
        </p:nvSpPr>
        <p:spPr>
          <a:xfrm>
            <a:off x="10290288" y="5457289"/>
            <a:ext cx="442110" cy="48631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E0DD3A13-433B-B160-3D98-B3242EF15D89}"/>
              </a:ext>
            </a:extLst>
          </p:cNvPr>
          <p:cNvSpPr/>
          <p:nvPr/>
        </p:nvSpPr>
        <p:spPr>
          <a:xfrm>
            <a:off x="8181055" y="4231382"/>
            <a:ext cx="442110" cy="48631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32DE14D8-6837-A6D3-2A47-8CF75FB7860D}"/>
              </a:ext>
            </a:extLst>
          </p:cNvPr>
          <p:cNvSpPr/>
          <p:nvPr/>
        </p:nvSpPr>
        <p:spPr>
          <a:xfrm>
            <a:off x="11616618" y="4231382"/>
            <a:ext cx="442110" cy="486310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4BD814C3-F65D-4C9C-099B-E1D02130C692}"/>
              </a:ext>
            </a:extLst>
          </p:cNvPr>
          <p:cNvCxnSpPr>
            <a:stCxn id="122" idx="5"/>
            <a:endCxn id="127" idx="1"/>
          </p:cNvCxnSpPr>
          <p:nvPr/>
        </p:nvCxnSpPr>
        <p:spPr>
          <a:xfrm>
            <a:off x="9221585" y="3410437"/>
            <a:ext cx="1133449" cy="2118071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1D63F416-34E5-7E59-7842-9445AAAE6207}"/>
              </a:ext>
            </a:extLst>
          </p:cNvPr>
          <p:cNvCxnSpPr>
            <a:stCxn id="122" idx="6"/>
            <a:endCxn id="121" idx="2"/>
          </p:cNvCxnSpPr>
          <p:nvPr/>
        </p:nvCxnSpPr>
        <p:spPr>
          <a:xfrm>
            <a:off x="9286331" y="3238500"/>
            <a:ext cx="1003958" cy="0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BA84BA88-D187-8F8F-F74B-8771B7CFF399}"/>
              </a:ext>
            </a:extLst>
          </p:cNvPr>
          <p:cNvCxnSpPr>
            <a:stCxn id="129" idx="1"/>
            <a:endCxn id="121" idx="5"/>
          </p:cNvCxnSpPr>
          <p:nvPr/>
        </p:nvCxnSpPr>
        <p:spPr>
          <a:xfrm flipH="1" flipV="1">
            <a:off x="10667653" y="3410438"/>
            <a:ext cx="1013711" cy="892164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788A0F4C-D88F-9BD7-BA28-3EE2A08B59AF}"/>
              </a:ext>
            </a:extLst>
          </p:cNvPr>
          <p:cNvCxnSpPr>
            <a:stCxn id="129" idx="3"/>
            <a:endCxn id="127" idx="7"/>
          </p:cNvCxnSpPr>
          <p:nvPr/>
        </p:nvCxnSpPr>
        <p:spPr>
          <a:xfrm flipH="1">
            <a:off x="10667653" y="4646475"/>
            <a:ext cx="1013711" cy="882034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DE011A5F-7A71-6945-759B-5D2E4562094A}"/>
              </a:ext>
            </a:extLst>
          </p:cNvPr>
          <p:cNvCxnSpPr>
            <a:stCxn id="121" idx="4"/>
            <a:endCxn id="127" idx="0"/>
          </p:cNvCxnSpPr>
          <p:nvPr/>
        </p:nvCxnSpPr>
        <p:spPr>
          <a:xfrm>
            <a:off x="10511343" y="3481655"/>
            <a:ext cx="0" cy="1975633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FB276A4-AE82-7339-9B54-0B93A5838915}"/>
              </a:ext>
            </a:extLst>
          </p:cNvPr>
          <p:cNvCxnSpPr>
            <a:stCxn id="128" idx="5"/>
            <a:endCxn id="126" idx="1"/>
          </p:cNvCxnSpPr>
          <p:nvPr/>
        </p:nvCxnSpPr>
        <p:spPr>
          <a:xfrm>
            <a:off x="8558420" y="4646475"/>
            <a:ext cx="359757" cy="882034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D36A58F7-A6B9-3873-E9B8-A2FEB2FDC294}"/>
              </a:ext>
            </a:extLst>
          </p:cNvPr>
          <p:cNvCxnSpPr>
            <a:stCxn id="126" idx="6"/>
            <a:endCxn id="127" idx="2"/>
          </p:cNvCxnSpPr>
          <p:nvPr/>
        </p:nvCxnSpPr>
        <p:spPr>
          <a:xfrm>
            <a:off x="9295541" y="5700444"/>
            <a:ext cx="994747" cy="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CB0F2C1-9C66-6333-3C81-6889C17E3384}"/>
              </a:ext>
            </a:extLst>
          </p:cNvPr>
          <p:cNvCxnSpPr>
            <a:stCxn id="128" idx="0"/>
            <a:endCxn id="122" idx="3"/>
          </p:cNvCxnSpPr>
          <p:nvPr/>
        </p:nvCxnSpPr>
        <p:spPr>
          <a:xfrm flipV="1">
            <a:off x="8402111" y="3410437"/>
            <a:ext cx="506856" cy="820946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6FC4160D-9B18-5608-48D3-D04B320CC5C2}"/>
              </a:ext>
            </a:extLst>
          </p:cNvPr>
          <p:cNvCxnSpPr>
            <a:stCxn id="123" idx="6"/>
            <a:endCxn id="122" idx="2"/>
          </p:cNvCxnSpPr>
          <p:nvPr/>
        </p:nvCxnSpPr>
        <p:spPr>
          <a:xfrm>
            <a:off x="7858684" y="3238500"/>
            <a:ext cx="985537" cy="0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55AD017C-BAF6-FD80-79E9-4683352FCE71}"/>
              </a:ext>
            </a:extLst>
          </p:cNvPr>
          <p:cNvCxnSpPr>
            <a:stCxn id="124" idx="7"/>
            <a:endCxn id="123" idx="3"/>
          </p:cNvCxnSpPr>
          <p:nvPr/>
        </p:nvCxnSpPr>
        <p:spPr>
          <a:xfrm flipV="1">
            <a:off x="6473364" y="3410438"/>
            <a:ext cx="1007955" cy="892164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2EDF7F0A-369E-8194-F24E-38754C523A30}"/>
              </a:ext>
            </a:extLst>
          </p:cNvPr>
          <p:cNvCxnSpPr>
            <a:stCxn id="124" idx="5"/>
            <a:endCxn id="125" idx="1"/>
          </p:cNvCxnSpPr>
          <p:nvPr/>
        </p:nvCxnSpPr>
        <p:spPr>
          <a:xfrm>
            <a:off x="6473364" y="4646475"/>
            <a:ext cx="1007955" cy="882034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3F0E973-7BDB-0D25-E777-EDE74995A710}"/>
              </a:ext>
            </a:extLst>
          </p:cNvPr>
          <p:cNvCxnSpPr>
            <a:stCxn id="126" idx="2"/>
            <a:endCxn id="125" idx="6"/>
          </p:cNvCxnSpPr>
          <p:nvPr/>
        </p:nvCxnSpPr>
        <p:spPr>
          <a:xfrm flipH="1">
            <a:off x="7858683" y="5700444"/>
            <a:ext cx="994747" cy="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23DE0178-F285-59FA-F37A-E1BC4A0091C7}"/>
              </a:ext>
            </a:extLst>
          </p:cNvPr>
          <p:cNvCxnSpPr>
            <a:stCxn id="128" idx="3"/>
            <a:endCxn id="125" idx="7"/>
          </p:cNvCxnSpPr>
          <p:nvPr/>
        </p:nvCxnSpPr>
        <p:spPr>
          <a:xfrm flipH="1">
            <a:off x="7793938" y="4646475"/>
            <a:ext cx="451863" cy="882034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A5AE3832-3074-B336-75C7-17360870681A}"/>
              </a:ext>
            </a:extLst>
          </p:cNvPr>
          <p:cNvSpPr txBox="1"/>
          <p:nvPr/>
        </p:nvSpPr>
        <p:spPr>
          <a:xfrm>
            <a:off x="9654755" y="2823410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7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DEFF78F-15A1-EB8C-46F0-BD6D1D536369}"/>
              </a:ext>
            </a:extLst>
          </p:cNvPr>
          <p:cNvSpPr txBox="1"/>
          <p:nvPr/>
        </p:nvSpPr>
        <p:spPr>
          <a:xfrm>
            <a:off x="11119244" y="3447104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9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BDE9810-E870-03CC-B1B0-6E7A985B3F51}"/>
              </a:ext>
            </a:extLst>
          </p:cNvPr>
          <p:cNvSpPr txBox="1"/>
          <p:nvPr/>
        </p:nvSpPr>
        <p:spPr>
          <a:xfrm>
            <a:off x="11192929" y="5038959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10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EA24B74-9AC4-CF43-A0AA-B022CA566EEE}"/>
              </a:ext>
            </a:extLst>
          </p:cNvPr>
          <p:cNvSpPr txBox="1"/>
          <p:nvPr/>
        </p:nvSpPr>
        <p:spPr>
          <a:xfrm>
            <a:off x="10502132" y="4218416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14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A0431C4-7461-7EB1-BFC3-99037D5A1257}"/>
              </a:ext>
            </a:extLst>
          </p:cNvPr>
          <p:cNvSpPr txBox="1"/>
          <p:nvPr/>
        </p:nvSpPr>
        <p:spPr>
          <a:xfrm>
            <a:off x="9654755" y="3965749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4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3477966-72AB-B527-281D-D18B295E5BA1}"/>
              </a:ext>
            </a:extLst>
          </p:cNvPr>
          <p:cNvSpPr txBox="1"/>
          <p:nvPr/>
        </p:nvSpPr>
        <p:spPr>
          <a:xfrm>
            <a:off x="9618049" y="5329015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158DF220-3985-1092-E9D1-87DEFBF952BC}"/>
              </a:ext>
            </a:extLst>
          </p:cNvPr>
          <p:cNvSpPr txBox="1"/>
          <p:nvPr/>
        </p:nvSpPr>
        <p:spPr>
          <a:xfrm>
            <a:off x="8687572" y="3697254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2E84E57-A395-9B0A-28C6-ED2BC6844BC5}"/>
              </a:ext>
            </a:extLst>
          </p:cNvPr>
          <p:cNvSpPr txBox="1"/>
          <p:nvPr/>
        </p:nvSpPr>
        <p:spPr>
          <a:xfrm>
            <a:off x="8227108" y="5296181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1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C07DE22-EE8B-0A50-5FC5-BE99B5EE2A5B}"/>
              </a:ext>
            </a:extLst>
          </p:cNvPr>
          <p:cNvSpPr txBox="1"/>
          <p:nvPr/>
        </p:nvSpPr>
        <p:spPr>
          <a:xfrm>
            <a:off x="8057526" y="4868943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7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AE96556-2FA7-EBA3-AE73-8FF239C83813}"/>
              </a:ext>
            </a:extLst>
          </p:cNvPr>
          <p:cNvSpPr txBox="1"/>
          <p:nvPr/>
        </p:nvSpPr>
        <p:spPr>
          <a:xfrm>
            <a:off x="8738297" y="4856173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6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BEFA15E-C02F-E874-0708-0151FEDE4C9B}"/>
              </a:ext>
            </a:extLst>
          </p:cNvPr>
          <p:cNvSpPr txBox="1"/>
          <p:nvPr/>
        </p:nvSpPr>
        <p:spPr>
          <a:xfrm>
            <a:off x="6629201" y="5002292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8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F967CC79-8679-49E6-0430-D2EAE0ED3885}"/>
              </a:ext>
            </a:extLst>
          </p:cNvPr>
          <p:cNvCxnSpPr>
            <a:stCxn id="125" idx="0"/>
            <a:endCxn id="123" idx="4"/>
          </p:cNvCxnSpPr>
          <p:nvPr/>
        </p:nvCxnSpPr>
        <p:spPr>
          <a:xfrm flipV="1">
            <a:off x="7637628" y="3481655"/>
            <a:ext cx="0" cy="1975633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A6D99B28-6741-829C-E900-1558B7029DEF}"/>
              </a:ext>
            </a:extLst>
          </p:cNvPr>
          <p:cNvSpPr txBox="1"/>
          <p:nvPr/>
        </p:nvSpPr>
        <p:spPr>
          <a:xfrm>
            <a:off x="7651173" y="4009410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11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5DBB6D9-5A26-CBD6-478A-FB4F34941823}"/>
              </a:ext>
            </a:extLst>
          </p:cNvPr>
          <p:cNvSpPr txBox="1"/>
          <p:nvPr/>
        </p:nvSpPr>
        <p:spPr>
          <a:xfrm>
            <a:off x="8148818" y="2834900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8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3A4FA8D-A218-AD45-886B-B4381A1DB309}"/>
              </a:ext>
            </a:extLst>
          </p:cNvPr>
          <p:cNvSpPr txBox="1"/>
          <p:nvPr/>
        </p:nvSpPr>
        <p:spPr>
          <a:xfrm>
            <a:off x="6666179" y="3539470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4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0D8CE33E-DECE-90AE-A6E0-96F54C7F1644}"/>
              </a:ext>
            </a:extLst>
          </p:cNvPr>
          <p:cNvSpPr/>
          <p:nvPr/>
        </p:nvSpPr>
        <p:spPr>
          <a:xfrm>
            <a:off x="6330951" y="1358900"/>
            <a:ext cx="287314" cy="339271"/>
          </a:xfrm>
          <a:custGeom>
            <a:avLst/>
            <a:gdLst>
              <a:gd name="connsiteX0" fmla="*/ 175656 w 480207"/>
              <a:gd name="connsiteY0" fmla="*/ 801189 h 809897"/>
              <a:gd name="connsiteX1" fmla="*/ 1485 w 480207"/>
              <a:gd name="connsiteY1" fmla="*/ 365760 h 809897"/>
              <a:gd name="connsiteX2" fmla="*/ 262742 w 480207"/>
              <a:gd name="connsiteY2" fmla="*/ 0 h 809897"/>
              <a:gd name="connsiteX3" fmla="*/ 471748 w 480207"/>
              <a:gd name="connsiteY3" fmla="*/ 365760 h 809897"/>
              <a:gd name="connsiteX4" fmla="*/ 419496 w 480207"/>
              <a:gd name="connsiteY4" fmla="*/ 809897 h 809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207" h="809897">
                <a:moveTo>
                  <a:pt x="175656" y="801189"/>
                </a:moveTo>
                <a:cubicBezTo>
                  <a:pt x="81313" y="650240"/>
                  <a:pt x="-13029" y="499291"/>
                  <a:pt x="1485" y="365760"/>
                </a:cubicBezTo>
                <a:cubicBezTo>
                  <a:pt x="15999" y="232229"/>
                  <a:pt x="184365" y="0"/>
                  <a:pt x="262742" y="0"/>
                </a:cubicBezTo>
                <a:cubicBezTo>
                  <a:pt x="341119" y="0"/>
                  <a:pt x="445622" y="230777"/>
                  <a:pt x="471748" y="365760"/>
                </a:cubicBezTo>
                <a:cubicBezTo>
                  <a:pt x="497874" y="500743"/>
                  <a:pt x="458685" y="655320"/>
                  <a:pt x="419496" y="809897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57D5D50D-FD9A-D91C-83B1-E8163543FE87}"/>
              </a:ext>
            </a:extLst>
          </p:cNvPr>
          <p:cNvSpPr/>
          <p:nvPr/>
        </p:nvSpPr>
        <p:spPr>
          <a:xfrm>
            <a:off x="8224850" y="1354342"/>
            <a:ext cx="287314" cy="339271"/>
          </a:xfrm>
          <a:custGeom>
            <a:avLst/>
            <a:gdLst>
              <a:gd name="connsiteX0" fmla="*/ 175656 w 480207"/>
              <a:gd name="connsiteY0" fmla="*/ 801189 h 809897"/>
              <a:gd name="connsiteX1" fmla="*/ 1485 w 480207"/>
              <a:gd name="connsiteY1" fmla="*/ 365760 h 809897"/>
              <a:gd name="connsiteX2" fmla="*/ 262742 w 480207"/>
              <a:gd name="connsiteY2" fmla="*/ 0 h 809897"/>
              <a:gd name="connsiteX3" fmla="*/ 471748 w 480207"/>
              <a:gd name="connsiteY3" fmla="*/ 365760 h 809897"/>
              <a:gd name="connsiteX4" fmla="*/ 419496 w 480207"/>
              <a:gd name="connsiteY4" fmla="*/ 809897 h 809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207" h="809897">
                <a:moveTo>
                  <a:pt x="175656" y="801189"/>
                </a:moveTo>
                <a:cubicBezTo>
                  <a:pt x="81313" y="650240"/>
                  <a:pt x="-13029" y="499291"/>
                  <a:pt x="1485" y="365760"/>
                </a:cubicBezTo>
                <a:cubicBezTo>
                  <a:pt x="15999" y="232229"/>
                  <a:pt x="184365" y="0"/>
                  <a:pt x="262742" y="0"/>
                </a:cubicBezTo>
                <a:cubicBezTo>
                  <a:pt x="341119" y="0"/>
                  <a:pt x="445622" y="230777"/>
                  <a:pt x="471748" y="365760"/>
                </a:cubicBezTo>
                <a:cubicBezTo>
                  <a:pt x="497874" y="500743"/>
                  <a:pt x="458685" y="655320"/>
                  <a:pt x="419496" y="809897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B045F4C8-4DCF-3DC7-9AC4-66F419DC89D9}"/>
              </a:ext>
            </a:extLst>
          </p:cNvPr>
          <p:cNvSpPr/>
          <p:nvPr/>
        </p:nvSpPr>
        <p:spPr>
          <a:xfrm>
            <a:off x="8797115" y="1358899"/>
            <a:ext cx="287314" cy="339271"/>
          </a:xfrm>
          <a:custGeom>
            <a:avLst/>
            <a:gdLst>
              <a:gd name="connsiteX0" fmla="*/ 175656 w 480207"/>
              <a:gd name="connsiteY0" fmla="*/ 801189 h 809897"/>
              <a:gd name="connsiteX1" fmla="*/ 1485 w 480207"/>
              <a:gd name="connsiteY1" fmla="*/ 365760 h 809897"/>
              <a:gd name="connsiteX2" fmla="*/ 262742 w 480207"/>
              <a:gd name="connsiteY2" fmla="*/ 0 h 809897"/>
              <a:gd name="connsiteX3" fmla="*/ 471748 w 480207"/>
              <a:gd name="connsiteY3" fmla="*/ 365760 h 809897"/>
              <a:gd name="connsiteX4" fmla="*/ 419496 w 480207"/>
              <a:gd name="connsiteY4" fmla="*/ 809897 h 809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207" h="809897">
                <a:moveTo>
                  <a:pt x="175656" y="801189"/>
                </a:moveTo>
                <a:cubicBezTo>
                  <a:pt x="81313" y="650240"/>
                  <a:pt x="-13029" y="499291"/>
                  <a:pt x="1485" y="365760"/>
                </a:cubicBezTo>
                <a:cubicBezTo>
                  <a:pt x="15999" y="232229"/>
                  <a:pt x="184365" y="0"/>
                  <a:pt x="262742" y="0"/>
                </a:cubicBezTo>
                <a:cubicBezTo>
                  <a:pt x="341119" y="0"/>
                  <a:pt x="445622" y="230777"/>
                  <a:pt x="471748" y="365760"/>
                </a:cubicBezTo>
                <a:cubicBezTo>
                  <a:pt x="497874" y="500743"/>
                  <a:pt x="458685" y="655320"/>
                  <a:pt x="419496" y="809897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37304DE1-4C9E-C2EB-D32B-A11CF6899FD5}"/>
              </a:ext>
            </a:extLst>
          </p:cNvPr>
          <p:cNvSpPr/>
          <p:nvPr/>
        </p:nvSpPr>
        <p:spPr>
          <a:xfrm>
            <a:off x="7550151" y="1351371"/>
            <a:ext cx="287314" cy="339271"/>
          </a:xfrm>
          <a:custGeom>
            <a:avLst/>
            <a:gdLst>
              <a:gd name="connsiteX0" fmla="*/ 175656 w 480207"/>
              <a:gd name="connsiteY0" fmla="*/ 801189 h 809897"/>
              <a:gd name="connsiteX1" fmla="*/ 1485 w 480207"/>
              <a:gd name="connsiteY1" fmla="*/ 365760 h 809897"/>
              <a:gd name="connsiteX2" fmla="*/ 262742 w 480207"/>
              <a:gd name="connsiteY2" fmla="*/ 0 h 809897"/>
              <a:gd name="connsiteX3" fmla="*/ 471748 w 480207"/>
              <a:gd name="connsiteY3" fmla="*/ 365760 h 809897"/>
              <a:gd name="connsiteX4" fmla="*/ 419496 w 480207"/>
              <a:gd name="connsiteY4" fmla="*/ 809897 h 809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207" h="809897">
                <a:moveTo>
                  <a:pt x="175656" y="801189"/>
                </a:moveTo>
                <a:cubicBezTo>
                  <a:pt x="81313" y="650240"/>
                  <a:pt x="-13029" y="499291"/>
                  <a:pt x="1485" y="365760"/>
                </a:cubicBezTo>
                <a:cubicBezTo>
                  <a:pt x="15999" y="232229"/>
                  <a:pt x="184365" y="0"/>
                  <a:pt x="262742" y="0"/>
                </a:cubicBezTo>
                <a:cubicBezTo>
                  <a:pt x="341119" y="0"/>
                  <a:pt x="445622" y="230777"/>
                  <a:pt x="471748" y="365760"/>
                </a:cubicBezTo>
                <a:cubicBezTo>
                  <a:pt x="497874" y="500743"/>
                  <a:pt x="458685" y="655320"/>
                  <a:pt x="419496" y="809897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Freeform: Shape 160">
            <a:extLst>
              <a:ext uri="{FF2B5EF4-FFF2-40B4-BE49-F238E27FC236}">
                <a16:creationId xmlns:a16="http://schemas.microsoft.com/office/drawing/2014/main" id="{13240D18-1188-187A-8EC8-1BD158B5DAAB}"/>
              </a:ext>
            </a:extLst>
          </p:cNvPr>
          <p:cNvSpPr/>
          <p:nvPr/>
        </p:nvSpPr>
        <p:spPr>
          <a:xfrm>
            <a:off x="10553312" y="1336675"/>
            <a:ext cx="287314" cy="339271"/>
          </a:xfrm>
          <a:custGeom>
            <a:avLst/>
            <a:gdLst>
              <a:gd name="connsiteX0" fmla="*/ 175656 w 480207"/>
              <a:gd name="connsiteY0" fmla="*/ 801189 h 809897"/>
              <a:gd name="connsiteX1" fmla="*/ 1485 w 480207"/>
              <a:gd name="connsiteY1" fmla="*/ 365760 h 809897"/>
              <a:gd name="connsiteX2" fmla="*/ 262742 w 480207"/>
              <a:gd name="connsiteY2" fmla="*/ 0 h 809897"/>
              <a:gd name="connsiteX3" fmla="*/ 471748 w 480207"/>
              <a:gd name="connsiteY3" fmla="*/ 365760 h 809897"/>
              <a:gd name="connsiteX4" fmla="*/ 419496 w 480207"/>
              <a:gd name="connsiteY4" fmla="*/ 809897 h 809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207" h="809897">
                <a:moveTo>
                  <a:pt x="175656" y="801189"/>
                </a:moveTo>
                <a:cubicBezTo>
                  <a:pt x="81313" y="650240"/>
                  <a:pt x="-13029" y="499291"/>
                  <a:pt x="1485" y="365760"/>
                </a:cubicBezTo>
                <a:cubicBezTo>
                  <a:pt x="15999" y="232229"/>
                  <a:pt x="184365" y="0"/>
                  <a:pt x="262742" y="0"/>
                </a:cubicBezTo>
                <a:cubicBezTo>
                  <a:pt x="341119" y="0"/>
                  <a:pt x="445622" y="230777"/>
                  <a:pt x="471748" y="365760"/>
                </a:cubicBezTo>
                <a:cubicBezTo>
                  <a:pt x="497874" y="500743"/>
                  <a:pt x="458685" y="655320"/>
                  <a:pt x="419496" y="809897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A2DCACA3-151D-34EF-A71C-DFA7EF73048E}"/>
              </a:ext>
            </a:extLst>
          </p:cNvPr>
          <p:cNvSpPr/>
          <p:nvPr/>
        </p:nvSpPr>
        <p:spPr>
          <a:xfrm>
            <a:off x="10077564" y="1040312"/>
            <a:ext cx="433779" cy="628067"/>
          </a:xfrm>
          <a:custGeom>
            <a:avLst/>
            <a:gdLst>
              <a:gd name="connsiteX0" fmla="*/ 12920 w 468040"/>
              <a:gd name="connsiteY0" fmla="*/ 628067 h 628067"/>
              <a:gd name="connsiteX1" fmla="*/ 45004 w 468040"/>
              <a:gd name="connsiteY1" fmla="*/ 243056 h 628067"/>
              <a:gd name="connsiteX2" fmla="*/ 381889 w 468040"/>
              <a:gd name="connsiteY2" fmla="*/ 2425 h 628067"/>
              <a:gd name="connsiteX3" fmla="*/ 462099 w 468040"/>
              <a:gd name="connsiteY3" fmla="*/ 387435 h 628067"/>
              <a:gd name="connsiteX4" fmla="*/ 462099 w 468040"/>
              <a:gd name="connsiteY4" fmla="*/ 628067 h 628067"/>
              <a:gd name="connsiteX5" fmla="*/ 462099 w 468040"/>
              <a:gd name="connsiteY5" fmla="*/ 628067 h 62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8040" h="628067">
                <a:moveTo>
                  <a:pt x="12920" y="628067"/>
                </a:moveTo>
                <a:cubicBezTo>
                  <a:pt x="-1786" y="487698"/>
                  <a:pt x="-16491" y="347330"/>
                  <a:pt x="45004" y="243056"/>
                </a:cubicBezTo>
                <a:cubicBezTo>
                  <a:pt x="106499" y="138782"/>
                  <a:pt x="312373" y="-21638"/>
                  <a:pt x="381889" y="2425"/>
                </a:cubicBezTo>
                <a:cubicBezTo>
                  <a:pt x="451405" y="26488"/>
                  <a:pt x="448731" y="283161"/>
                  <a:pt x="462099" y="387435"/>
                </a:cubicBezTo>
                <a:cubicBezTo>
                  <a:pt x="475467" y="491709"/>
                  <a:pt x="462099" y="628067"/>
                  <a:pt x="462099" y="628067"/>
                </a:cubicBezTo>
                <a:lnTo>
                  <a:pt x="462099" y="628067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DABB0C6-009E-1785-C97B-0CB82FF3CAF7}"/>
              </a:ext>
            </a:extLst>
          </p:cNvPr>
          <p:cNvSpPr/>
          <p:nvPr/>
        </p:nvSpPr>
        <p:spPr>
          <a:xfrm>
            <a:off x="7953003" y="770011"/>
            <a:ext cx="3372723" cy="930452"/>
          </a:xfrm>
          <a:custGeom>
            <a:avLst/>
            <a:gdLst>
              <a:gd name="connsiteX0" fmla="*/ 3439038 w 3439038"/>
              <a:gd name="connsiteY0" fmla="*/ 899746 h 931830"/>
              <a:gd name="connsiteX1" fmla="*/ 3166323 w 3439038"/>
              <a:gd name="connsiteY1" fmla="*/ 370356 h 931830"/>
              <a:gd name="connsiteX2" fmla="*/ 2460470 w 3439038"/>
              <a:gd name="connsiteY2" fmla="*/ 81599 h 931830"/>
              <a:gd name="connsiteX3" fmla="*/ 1337523 w 3439038"/>
              <a:gd name="connsiteY3" fmla="*/ 1388 h 931830"/>
              <a:gd name="connsiteX4" fmla="*/ 134365 w 3439038"/>
              <a:gd name="connsiteY4" fmla="*/ 129725 h 931830"/>
              <a:gd name="connsiteX5" fmla="*/ 22070 w 3439038"/>
              <a:gd name="connsiteY5" fmla="*/ 450567 h 931830"/>
              <a:gd name="connsiteX6" fmla="*/ 70196 w 3439038"/>
              <a:gd name="connsiteY6" fmla="*/ 931830 h 931830"/>
              <a:gd name="connsiteX0" fmla="*/ 3371649 w 3371649"/>
              <a:gd name="connsiteY0" fmla="*/ 899746 h 931830"/>
              <a:gd name="connsiteX1" fmla="*/ 3098934 w 3371649"/>
              <a:gd name="connsiteY1" fmla="*/ 370356 h 931830"/>
              <a:gd name="connsiteX2" fmla="*/ 2393081 w 3371649"/>
              <a:gd name="connsiteY2" fmla="*/ 81599 h 931830"/>
              <a:gd name="connsiteX3" fmla="*/ 1270134 w 3371649"/>
              <a:gd name="connsiteY3" fmla="*/ 1388 h 931830"/>
              <a:gd name="connsiteX4" fmla="*/ 66976 w 3371649"/>
              <a:gd name="connsiteY4" fmla="*/ 129725 h 931830"/>
              <a:gd name="connsiteX5" fmla="*/ 195312 w 3371649"/>
              <a:gd name="connsiteY5" fmla="*/ 498693 h 931830"/>
              <a:gd name="connsiteX6" fmla="*/ 2807 w 3371649"/>
              <a:gd name="connsiteY6" fmla="*/ 931830 h 931830"/>
              <a:gd name="connsiteX0" fmla="*/ 3371649 w 3371649"/>
              <a:gd name="connsiteY0" fmla="*/ 898368 h 930452"/>
              <a:gd name="connsiteX1" fmla="*/ 3098934 w 3371649"/>
              <a:gd name="connsiteY1" fmla="*/ 368978 h 930452"/>
              <a:gd name="connsiteX2" fmla="*/ 2393081 w 3371649"/>
              <a:gd name="connsiteY2" fmla="*/ 80221 h 930452"/>
              <a:gd name="connsiteX3" fmla="*/ 1270134 w 3371649"/>
              <a:gd name="connsiteY3" fmla="*/ 10 h 930452"/>
              <a:gd name="connsiteX4" fmla="*/ 692618 w 3371649"/>
              <a:gd name="connsiteY4" fmla="*/ 80220 h 930452"/>
              <a:gd name="connsiteX5" fmla="*/ 195312 w 3371649"/>
              <a:gd name="connsiteY5" fmla="*/ 497315 h 930452"/>
              <a:gd name="connsiteX6" fmla="*/ 2807 w 3371649"/>
              <a:gd name="connsiteY6" fmla="*/ 930452 h 930452"/>
              <a:gd name="connsiteX0" fmla="*/ 3372723 w 3372723"/>
              <a:gd name="connsiteY0" fmla="*/ 898368 h 930452"/>
              <a:gd name="connsiteX1" fmla="*/ 3100008 w 3372723"/>
              <a:gd name="connsiteY1" fmla="*/ 368978 h 930452"/>
              <a:gd name="connsiteX2" fmla="*/ 2394155 w 3372723"/>
              <a:gd name="connsiteY2" fmla="*/ 80221 h 930452"/>
              <a:gd name="connsiteX3" fmla="*/ 1271208 w 3372723"/>
              <a:gd name="connsiteY3" fmla="*/ 10 h 930452"/>
              <a:gd name="connsiteX4" fmla="*/ 693692 w 3372723"/>
              <a:gd name="connsiteY4" fmla="*/ 80220 h 930452"/>
              <a:gd name="connsiteX5" fmla="*/ 132218 w 3372723"/>
              <a:gd name="connsiteY5" fmla="*/ 497315 h 930452"/>
              <a:gd name="connsiteX6" fmla="*/ 3881 w 3372723"/>
              <a:gd name="connsiteY6" fmla="*/ 930452 h 930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72723" h="930452">
                <a:moveTo>
                  <a:pt x="3372723" y="898368"/>
                </a:moveTo>
                <a:cubicBezTo>
                  <a:pt x="3317913" y="701852"/>
                  <a:pt x="3263103" y="505336"/>
                  <a:pt x="3100008" y="368978"/>
                </a:cubicBezTo>
                <a:cubicBezTo>
                  <a:pt x="2936913" y="232620"/>
                  <a:pt x="2698955" y="141716"/>
                  <a:pt x="2394155" y="80221"/>
                </a:cubicBezTo>
                <a:cubicBezTo>
                  <a:pt x="2089355" y="18726"/>
                  <a:pt x="1554618" y="10"/>
                  <a:pt x="1271208" y="10"/>
                </a:cubicBezTo>
                <a:cubicBezTo>
                  <a:pt x="987798" y="10"/>
                  <a:pt x="883524" y="-2664"/>
                  <a:pt x="693692" y="80220"/>
                </a:cubicBezTo>
                <a:cubicBezTo>
                  <a:pt x="503860" y="163104"/>
                  <a:pt x="142913" y="363631"/>
                  <a:pt x="132218" y="497315"/>
                </a:cubicBezTo>
                <a:cubicBezTo>
                  <a:pt x="121523" y="630999"/>
                  <a:pt x="-25530" y="756662"/>
                  <a:pt x="3881" y="930452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7D62FF4-00C1-CE05-F5FD-F20995499B3E}"/>
              </a:ext>
            </a:extLst>
          </p:cNvPr>
          <p:cNvSpPr/>
          <p:nvPr/>
        </p:nvSpPr>
        <p:spPr>
          <a:xfrm>
            <a:off x="9400674" y="1320301"/>
            <a:ext cx="593558" cy="396204"/>
          </a:xfrm>
          <a:custGeom>
            <a:avLst/>
            <a:gdLst>
              <a:gd name="connsiteX0" fmla="*/ 0 w 593558"/>
              <a:gd name="connsiteY0" fmla="*/ 348078 h 396204"/>
              <a:gd name="connsiteX1" fmla="*/ 192505 w 593558"/>
              <a:gd name="connsiteY1" fmla="*/ 27236 h 396204"/>
              <a:gd name="connsiteX2" fmla="*/ 465221 w 593558"/>
              <a:gd name="connsiteY2" fmla="*/ 59320 h 396204"/>
              <a:gd name="connsiteX3" fmla="*/ 593558 w 593558"/>
              <a:gd name="connsiteY3" fmla="*/ 396204 h 396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558" h="396204">
                <a:moveTo>
                  <a:pt x="0" y="348078"/>
                </a:moveTo>
                <a:cubicBezTo>
                  <a:pt x="57484" y="211720"/>
                  <a:pt x="114968" y="75362"/>
                  <a:pt x="192505" y="27236"/>
                </a:cubicBezTo>
                <a:cubicBezTo>
                  <a:pt x="270042" y="-20890"/>
                  <a:pt x="398379" y="-2174"/>
                  <a:pt x="465221" y="59320"/>
                </a:cubicBezTo>
                <a:cubicBezTo>
                  <a:pt x="532063" y="120814"/>
                  <a:pt x="562810" y="258509"/>
                  <a:pt x="593558" y="396204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B1B8322-2246-E28F-EE36-43B437DD6991}"/>
              </a:ext>
            </a:extLst>
          </p:cNvPr>
          <p:cNvSpPr/>
          <p:nvPr/>
        </p:nvSpPr>
        <p:spPr>
          <a:xfrm>
            <a:off x="6737684" y="1468534"/>
            <a:ext cx="529390" cy="199845"/>
          </a:xfrm>
          <a:custGeom>
            <a:avLst/>
            <a:gdLst>
              <a:gd name="connsiteX0" fmla="*/ 529390 w 529390"/>
              <a:gd name="connsiteY0" fmla="*/ 199845 h 199845"/>
              <a:gd name="connsiteX1" fmla="*/ 368969 w 529390"/>
              <a:gd name="connsiteY1" fmla="*/ 7340 h 199845"/>
              <a:gd name="connsiteX2" fmla="*/ 192505 w 529390"/>
              <a:gd name="connsiteY2" fmla="*/ 55466 h 199845"/>
              <a:gd name="connsiteX3" fmla="*/ 0 w 529390"/>
              <a:gd name="connsiteY3" fmla="*/ 199845 h 199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390" h="199845">
                <a:moveTo>
                  <a:pt x="529390" y="199845"/>
                </a:moveTo>
                <a:cubicBezTo>
                  <a:pt x="477253" y="115624"/>
                  <a:pt x="425116" y="31403"/>
                  <a:pt x="368969" y="7340"/>
                </a:cubicBezTo>
                <a:cubicBezTo>
                  <a:pt x="312821" y="-16723"/>
                  <a:pt x="254000" y="23382"/>
                  <a:pt x="192505" y="55466"/>
                </a:cubicBezTo>
                <a:cubicBezTo>
                  <a:pt x="131010" y="87550"/>
                  <a:pt x="65505" y="143697"/>
                  <a:pt x="0" y="199845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5915A-E0CC-1770-8C56-CEBFD9A0F41D}"/>
              </a:ext>
            </a:extLst>
          </p:cNvPr>
          <p:cNvSpPr txBox="1"/>
          <p:nvPr/>
        </p:nvSpPr>
        <p:spPr>
          <a:xfrm>
            <a:off x="8368618" y="692467"/>
            <a:ext cx="94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Parents</a:t>
            </a:r>
          </a:p>
        </p:txBody>
      </p:sp>
    </p:spTree>
    <p:extLst>
      <p:ext uri="{BB962C8B-B14F-4D97-AF65-F5344CB8AC3E}">
        <p14:creationId xmlns:p14="http://schemas.microsoft.com/office/powerpoint/2010/main" val="577646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1F2A1-2CC0-8685-76D3-724938A83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F4365-8D1E-2940-6B55-0F34A05F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Union-Find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61649-C086-8273-9230-0F934C7243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a Union(x, y) </a:t>
            </a:r>
          </a:p>
          <a:p>
            <a:pPr lvl="1"/>
            <a:r>
              <a:rPr lang="en-US" dirty="0"/>
              <a:t>The idea is to have either x or y be the name of the combined set</a:t>
            </a:r>
          </a:p>
          <a:p>
            <a:pPr lvl="1"/>
            <a:r>
              <a:rPr lang="en-US" dirty="0"/>
              <a:t>Assume we select y as the name. </a:t>
            </a:r>
          </a:p>
          <a:p>
            <a:pPr lvl="1"/>
            <a:r>
              <a:rPr lang="en-US" dirty="0"/>
              <a:t>Simply update x’s pointer to point to y. </a:t>
            </a:r>
          </a:p>
          <a:p>
            <a:pPr lvl="1"/>
            <a:r>
              <a:rPr lang="en-US" dirty="0"/>
              <a:t>We do not update the pointers at the other nodes in x’s set.</a:t>
            </a:r>
          </a:p>
        </p:txBody>
      </p:sp>
      <p:sp>
        <p:nvSpPr>
          <p:cNvPr id="85" name="AutoShape 3">
            <a:extLst>
              <a:ext uri="{FF2B5EF4-FFF2-40B4-BE49-F238E27FC236}">
                <a16:creationId xmlns:a16="http://schemas.microsoft.com/office/drawing/2014/main" id="{6BF88E69-5042-2418-4E7D-BB0525CEE7A5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6210300" y="1292225"/>
            <a:ext cx="5470525" cy="12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Line 5">
            <a:extLst>
              <a:ext uri="{FF2B5EF4-FFF2-40B4-BE49-F238E27FC236}">
                <a16:creationId xmlns:a16="http://schemas.microsoft.com/office/drawing/2014/main" id="{F8AF5BDD-1A2D-A97C-2577-EB475913467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3075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Line 6">
            <a:extLst>
              <a:ext uri="{FF2B5EF4-FFF2-40B4-BE49-F238E27FC236}">
                <a16:creationId xmlns:a16="http://schemas.microsoft.com/office/drawing/2014/main" id="{BCB1560B-09E0-DDCA-71BB-DA73BA0F6EF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29500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Line 7">
            <a:extLst>
              <a:ext uri="{FF2B5EF4-FFF2-40B4-BE49-F238E27FC236}">
                <a16:creationId xmlns:a16="http://schemas.microsoft.com/office/drawing/2014/main" id="{C490CCF5-BAE8-5D91-7BF3-DFFBB27340FC}"/>
              </a:ext>
            </a:extLst>
          </p:cNvPr>
          <p:cNvSpPr>
            <a:spLocks noChangeShapeType="1"/>
          </p:cNvSpPr>
          <p:nvPr/>
        </p:nvSpPr>
        <p:spPr bwMode="auto">
          <a:xfrm>
            <a:off x="8034338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Line 8">
            <a:extLst>
              <a:ext uri="{FF2B5EF4-FFF2-40B4-BE49-F238E27FC236}">
                <a16:creationId xmlns:a16="http://schemas.microsoft.com/office/drawing/2014/main" id="{B3B02620-C95B-123E-20E0-7AC3325EA00B}"/>
              </a:ext>
            </a:extLst>
          </p:cNvPr>
          <p:cNvSpPr>
            <a:spLocks noChangeShapeType="1"/>
          </p:cNvSpPr>
          <p:nvPr/>
        </p:nvSpPr>
        <p:spPr bwMode="auto">
          <a:xfrm>
            <a:off x="8639175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Line 9">
            <a:extLst>
              <a:ext uri="{FF2B5EF4-FFF2-40B4-BE49-F238E27FC236}">
                <a16:creationId xmlns:a16="http://schemas.microsoft.com/office/drawing/2014/main" id="{1A5AD49C-41D5-0646-3A12-6E031FC76E54}"/>
              </a:ext>
            </a:extLst>
          </p:cNvPr>
          <p:cNvSpPr>
            <a:spLocks noChangeShapeType="1"/>
          </p:cNvSpPr>
          <p:nvPr/>
        </p:nvSpPr>
        <p:spPr bwMode="auto">
          <a:xfrm>
            <a:off x="9245600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Line 10">
            <a:extLst>
              <a:ext uri="{FF2B5EF4-FFF2-40B4-BE49-F238E27FC236}">
                <a16:creationId xmlns:a16="http://schemas.microsoft.com/office/drawing/2014/main" id="{34A56CA7-7B7B-39F7-49FC-F20289175699}"/>
              </a:ext>
            </a:extLst>
          </p:cNvPr>
          <p:cNvSpPr>
            <a:spLocks noChangeShapeType="1"/>
          </p:cNvSpPr>
          <p:nvPr/>
        </p:nvSpPr>
        <p:spPr bwMode="auto">
          <a:xfrm>
            <a:off x="9850438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Line 11">
            <a:extLst>
              <a:ext uri="{FF2B5EF4-FFF2-40B4-BE49-F238E27FC236}">
                <a16:creationId xmlns:a16="http://schemas.microsoft.com/office/drawing/2014/main" id="{124D85FD-2877-2CD5-DAD6-E39E5C1CAC4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56863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Line 12">
            <a:extLst>
              <a:ext uri="{FF2B5EF4-FFF2-40B4-BE49-F238E27FC236}">
                <a16:creationId xmlns:a16="http://schemas.microsoft.com/office/drawing/2014/main" id="{43D834DD-EF24-FD16-4D63-222505844374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61700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Line 13">
            <a:extLst>
              <a:ext uri="{FF2B5EF4-FFF2-40B4-BE49-F238E27FC236}">
                <a16:creationId xmlns:a16="http://schemas.microsoft.com/office/drawing/2014/main" id="{6871D57A-C0CC-AB43-659F-74EF50A5FD09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1888" y="1685925"/>
            <a:ext cx="546100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Line 14">
            <a:extLst>
              <a:ext uri="{FF2B5EF4-FFF2-40B4-BE49-F238E27FC236}">
                <a16:creationId xmlns:a16="http://schemas.microsoft.com/office/drawing/2014/main" id="{DACA1E26-C06A-B944-99D2-312F6BB9273C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1888" y="2057400"/>
            <a:ext cx="546100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Line 15">
            <a:extLst>
              <a:ext uri="{FF2B5EF4-FFF2-40B4-BE49-F238E27FC236}">
                <a16:creationId xmlns:a16="http://schemas.microsoft.com/office/drawing/2014/main" id="{72C5D991-E975-DF89-B780-4815A588357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8238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Line 16">
            <a:extLst>
              <a:ext uri="{FF2B5EF4-FFF2-40B4-BE49-F238E27FC236}">
                <a16:creationId xmlns:a16="http://schemas.microsoft.com/office/drawing/2014/main" id="{09F1D641-50DB-43D3-E536-2A26F1C8EDE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66538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88DDD7A-449B-CA11-994F-A81B5F6A3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3000" y="1730375"/>
            <a:ext cx="1234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ptos" panose="020B0004020202020204" pitchFamily="34" charset="0"/>
              </a:rPr>
              <a:t>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7884E46-546E-D706-F578-FB8BA378E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8163" y="1730375"/>
            <a:ext cx="1234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ptos" panose="020B0004020202020204" pitchFamily="34" charset="0"/>
              </a:rPr>
              <a:t>8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2A0E7DC-2F37-4FA1-BF60-56F3364F3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3325" y="1730375"/>
            <a:ext cx="1234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8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96E90F1-B63B-ACBB-090C-57C7A54C2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6900" y="1730375"/>
            <a:ext cx="1234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7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9D828D1-F9A2-E57A-F20A-91F6234B2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2063" y="1730375"/>
            <a:ext cx="249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FB142DF-A03D-9E50-4041-BDCEE3A03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638" y="1730375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0E9EEC5-A686-912B-4330-590F53255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0800" y="1730375"/>
            <a:ext cx="1234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ptos" panose="020B0004020202020204" pitchFamily="34" charset="0"/>
              </a:rPr>
              <a:t>6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7011014-6790-43ED-B094-552712A33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963" y="1730375"/>
            <a:ext cx="1234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ptos" panose="020B0004020202020204" pitchFamily="34" charset="0"/>
              </a:rPr>
              <a:t>1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E8660B4-DC4F-EFFC-EA9C-E08343F25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538" y="1730375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942072B-5898-0A37-CFEE-66F62CAD7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3000" y="2103438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9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1028862-16EC-8ABC-0616-30A3E6CC6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8163" y="2103438"/>
            <a:ext cx="249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8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02F7DAB-2D57-F5BE-A77D-847116F98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3325" y="2103438"/>
            <a:ext cx="249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7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EDBF090-FFDF-139F-5BB3-C45F21FBE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6900" y="2103438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0F78733-4163-A2D0-ACA8-64C8BF240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2063" y="2103438"/>
            <a:ext cx="249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9269994-1236-5F40-D615-F8131241C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638" y="2103438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5426DA1-8DBB-AE67-8296-3782F1196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0800" y="2103438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CC4A2D7-8C09-C337-646E-BE1093F68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963" y="2103438"/>
            <a:ext cx="249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49C83A3-4004-9AE8-063C-B1F917029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538" y="2103438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D984F246-0AE3-45F9-AD87-3A7EB8B69A97}"/>
              </a:ext>
            </a:extLst>
          </p:cNvPr>
          <p:cNvSpPr/>
          <p:nvPr/>
        </p:nvSpPr>
        <p:spPr>
          <a:xfrm>
            <a:off x="10290288" y="2995345"/>
            <a:ext cx="442110" cy="48631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EC6F1B6D-CE07-2BFC-968C-5D17937E86B7}"/>
              </a:ext>
            </a:extLst>
          </p:cNvPr>
          <p:cNvSpPr/>
          <p:nvPr/>
        </p:nvSpPr>
        <p:spPr>
          <a:xfrm>
            <a:off x="8844220" y="2995345"/>
            <a:ext cx="442110" cy="48631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D99BC4F2-273C-9EAF-9213-7A6AF4294704}"/>
              </a:ext>
            </a:extLst>
          </p:cNvPr>
          <p:cNvSpPr/>
          <p:nvPr/>
        </p:nvSpPr>
        <p:spPr>
          <a:xfrm>
            <a:off x="7416573" y="2995345"/>
            <a:ext cx="442110" cy="4863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E63429A4-2DE2-4D7B-A561-5F854CEC799A}"/>
              </a:ext>
            </a:extLst>
          </p:cNvPr>
          <p:cNvSpPr/>
          <p:nvPr/>
        </p:nvSpPr>
        <p:spPr>
          <a:xfrm>
            <a:off x="6096000" y="4231382"/>
            <a:ext cx="442110" cy="4863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16A403EE-458B-6E8B-1CE3-3A28627A24DA}"/>
              </a:ext>
            </a:extLst>
          </p:cNvPr>
          <p:cNvSpPr/>
          <p:nvPr/>
        </p:nvSpPr>
        <p:spPr>
          <a:xfrm>
            <a:off x="7416573" y="5457289"/>
            <a:ext cx="442110" cy="48631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7A774582-52AD-4D51-410F-C153AFBC3018}"/>
              </a:ext>
            </a:extLst>
          </p:cNvPr>
          <p:cNvSpPr/>
          <p:nvPr/>
        </p:nvSpPr>
        <p:spPr>
          <a:xfrm>
            <a:off x="8853431" y="5457289"/>
            <a:ext cx="442110" cy="48631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E862ED29-DF55-AFF0-499E-55F3921B2E9B}"/>
              </a:ext>
            </a:extLst>
          </p:cNvPr>
          <p:cNvSpPr/>
          <p:nvPr/>
        </p:nvSpPr>
        <p:spPr>
          <a:xfrm>
            <a:off x="10290288" y="5457289"/>
            <a:ext cx="442110" cy="48631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9CAF22DE-B8DC-4FDB-68FA-39582B6288AB}"/>
              </a:ext>
            </a:extLst>
          </p:cNvPr>
          <p:cNvSpPr/>
          <p:nvPr/>
        </p:nvSpPr>
        <p:spPr>
          <a:xfrm>
            <a:off x="8181055" y="4231382"/>
            <a:ext cx="442110" cy="48631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0F2E4B75-EBFB-369B-95BC-5907A4C2BE5B}"/>
              </a:ext>
            </a:extLst>
          </p:cNvPr>
          <p:cNvSpPr/>
          <p:nvPr/>
        </p:nvSpPr>
        <p:spPr>
          <a:xfrm>
            <a:off x="11616618" y="4231382"/>
            <a:ext cx="442110" cy="486310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E21E3750-0508-26D2-AE45-CBB907AF0FBA}"/>
              </a:ext>
            </a:extLst>
          </p:cNvPr>
          <p:cNvCxnSpPr>
            <a:stCxn id="122" idx="5"/>
            <a:endCxn id="127" idx="1"/>
          </p:cNvCxnSpPr>
          <p:nvPr/>
        </p:nvCxnSpPr>
        <p:spPr>
          <a:xfrm>
            <a:off x="9221585" y="3410437"/>
            <a:ext cx="1133449" cy="2118071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EC27AD9-A7E7-29ED-22A3-8D107EEF9CC9}"/>
              </a:ext>
            </a:extLst>
          </p:cNvPr>
          <p:cNvCxnSpPr>
            <a:stCxn id="122" idx="6"/>
            <a:endCxn id="121" idx="2"/>
          </p:cNvCxnSpPr>
          <p:nvPr/>
        </p:nvCxnSpPr>
        <p:spPr>
          <a:xfrm>
            <a:off x="9286331" y="3238500"/>
            <a:ext cx="1003958" cy="0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AAD80ABA-F4BB-783A-F80E-450D46768F55}"/>
              </a:ext>
            </a:extLst>
          </p:cNvPr>
          <p:cNvCxnSpPr>
            <a:stCxn id="129" idx="1"/>
            <a:endCxn id="121" idx="5"/>
          </p:cNvCxnSpPr>
          <p:nvPr/>
        </p:nvCxnSpPr>
        <p:spPr>
          <a:xfrm flipH="1" flipV="1">
            <a:off x="10667653" y="3410438"/>
            <a:ext cx="1013711" cy="892164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ED0C10F5-D592-197C-1FDE-146174B902B3}"/>
              </a:ext>
            </a:extLst>
          </p:cNvPr>
          <p:cNvCxnSpPr>
            <a:stCxn id="129" idx="3"/>
            <a:endCxn id="127" idx="7"/>
          </p:cNvCxnSpPr>
          <p:nvPr/>
        </p:nvCxnSpPr>
        <p:spPr>
          <a:xfrm flipH="1">
            <a:off x="10667653" y="4646475"/>
            <a:ext cx="1013711" cy="882034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C3EE4EEA-F95C-5641-6CB6-2D3B78270A67}"/>
              </a:ext>
            </a:extLst>
          </p:cNvPr>
          <p:cNvCxnSpPr>
            <a:stCxn id="121" idx="4"/>
            <a:endCxn id="127" idx="0"/>
          </p:cNvCxnSpPr>
          <p:nvPr/>
        </p:nvCxnSpPr>
        <p:spPr>
          <a:xfrm>
            <a:off x="10511343" y="3481655"/>
            <a:ext cx="0" cy="1975633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2B21BE0-5F9D-B099-70A2-069AFB64E5B3}"/>
              </a:ext>
            </a:extLst>
          </p:cNvPr>
          <p:cNvCxnSpPr>
            <a:stCxn id="128" idx="5"/>
            <a:endCxn id="126" idx="1"/>
          </p:cNvCxnSpPr>
          <p:nvPr/>
        </p:nvCxnSpPr>
        <p:spPr>
          <a:xfrm>
            <a:off x="8558420" y="4646475"/>
            <a:ext cx="359757" cy="882034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BFE9157-A1A4-2C36-8A26-3A5E3C1B9892}"/>
              </a:ext>
            </a:extLst>
          </p:cNvPr>
          <p:cNvCxnSpPr>
            <a:stCxn id="126" idx="6"/>
            <a:endCxn id="127" idx="2"/>
          </p:cNvCxnSpPr>
          <p:nvPr/>
        </p:nvCxnSpPr>
        <p:spPr>
          <a:xfrm>
            <a:off x="9295541" y="5700444"/>
            <a:ext cx="994747" cy="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D3AC8814-5BC9-7033-210D-331C19375E4E}"/>
              </a:ext>
            </a:extLst>
          </p:cNvPr>
          <p:cNvCxnSpPr>
            <a:stCxn id="128" idx="0"/>
            <a:endCxn id="122" idx="3"/>
          </p:cNvCxnSpPr>
          <p:nvPr/>
        </p:nvCxnSpPr>
        <p:spPr>
          <a:xfrm flipV="1">
            <a:off x="8402111" y="3410437"/>
            <a:ext cx="506856" cy="820946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2DE029F-7AB7-86F4-F695-2A76237151F7}"/>
              </a:ext>
            </a:extLst>
          </p:cNvPr>
          <p:cNvCxnSpPr>
            <a:stCxn id="123" idx="6"/>
            <a:endCxn id="122" idx="2"/>
          </p:cNvCxnSpPr>
          <p:nvPr/>
        </p:nvCxnSpPr>
        <p:spPr>
          <a:xfrm>
            <a:off x="7858684" y="3238500"/>
            <a:ext cx="985537" cy="0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BCCC2DF-7320-1C55-5A56-136BA93D74FA}"/>
              </a:ext>
            </a:extLst>
          </p:cNvPr>
          <p:cNvCxnSpPr>
            <a:stCxn id="124" idx="7"/>
            <a:endCxn id="123" idx="3"/>
          </p:cNvCxnSpPr>
          <p:nvPr/>
        </p:nvCxnSpPr>
        <p:spPr>
          <a:xfrm flipV="1">
            <a:off x="6473364" y="3410438"/>
            <a:ext cx="1007955" cy="892164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7F9C008-4DB7-C8B6-8D64-10F8F1DC8337}"/>
              </a:ext>
            </a:extLst>
          </p:cNvPr>
          <p:cNvCxnSpPr>
            <a:stCxn id="124" idx="5"/>
            <a:endCxn id="125" idx="1"/>
          </p:cNvCxnSpPr>
          <p:nvPr/>
        </p:nvCxnSpPr>
        <p:spPr>
          <a:xfrm>
            <a:off x="6473364" y="4646475"/>
            <a:ext cx="1007955" cy="882034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D73F189D-0208-F373-7B1B-ABB9EFA563D9}"/>
              </a:ext>
            </a:extLst>
          </p:cNvPr>
          <p:cNvCxnSpPr>
            <a:stCxn id="126" idx="2"/>
            <a:endCxn id="125" idx="6"/>
          </p:cNvCxnSpPr>
          <p:nvPr/>
        </p:nvCxnSpPr>
        <p:spPr>
          <a:xfrm flipH="1">
            <a:off x="7858683" y="5700444"/>
            <a:ext cx="994747" cy="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0F693EC-5C3D-03B0-3DFB-9CACC8B36EA7}"/>
              </a:ext>
            </a:extLst>
          </p:cNvPr>
          <p:cNvCxnSpPr>
            <a:stCxn id="128" idx="3"/>
            <a:endCxn id="125" idx="7"/>
          </p:cNvCxnSpPr>
          <p:nvPr/>
        </p:nvCxnSpPr>
        <p:spPr>
          <a:xfrm flipH="1">
            <a:off x="7793938" y="4646475"/>
            <a:ext cx="451863" cy="882034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825681EF-24DB-3F7A-1DC2-624931B33EEC}"/>
              </a:ext>
            </a:extLst>
          </p:cNvPr>
          <p:cNvSpPr txBox="1"/>
          <p:nvPr/>
        </p:nvSpPr>
        <p:spPr>
          <a:xfrm>
            <a:off x="9654755" y="2823410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7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5F7BB31-A8F0-2156-6DB0-82CF2E4394A7}"/>
              </a:ext>
            </a:extLst>
          </p:cNvPr>
          <p:cNvSpPr txBox="1"/>
          <p:nvPr/>
        </p:nvSpPr>
        <p:spPr>
          <a:xfrm>
            <a:off x="11119244" y="3447104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9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38440BE-F67F-3A0E-FF55-5523CBBE752B}"/>
              </a:ext>
            </a:extLst>
          </p:cNvPr>
          <p:cNvSpPr txBox="1"/>
          <p:nvPr/>
        </p:nvSpPr>
        <p:spPr>
          <a:xfrm>
            <a:off x="11192929" y="5038959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10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4A3AE2B-ED20-D5C9-819A-9771208003A6}"/>
              </a:ext>
            </a:extLst>
          </p:cNvPr>
          <p:cNvSpPr txBox="1"/>
          <p:nvPr/>
        </p:nvSpPr>
        <p:spPr>
          <a:xfrm>
            <a:off x="10502132" y="4218416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14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C3E984C-6B5B-F38E-51A4-40F909A9B073}"/>
              </a:ext>
            </a:extLst>
          </p:cNvPr>
          <p:cNvSpPr txBox="1"/>
          <p:nvPr/>
        </p:nvSpPr>
        <p:spPr>
          <a:xfrm>
            <a:off x="9654755" y="3965749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4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8E2C2D5-989A-00E7-C4CA-46E18F576A5E}"/>
              </a:ext>
            </a:extLst>
          </p:cNvPr>
          <p:cNvSpPr txBox="1"/>
          <p:nvPr/>
        </p:nvSpPr>
        <p:spPr>
          <a:xfrm>
            <a:off x="9618049" y="5329015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977831F-0ECA-50FA-B221-496D63A13E8A}"/>
              </a:ext>
            </a:extLst>
          </p:cNvPr>
          <p:cNvSpPr txBox="1"/>
          <p:nvPr/>
        </p:nvSpPr>
        <p:spPr>
          <a:xfrm>
            <a:off x="8687572" y="3697254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90A914B-8B8C-A73D-21A3-0C88B21A0215}"/>
              </a:ext>
            </a:extLst>
          </p:cNvPr>
          <p:cNvSpPr txBox="1"/>
          <p:nvPr/>
        </p:nvSpPr>
        <p:spPr>
          <a:xfrm>
            <a:off x="8227108" y="5296181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1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D43F3FB-E40E-71E8-D0FF-B864FC87ADE9}"/>
              </a:ext>
            </a:extLst>
          </p:cNvPr>
          <p:cNvSpPr txBox="1"/>
          <p:nvPr/>
        </p:nvSpPr>
        <p:spPr>
          <a:xfrm>
            <a:off x="8057526" y="4868943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7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8E26B0A-746E-3F3B-216F-77021377FB3A}"/>
              </a:ext>
            </a:extLst>
          </p:cNvPr>
          <p:cNvSpPr txBox="1"/>
          <p:nvPr/>
        </p:nvSpPr>
        <p:spPr>
          <a:xfrm>
            <a:off x="8738297" y="4856173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6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BEB0A7F-0B51-2C1C-EE87-E32033C44AD4}"/>
              </a:ext>
            </a:extLst>
          </p:cNvPr>
          <p:cNvSpPr txBox="1"/>
          <p:nvPr/>
        </p:nvSpPr>
        <p:spPr>
          <a:xfrm>
            <a:off x="6629201" y="5002292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8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02933D0A-308B-A8F6-465E-A16AC61DC11B}"/>
              </a:ext>
            </a:extLst>
          </p:cNvPr>
          <p:cNvCxnSpPr>
            <a:stCxn id="125" idx="0"/>
            <a:endCxn id="123" idx="4"/>
          </p:cNvCxnSpPr>
          <p:nvPr/>
        </p:nvCxnSpPr>
        <p:spPr>
          <a:xfrm flipV="1">
            <a:off x="7637628" y="3481655"/>
            <a:ext cx="0" cy="1975633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45AFEBF7-66A3-B1E5-045D-A84C9E03F48A}"/>
              </a:ext>
            </a:extLst>
          </p:cNvPr>
          <p:cNvSpPr txBox="1"/>
          <p:nvPr/>
        </p:nvSpPr>
        <p:spPr>
          <a:xfrm>
            <a:off x="7651173" y="4009410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11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272A1E5-07E3-05B6-D43D-EB113042F323}"/>
              </a:ext>
            </a:extLst>
          </p:cNvPr>
          <p:cNvSpPr txBox="1"/>
          <p:nvPr/>
        </p:nvSpPr>
        <p:spPr>
          <a:xfrm>
            <a:off x="8148818" y="2834900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8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5AD4D63-5A26-DF0A-9278-4B98EE5E95D6}"/>
              </a:ext>
            </a:extLst>
          </p:cNvPr>
          <p:cNvSpPr txBox="1"/>
          <p:nvPr/>
        </p:nvSpPr>
        <p:spPr>
          <a:xfrm>
            <a:off x="6666179" y="3539470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4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E1F3E332-D19D-8998-CB23-62B97BB38A68}"/>
              </a:ext>
            </a:extLst>
          </p:cNvPr>
          <p:cNvSpPr/>
          <p:nvPr/>
        </p:nvSpPr>
        <p:spPr>
          <a:xfrm>
            <a:off x="6330951" y="1358900"/>
            <a:ext cx="287314" cy="339271"/>
          </a:xfrm>
          <a:custGeom>
            <a:avLst/>
            <a:gdLst>
              <a:gd name="connsiteX0" fmla="*/ 175656 w 480207"/>
              <a:gd name="connsiteY0" fmla="*/ 801189 h 809897"/>
              <a:gd name="connsiteX1" fmla="*/ 1485 w 480207"/>
              <a:gd name="connsiteY1" fmla="*/ 365760 h 809897"/>
              <a:gd name="connsiteX2" fmla="*/ 262742 w 480207"/>
              <a:gd name="connsiteY2" fmla="*/ 0 h 809897"/>
              <a:gd name="connsiteX3" fmla="*/ 471748 w 480207"/>
              <a:gd name="connsiteY3" fmla="*/ 365760 h 809897"/>
              <a:gd name="connsiteX4" fmla="*/ 419496 w 480207"/>
              <a:gd name="connsiteY4" fmla="*/ 809897 h 809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207" h="809897">
                <a:moveTo>
                  <a:pt x="175656" y="801189"/>
                </a:moveTo>
                <a:cubicBezTo>
                  <a:pt x="81313" y="650240"/>
                  <a:pt x="-13029" y="499291"/>
                  <a:pt x="1485" y="365760"/>
                </a:cubicBezTo>
                <a:cubicBezTo>
                  <a:pt x="15999" y="232229"/>
                  <a:pt x="184365" y="0"/>
                  <a:pt x="262742" y="0"/>
                </a:cubicBezTo>
                <a:cubicBezTo>
                  <a:pt x="341119" y="0"/>
                  <a:pt x="445622" y="230777"/>
                  <a:pt x="471748" y="365760"/>
                </a:cubicBezTo>
                <a:cubicBezTo>
                  <a:pt x="497874" y="500743"/>
                  <a:pt x="458685" y="655320"/>
                  <a:pt x="419496" y="809897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2EA9BB2A-56FA-70BB-4331-CE7156E7A32E}"/>
              </a:ext>
            </a:extLst>
          </p:cNvPr>
          <p:cNvSpPr/>
          <p:nvPr/>
        </p:nvSpPr>
        <p:spPr>
          <a:xfrm>
            <a:off x="8224850" y="1354342"/>
            <a:ext cx="287314" cy="339271"/>
          </a:xfrm>
          <a:custGeom>
            <a:avLst/>
            <a:gdLst>
              <a:gd name="connsiteX0" fmla="*/ 175656 w 480207"/>
              <a:gd name="connsiteY0" fmla="*/ 801189 h 809897"/>
              <a:gd name="connsiteX1" fmla="*/ 1485 w 480207"/>
              <a:gd name="connsiteY1" fmla="*/ 365760 h 809897"/>
              <a:gd name="connsiteX2" fmla="*/ 262742 w 480207"/>
              <a:gd name="connsiteY2" fmla="*/ 0 h 809897"/>
              <a:gd name="connsiteX3" fmla="*/ 471748 w 480207"/>
              <a:gd name="connsiteY3" fmla="*/ 365760 h 809897"/>
              <a:gd name="connsiteX4" fmla="*/ 419496 w 480207"/>
              <a:gd name="connsiteY4" fmla="*/ 809897 h 809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207" h="809897">
                <a:moveTo>
                  <a:pt x="175656" y="801189"/>
                </a:moveTo>
                <a:cubicBezTo>
                  <a:pt x="81313" y="650240"/>
                  <a:pt x="-13029" y="499291"/>
                  <a:pt x="1485" y="365760"/>
                </a:cubicBezTo>
                <a:cubicBezTo>
                  <a:pt x="15999" y="232229"/>
                  <a:pt x="184365" y="0"/>
                  <a:pt x="262742" y="0"/>
                </a:cubicBezTo>
                <a:cubicBezTo>
                  <a:pt x="341119" y="0"/>
                  <a:pt x="445622" y="230777"/>
                  <a:pt x="471748" y="365760"/>
                </a:cubicBezTo>
                <a:cubicBezTo>
                  <a:pt x="497874" y="500743"/>
                  <a:pt x="458685" y="655320"/>
                  <a:pt x="419496" y="809897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3CFA4F14-9F50-FDE5-E70E-66BBF040D0E6}"/>
              </a:ext>
            </a:extLst>
          </p:cNvPr>
          <p:cNvSpPr/>
          <p:nvPr/>
        </p:nvSpPr>
        <p:spPr>
          <a:xfrm>
            <a:off x="8797115" y="1358899"/>
            <a:ext cx="287314" cy="339271"/>
          </a:xfrm>
          <a:custGeom>
            <a:avLst/>
            <a:gdLst>
              <a:gd name="connsiteX0" fmla="*/ 175656 w 480207"/>
              <a:gd name="connsiteY0" fmla="*/ 801189 h 809897"/>
              <a:gd name="connsiteX1" fmla="*/ 1485 w 480207"/>
              <a:gd name="connsiteY1" fmla="*/ 365760 h 809897"/>
              <a:gd name="connsiteX2" fmla="*/ 262742 w 480207"/>
              <a:gd name="connsiteY2" fmla="*/ 0 h 809897"/>
              <a:gd name="connsiteX3" fmla="*/ 471748 w 480207"/>
              <a:gd name="connsiteY3" fmla="*/ 365760 h 809897"/>
              <a:gd name="connsiteX4" fmla="*/ 419496 w 480207"/>
              <a:gd name="connsiteY4" fmla="*/ 809897 h 809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207" h="809897">
                <a:moveTo>
                  <a:pt x="175656" y="801189"/>
                </a:moveTo>
                <a:cubicBezTo>
                  <a:pt x="81313" y="650240"/>
                  <a:pt x="-13029" y="499291"/>
                  <a:pt x="1485" y="365760"/>
                </a:cubicBezTo>
                <a:cubicBezTo>
                  <a:pt x="15999" y="232229"/>
                  <a:pt x="184365" y="0"/>
                  <a:pt x="262742" y="0"/>
                </a:cubicBezTo>
                <a:cubicBezTo>
                  <a:pt x="341119" y="0"/>
                  <a:pt x="445622" y="230777"/>
                  <a:pt x="471748" y="365760"/>
                </a:cubicBezTo>
                <a:cubicBezTo>
                  <a:pt x="497874" y="500743"/>
                  <a:pt x="458685" y="655320"/>
                  <a:pt x="419496" y="809897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98C5EF8C-25F6-0D89-CB52-A867578DDCDB}"/>
              </a:ext>
            </a:extLst>
          </p:cNvPr>
          <p:cNvSpPr/>
          <p:nvPr/>
        </p:nvSpPr>
        <p:spPr>
          <a:xfrm>
            <a:off x="7662579" y="1241869"/>
            <a:ext cx="1919904" cy="496899"/>
          </a:xfrm>
          <a:custGeom>
            <a:avLst/>
            <a:gdLst>
              <a:gd name="connsiteX0" fmla="*/ 175656 w 480207"/>
              <a:gd name="connsiteY0" fmla="*/ 801189 h 809897"/>
              <a:gd name="connsiteX1" fmla="*/ 1485 w 480207"/>
              <a:gd name="connsiteY1" fmla="*/ 365760 h 809897"/>
              <a:gd name="connsiteX2" fmla="*/ 262742 w 480207"/>
              <a:gd name="connsiteY2" fmla="*/ 0 h 809897"/>
              <a:gd name="connsiteX3" fmla="*/ 471748 w 480207"/>
              <a:gd name="connsiteY3" fmla="*/ 365760 h 809897"/>
              <a:gd name="connsiteX4" fmla="*/ 419496 w 480207"/>
              <a:gd name="connsiteY4" fmla="*/ 809897 h 809897"/>
              <a:gd name="connsiteX0" fmla="*/ 175656 w 3369234"/>
              <a:gd name="connsiteY0" fmla="*/ 801189 h 924782"/>
              <a:gd name="connsiteX1" fmla="*/ 1485 w 3369234"/>
              <a:gd name="connsiteY1" fmla="*/ 365760 h 924782"/>
              <a:gd name="connsiteX2" fmla="*/ 262742 w 3369234"/>
              <a:gd name="connsiteY2" fmla="*/ 0 h 924782"/>
              <a:gd name="connsiteX3" fmla="*/ 471748 w 3369234"/>
              <a:gd name="connsiteY3" fmla="*/ 365760 h 924782"/>
              <a:gd name="connsiteX4" fmla="*/ 3368843 w 3369234"/>
              <a:gd name="connsiteY4" fmla="*/ 924782 h 924782"/>
              <a:gd name="connsiteX0" fmla="*/ 179029 w 3373120"/>
              <a:gd name="connsiteY0" fmla="*/ 1049211 h 1172804"/>
              <a:gd name="connsiteX1" fmla="*/ 4858 w 3373120"/>
              <a:gd name="connsiteY1" fmla="*/ 613782 h 1172804"/>
              <a:gd name="connsiteX2" fmla="*/ 266115 w 3373120"/>
              <a:gd name="connsiteY2" fmla="*/ 248022 h 1172804"/>
              <a:gd name="connsiteX3" fmla="*/ 2137481 w 3373120"/>
              <a:gd name="connsiteY3" fmla="*/ 39352 h 1172804"/>
              <a:gd name="connsiteX4" fmla="*/ 3372216 w 3373120"/>
              <a:gd name="connsiteY4" fmla="*/ 1172804 h 1172804"/>
              <a:gd name="connsiteX0" fmla="*/ 234238 w 3428329"/>
              <a:gd name="connsiteY0" fmla="*/ 1067234 h 1190827"/>
              <a:gd name="connsiteX1" fmla="*/ 60067 w 3428329"/>
              <a:gd name="connsiteY1" fmla="*/ 631805 h 1190827"/>
              <a:gd name="connsiteX2" fmla="*/ 1286565 w 3428329"/>
              <a:gd name="connsiteY2" fmla="*/ 151158 h 1190827"/>
              <a:gd name="connsiteX3" fmla="*/ 2192690 w 3428329"/>
              <a:gd name="connsiteY3" fmla="*/ 57375 h 1190827"/>
              <a:gd name="connsiteX4" fmla="*/ 3427425 w 3428329"/>
              <a:gd name="connsiteY4" fmla="*/ 1190827 h 1190827"/>
              <a:gd name="connsiteX0" fmla="*/ 234238 w 3428540"/>
              <a:gd name="connsiteY0" fmla="*/ 1067234 h 1190827"/>
              <a:gd name="connsiteX1" fmla="*/ 60067 w 3428540"/>
              <a:gd name="connsiteY1" fmla="*/ 631805 h 1190827"/>
              <a:gd name="connsiteX2" fmla="*/ 1286565 w 3428540"/>
              <a:gd name="connsiteY2" fmla="*/ 151158 h 1190827"/>
              <a:gd name="connsiteX3" fmla="*/ 2434000 w 3428540"/>
              <a:gd name="connsiteY3" fmla="*/ 57376 h 1190827"/>
              <a:gd name="connsiteX4" fmla="*/ 3427425 w 3428540"/>
              <a:gd name="connsiteY4" fmla="*/ 1190827 h 1190827"/>
              <a:gd name="connsiteX0" fmla="*/ 14562 w 3208864"/>
              <a:gd name="connsiteY0" fmla="*/ 1062589 h 1186182"/>
              <a:gd name="connsiteX1" fmla="*/ 483884 w 3208864"/>
              <a:gd name="connsiteY1" fmla="*/ 473977 h 1186182"/>
              <a:gd name="connsiteX2" fmla="*/ 1066889 w 3208864"/>
              <a:gd name="connsiteY2" fmla="*/ 146513 h 1186182"/>
              <a:gd name="connsiteX3" fmla="*/ 2214324 w 3208864"/>
              <a:gd name="connsiteY3" fmla="*/ 52731 h 1186182"/>
              <a:gd name="connsiteX4" fmla="*/ 3207749 w 3208864"/>
              <a:gd name="connsiteY4" fmla="*/ 1186182 h 1186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8864" h="1186182">
                <a:moveTo>
                  <a:pt x="14562" y="1062589"/>
                </a:moveTo>
                <a:cubicBezTo>
                  <a:pt x="-79781" y="911640"/>
                  <a:pt x="308496" y="626656"/>
                  <a:pt x="483884" y="473977"/>
                </a:cubicBezTo>
                <a:cubicBezTo>
                  <a:pt x="659272" y="321298"/>
                  <a:pt x="778482" y="216721"/>
                  <a:pt x="1066889" y="146513"/>
                </a:cubicBezTo>
                <a:cubicBezTo>
                  <a:pt x="1355296" y="76305"/>
                  <a:pt x="2188198" y="-82252"/>
                  <a:pt x="2214324" y="52731"/>
                </a:cubicBezTo>
                <a:cubicBezTo>
                  <a:pt x="2240450" y="187714"/>
                  <a:pt x="3246938" y="1031605"/>
                  <a:pt x="3207749" y="1186182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Freeform: Shape 160">
            <a:extLst>
              <a:ext uri="{FF2B5EF4-FFF2-40B4-BE49-F238E27FC236}">
                <a16:creationId xmlns:a16="http://schemas.microsoft.com/office/drawing/2014/main" id="{78DEC68A-A9FE-A8F5-40B5-1D01F5D796C1}"/>
              </a:ext>
            </a:extLst>
          </p:cNvPr>
          <p:cNvSpPr/>
          <p:nvPr/>
        </p:nvSpPr>
        <p:spPr>
          <a:xfrm>
            <a:off x="10553312" y="1336675"/>
            <a:ext cx="287314" cy="339271"/>
          </a:xfrm>
          <a:custGeom>
            <a:avLst/>
            <a:gdLst>
              <a:gd name="connsiteX0" fmla="*/ 175656 w 480207"/>
              <a:gd name="connsiteY0" fmla="*/ 801189 h 809897"/>
              <a:gd name="connsiteX1" fmla="*/ 1485 w 480207"/>
              <a:gd name="connsiteY1" fmla="*/ 365760 h 809897"/>
              <a:gd name="connsiteX2" fmla="*/ 262742 w 480207"/>
              <a:gd name="connsiteY2" fmla="*/ 0 h 809897"/>
              <a:gd name="connsiteX3" fmla="*/ 471748 w 480207"/>
              <a:gd name="connsiteY3" fmla="*/ 365760 h 809897"/>
              <a:gd name="connsiteX4" fmla="*/ 419496 w 480207"/>
              <a:gd name="connsiteY4" fmla="*/ 809897 h 809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207" h="809897">
                <a:moveTo>
                  <a:pt x="175656" y="801189"/>
                </a:moveTo>
                <a:cubicBezTo>
                  <a:pt x="81313" y="650240"/>
                  <a:pt x="-13029" y="499291"/>
                  <a:pt x="1485" y="365760"/>
                </a:cubicBezTo>
                <a:cubicBezTo>
                  <a:pt x="15999" y="232229"/>
                  <a:pt x="184365" y="0"/>
                  <a:pt x="262742" y="0"/>
                </a:cubicBezTo>
                <a:cubicBezTo>
                  <a:pt x="341119" y="0"/>
                  <a:pt x="445622" y="230777"/>
                  <a:pt x="471748" y="365760"/>
                </a:cubicBezTo>
                <a:cubicBezTo>
                  <a:pt x="497874" y="500743"/>
                  <a:pt x="458685" y="655320"/>
                  <a:pt x="419496" y="809897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E66ED238-6451-6685-ACBD-09E457334F76}"/>
              </a:ext>
            </a:extLst>
          </p:cNvPr>
          <p:cNvSpPr/>
          <p:nvPr/>
        </p:nvSpPr>
        <p:spPr>
          <a:xfrm>
            <a:off x="10077564" y="1040312"/>
            <a:ext cx="433779" cy="628067"/>
          </a:xfrm>
          <a:custGeom>
            <a:avLst/>
            <a:gdLst>
              <a:gd name="connsiteX0" fmla="*/ 12920 w 468040"/>
              <a:gd name="connsiteY0" fmla="*/ 628067 h 628067"/>
              <a:gd name="connsiteX1" fmla="*/ 45004 w 468040"/>
              <a:gd name="connsiteY1" fmla="*/ 243056 h 628067"/>
              <a:gd name="connsiteX2" fmla="*/ 381889 w 468040"/>
              <a:gd name="connsiteY2" fmla="*/ 2425 h 628067"/>
              <a:gd name="connsiteX3" fmla="*/ 462099 w 468040"/>
              <a:gd name="connsiteY3" fmla="*/ 387435 h 628067"/>
              <a:gd name="connsiteX4" fmla="*/ 462099 w 468040"/>
              <a:gd name="connsiteY4" fmla="*/ 628067 h 628067"/>
              <a:gd name="connsiteX5" fmla="*/ 462099 w 468040"/>
              <a:gd name="connsiteY5" fmla="*/ 628067 h 62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8040" h="628067">
                <a:moveTo>
                  <a:pt x="12920" y="628067"/>
                </a:moveTo>
                <a:cubicBezTo>
                  <a:pt x="-1786" y="487698"/>
                  <a:pt x="-16491" y="347330"/>
                  <a:pt x="45004" y="243056"/>
                </a:cubicBezTo>
                <a:cubicBezTo>
                  <a:pt x="106499" y="138782"/>
                  <a:pt x="312373" y="-21638"/>
                  <a:pt x="381889" y="2425"/>
                </a:cubicBezTo>
                <a:cubicBezTo>
                  <a:pt x="451405" y="26488"/>
                  <a:pt x="448731" y="283161"/>
                  <a:pt x="462099" y="387435"/>
                </a:cubicBezTo>
                <a:cubicBezTo>
                  <a:pt x="475467" y="491709"/>
                  <a:pt x="462099" y="628067"/>
                  <a:pt x="462099" y="628067"/>
                </a:cubicBezTo>
                <a:lnTo>
                  <a:pt x="462099" y="628067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60CEB96-5335-874E-EA72-1B95E668D63A}"/>
              </a:ext>
            </a:extLst>
          </p:cNvPr>
          <p:cNvSpPr/>
          <p:nvPr/>
        </p:nvSpPr>
        <p:spPr>
          <a:xfrm>
            <a:off x="7953003" y="770011"/>
            <a:ext cx="3372723" cy="930452"/>
          </a:xfrm>
          <a:custGeom>
            <a:avLst/>
            <a:gdLst>
              <a:gd name="connsiteX0" fmla="*/ 3439038 w 3439038"/>
              <a:gd name="connsiteY0" fmla="*/ 899746 h 931830"/>
              <a:gd name="connsiteX1" fmla="*/ 3166323 w 3439038"/>
              <a:gd name="connsiteY1" fmla="*/ 370356 h 931830"/>
              <a:gd name="connsiteX2" fmla="*/ 2460470 w 3439038"/>
              <a:gd name="connsiteY2" fmla="*/ 81599 h 931830"/>
              <a:gd name="connsiteX3" fmla="*/ 1337523 w 3439038"/>
              <a:gd name="connsiteY3" fmla="*/ 1388 h 931830"/>
              <a:gd name="connsiteX4" fmla="*/ 134365 w 3439038"/>
              <a:gd name="connsiteY4" fmla="*/ 129725 h 931830"/>
              <a:gd name="connsiteX5" fmla="*/ 22070 w 3439038"/>
              <a:gd name="connsiteY5" fmla="*/ 450567 h 931830"/>
              <a:gd name="connsiteX6" fmla="*/ 70196 w 3439038"/>
              <a:gd name="connsiteY6" fmla="*/ 931830 h 931830"/>
              <a:gd name="connsiteX0" fmla="*/ 3371649 w 3371649"/>
              <a:gd name="connsiteY0" fmla="*/ 899746 h 931830"/>
              <a:gd name="connsiteX1" fmla="*/ 3098934 w 3371649"/>
              <a:gd name="connsiteY1" fmla="*/ 370356 h 931830"/>
              <a:gd name="connsiteX2" fmla="*/ 2393081 w 3371649"/>
              <a:gd name="connsiteY2" fmla="*/ 81599 h 931830"/>
              <a:gd name="connsiteX3" fmla="*/ 1270134 w 3371649"/>
              <a:gd name="connsiteY3" fmla="*/ 1388 h 931830"/>
              <a:gd name="connsiteX4" fmla="*/ 66976 w 3371649"/>
              <a:gd name="connsiteY4" fmla="*/ 129725 h 931830"/>
              <a:gd name="connsiteX5" fmla="*/ 195312 w 3371649"/>
              <a:gd name="connsiteY5" fmla="*/ 498693 h 931830"/>
              <a:gd name="connsiteX6" fmla="*/ 2807 w 3371649"/>
              <a:gd name="connsiteY6" fmla="*/ 931830 h 931830"/>
              <a:gd name="connsiteX0" fmla="*/ 3371649 w 3371649"/>
              <a:gd name="connsiteY0" fmla="*/ 898368 h 930452"/>
              <a:gd name="connsiteX1" fmla="*/ 3098934 w 3371649"/>
              <a:gd name="connsiteY1" fmla="*/ 368978 h 930452"/>
              <a:gd name="connsiteX2" fmla="*/ 2393081 w 3371649"/>
              <a:gd name="connsiteY2" fmla="*/ 80221 h 930452"/>
              <a:gd name="connsiteX3" fmla="*/ 1270134 w 3371649"/>
              <a:gd name="connsiteY3" fmla="*/ 10 h 930452"/>
              <a:gd name="connsiteX4" fmla="*/ 692618 w 3371649"/>
              <a:gd name="connsiteY4" fmla="*/ 80220 h 930452"/>
              <a:gd name="connsiteX5" fmla="*/ 195312 w 3371649"/>
              <a:gd name="connsiteY5" fmla="*/ 497315 h 930452"/>
              <a:gd name="connsiteX6" fmla="*/ 2807 w 3371649"/>
              <a:gd name="connsiteY6" fmla="*/ 930452 h 930452"/>
              <a:gd name="connsiteX0" fmla="*/ 3372723 w 3372723"/>
              <a:gd name="connsiteY0" fmla="*/ 898368 h 930452"/>
              <a:gd name="connsiteX1" fmla="*/ 3100008 w 3372723"/>
              <a:gd name="connsiteY1" fmla="*/ 368978 h 930452"/>
              <a:gd name="connsiteX2" fmla="*/ 2394155 w 3372723"/>
              <a:gd name="connsiteY2" fmla="*/ 80221 h 930452"/>
              <a:gd name="connsiteX3" fmla="*/ 1271208 w 3372723"/>
              <a:gd name="connsiteY3" fmla="*/ 10 h 930452"/>
              <a:gd name="connsiteX4" fmla="*/ 693692 w 3372723"/>
              <a:gd name="connsiteY4" fmla="*/ 80220 h 930452"/>
              <a:gd name="connsiteX5" fmla="*/ 132218 w 3372723"/>
              <a:gd name="connsiteY5" fmla="*/ 497315 h 930452"/>
              <a:gd name="connsiteX6" fmla="*/ 3881 w 3372723"/>
              <a:gd name="connsiteY6" fmla="*/ 930452 h 930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72723" h="930452">
                <a:moveTo>
                  <a:pt x="3372723" y="898368"/>
                </a:moveTo>
                <a:cubicBezTo>
                  <a:pt x="3317913" y="701852"/>
                  <a:pt x="3263103" y="505336"/>
                  <a:pt x="3100008" y="368978"/>
                </a:cubicBezTo>
                <a:cubicBezTo>
                  <a:pt x="2936913" y="232620"/>
                  <a:pt x="2698955" y="141716"/>
                  <a:pt x="2394155" y="80221"/>
                </a:cubicBezTo>
                <a:cubicBezTo>
                  <a:pt x="2089355" y="18726"/>
                  <a:pt x="1554618" y="10"/>
                  <a:pt x="1271208" y="10"/>
                </a:cubicBezTo>
                <a:cubicBezTo>
                  <a:pt x="987798" y="10"/>
                  <a:pt x="883524" y="-2664"/>
                  <a:pt x="693692" y="80220"/>
                </a:cubicBezTo>
                <a:cubicBezTo>
                  <a:pt x="503860" y="163104"/>
                  <a:pt x="142913" y="363631"/>
                  <a:pt x="132218" y="497315"/>
                </a:cubicBezTo>
                <a:cubicBezTo>
                  <a:pt x="121523" y="630999"/>
                  <a:pt x="-25530" y="756662"/>
                  <a:pt x="3881" y="930452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7F5198A-BD43-9AA5-3F05-F01DD2A97E51}"/>
              </a:ext>
            </a:extLst>
          </p:cNvPr>
          <p:cNvSpPr/>
          <p:nvPr/>
        </p:nvSpPr>
        <p:spPr>
          <a:xfrm>
            <a:off x="9400674" y="1320301"/>
            <a:ext cx="593558" cy="396204"/>
          </a:xfrm>
          <a:custGeom>
            <a:avLst/>
            <a:gdLst>
              <a:gd name="connsiteX0" fmla="*/ 0 w 593558"/>
              <a:gd name="connsiteY0" fmla="*/ 348078 h 396204"/>
              <a:gd name="connsiteX1" fmla="*/ 192505 w 593558"/>
              <a:gd name="connsiteY1" fmla="*/ 27236 h 396204"/>
              <a:gd name="connsiteX2" fmla="*/ 465221 w 593558"/>
              <a:gd name="connsiteY2" fmla="*/ 59320 h 396204"/>
              <a:gd name="connsiteX3" fmla="*/ 593558 w 593558"/>
              <a:gd name="connsiteY3" fmla="*/ 396204 h 396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558" h="396204">
                <a:moveTo>
                  <a:pt x="0" y="348078"/>
                </a:moveTo>
                <a:cubicBezTo>
                  <a:pt x="57484" y="211720"/>
                  <a:pt x="114968" y="75362"/>
                  <a:pt x="192505" y="27236"/>
                </a:cubicBezTo>
                <a:cubicBezTo>
                  <a:pt x="270042" y="-20890"/>
                  <a:pt x="398379" y="-2174"/>
                  <a:pt x="465221" y="59320"/>
                </a:cubicBezTo>
                <a:cubicBezTo>
                  <a:pt x="532063" y="120814"/>
                  <a:pt x="562810" y="258509"/>
                  <a:pt x="593558" y="396204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E886466-E7C5-A8AB-F07D-891097A4886F}"/>
              </a:ext>
            </a:extLst>
          </p:cNvPr>
          <p:cNvSpPr/>
          <p:nvPr/>
        </p:nvSpPr>
        <p:spPr>
          <a:xfrm>
            <a:off x="6737684" y="1468534"/>
            <a:ext cx="529390" cy="199845"/>
          </a:xfrm>
          <a:custGeom>
            <a:avLst/>
            <a:gdLst>
              <a:gd name="connsiteX0" fmla="*/ 529390 w 529390"/>
              <a:gd name="connsiteY0" fmla="*/ 199845 h 199845"/>
              <a:gd name="connsiteX1" fmla="*/ 368969 w 529390"/>
              <a:gd name="connsiteY1" fmla="*/ 7340 h 199845"/>
              <a:gd name="connsiteX2" fmla="*/ 192505 w 529390"/>
              <a:gd name="connsiteY2" fmla="*/ 55466 h 199845"/>
              <a:gd name="connsiteX3" fmla="*/ 0 w 529390"/>
              <a:gd name="connsiteY3" fmla="*/ 199845 h 199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390" h="199845">
                <a:moveTo>
                  <a:pt x="529390" y="199845"/>
                </a:moveTo>
                <a:cubicBezTo>
                  <a:pt x="477253" y="115624"/>
                  <a:pt x="425116" y="31403"/>
                  <a:pt x="368969" y="7340"/>
                </a:cubicBezTo>
                <a:cubicBezTo>
                  <a:pt x="312821" y="-16723"/>
                  <a:pt x="254000" y="23382"/>
                  <a:pt x="192505" y="55466"/>
                </a:cubicBezTo>
                <a:cubicBezTo>
                  <a:pt x="131010" y="87550"/>
                  <a:pt x="65505" y="143697"/>
                  <a:pt x="0" y="199845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120C34-F14A-B9B4-E542-AD40754F6B61}"/>
              </a:ext>
            </a:extLst>
          </p:cNvPr>
          <p:cNvSpPr txBox="1"/>
          <p:nvPr/>
        </p:nvSpPr>
        <p:spPr>
          <a:xfrm>
            <a:off x="8368618" y="692467"/>
            <a:ext cx="94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Parents</a:t>
            </a:r>
          </a:p>
        </p:txBody>
      </p:sp>
    </p:spTree>
    <p:extLst>
      <p:ext uri="{BB962C8B-B14F-4D97-AF65-F5344CB8AC3E}">
        <p14:creationId xmlns:p14="http://schemas.microsoft.com/office/powerpoint/2010/main" val="2100983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ACB5D-44DA-DC7F-40EC-31747A38F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79925-135B-61A3-7B9E-F3D4428E5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Union-Find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B276C-5107-B764-A3A2-CC2D29CE9D0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Union(x, y)</a:t>
            </a:r>
          </a:p>
          <a:p>
            <a:pPr lvl="1"/>
            <a:r>
              <a:rPr lang="en-US" dirty="0"/>
              <a:t>Takes O(1)</a:t>
            </a:r>
          </a:p>
          <a:p>
            <a:pPr lvl="1"/>
            <a:endParaRPr lang="en-US" dirty="0"/>
          </a:p>
          <a:p>
            <a:r>
              <a:rPr lang="en-US" dirty="0"/>
              <a:t>Find(x)</a:t>
            </a:r>
          </a:p>
          <a:p>
            <a:pPr lvl="1"/>
            <a:r>
              <a:rPr lang="en-US" dirty="0"/>
              <a:t>Cannot simply return Parents[s]</a:t>
            </a:r>
          </a:p>
          <a:p>
            <a:pPr lvl="1"/>
            <a:r>
              <a:rPr lang="en-US" dirty="0"/>
              <a:t>Traverse through the pointers to the top</a:t>
            </a:r>
          </a:p>
          <a:p>
            <a:pPr lvl="1"/>
            <a:r>
              <a:rPr lang="en-US" dirty="0"/>
              <a:t>No longer O(1)</a:t>
            </a:r>
          </a:p>
        </p:txBody>
      </p:sp>
      <p:sp>
        <p:nvSpPr>
          <p:cNvPr id="85" name="AutoShape 3">
            <a:extLst>
              <a:ext uri="{FF2B5EF4-FFF2-40B4-BE49-F238E27FC236}">
                <a16:creationId xmlns:a16="http://schemas.microsoft.com/office/drawing/2014/main" id="{3E72E32E-00BB-D010-AD5E-20E126978048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6210300" y="1292225"/>
            <a:ext cx="5470525" cy="12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Line 5">
            <a:extLst>
              <a:ext uri="{FF2B5EF4-FFF2-40B4-BE49-F238E27FC236}">
                <a16:creationId xmlns:a16="http://schemas.microsoft.com/office/drawing/2014/main" id="{C1FB160A-E656-8536-BAA3-0FB159AA158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3075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Line 6">
            <a:extLst>
              <a:ext uri="{FF2B5EF4-FFF2-40B4-BE49-F238E27FC236}">
                <a16:creationId xmlns:a16="http://schemas.microsoft.com/office/drawing/2014/main" id="{4DCEB3EC-8BC2-BD71-EA9A-C309EDCC32C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29500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Line 7">
            <a:extLst>
              <a:ext uri="{FF2B5EF4-FFF2-40B4-BE49-F238E27FC236}">
                <a16:creationId xmlns:a16="http://schemas.microsoft.com/office/drawing/2014/main" id="{770C9AE4-7E54-3E3B-D945-7D996870018A}"/>
              </a:ext>
            </a:extLst>
          </p:cNvPr>
          <p:cNvSpPr>
            <a:spLocks noChangeShapeType="1"/>
          </p:cNvSpPr>
          <p:nvPr/>
        </p:nvSpPr>
        <p:spPr bwMode="auto">
          <a:xfrm>
            <a:off x="8034338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Line 8">
            <a:extLst>
              <a:ext uri="{FF2B5EF4-FFF2-40B4-BE49-F238E27FC236}">
                <a16:creationId xmlns:a16="http://schemas.microsoft.com/office/drawing/2014/main" id="{FD7CC0F5-1572-891F-4EDA-AB721591B324}"/>
              </a:ext>
            </a:extLst>
          </p:cNvPr>
          <p:cNvSpPr>
            <a:spLocks noChangeShapeType="1"/>
          </p:cNvSpPr>
          <p:nvPr/>
        </p:nvSpPr>
        <p:spPr bwMode="auto">
          <a:xfrm>
            <a:off x="8639175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Line 9">
            <a:extLst>
              <a:ext uri="{FF2B5EF4-FFF2-40B4-BE49-F238E27FC236}">
                <a16:creationId xmlns:a16="http://schemas.microsoft.com/office/drawing/2014/main" id="{356384B2-0380-4FD4-AFD1-DEB70402EF88}"/>
              </a:ext>
            </a:extLst>
          </p:cNvPr>
          <p:cNvSpPr>
            <a:spLocks noChangeShapeType="1"/>
          </p:cNvSpPr>
          <p:nvPr/>
        </p:nvSpPr>
        <p:spPr bwMode="auto">
          <a:xfrm>
            <a:off x="9245600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Line 10">
            <a:extLst>
              <a:ext uri="{FF2B5EF4-FFF2-40B4-BE49-F238E27FC236}">
                <a16:creationId xmlns:a16="http://schemas.microsoft.com/office/drawing/2014/main" id="{4B1A1744-1AEE-8DA6-8E8C-0146617EFCE1}"/>
              </a:ext>
            </a:extLst>
          </p:cNvPr>
          <p:cNvSpPr>
            <a:spLocks noChangeShapeType="1"/>
          </p:cNvSpPr>
          <p:nvPr/>
        </p:nvSpPr>
        <p:spPr bwMode="auto">
          <a:xfrm>
            <a:off x="9850438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Line 11">
            <a:extLst>
              <a:ext uri="{FF2B5EF4-FFF2-40B4-BE49-F238E27FC236}">
                <a16:creationId xmlns:a16="http://schemas.microsoft.com/office/drawing/2014/main" id="{412B7A28-C163-9C71-B899-435CD6F574C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56863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Line 12">
            <a:extLst>
              <a:ext uri="{FF2B5EF4-FFF2-40B4-BE49-F238E27FC236}">
                <a16:creationId xmlns:a16="http://schemas.microsoft.com/office/drawing/2014/main" id="{B6B43B0F-0B46-CA12-B012-7F896BF8089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61700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Line 13">
            <a:extLst>
              <a:ext uri="{FF2B5EF4-FFF2-40B4-BE49-F238E27FC236}">
                <a16:creationId xmlns:a16="http://schemas.microsoft.com/office/drawing/2014/main" id="{D69B9AC8-F253-138C-C051-EEDE340B217C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1888" y="1685925"/>
            <a:ext cx="546100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Line 14">
            <a:extLst>
              <a:ext uri="{FF2B5EF4-FFF2-40B4-BE49-F238E27FC236}">
                <a16:creationId xmlns:a16="http://schemas.microsoft.com/office/drawing/2014/main" id="{BB021AC6-A474-87A3-AF0D-2999F170809C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1888" y="2057400"/>
            <a:ext cx="546100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Line 15">
            <a:extLst>
              <a:ext uri="{FF2B5EF4-FFF2-40B4-BE49-F238E27FC236}">
                <a16:creationId xmlns:a16="http://schemas.microsoft.com/office/drawing/2014/main" id="{828F78D7-7AD0-9FF6-995B-75969C876D7C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8238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Line 16">
            <a:extLst>
              <a:ext uri="{FF2B5EF4-FFF2-40B4-BE49-F238E27FC236}">
                <a16:creationId xmlns:a16="http://schemas.microsoft.com/office/drawing/2014/main" id="{11069EAA-83FF-78F0-C24A-DEF629B58FA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66538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647E36E-DF14-C91E-6F01-D6A415FF6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3000" y="1730375"/>
            <a:ext cx="1234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ptos" panose="020B0004020202020204" pitchFamily="34" charset="0"/>
              </a:rPr>
              <a:t>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D611761-B869-0951-61AC-17A28BD52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8163" y="1730375"/>
            <a:ext cx="1234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ptos" panose="020B0004020202020204" pitchFamily="34" charset="0"/>
              </a:rPr>
              <a:t>8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2B5993E-435D-3364-E980-9B4262C9A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3325" y="1730375"/>
            <a:ext cx="1234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8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847F5AC-E10E-9280-7FBC-4BC513EEE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6900" y="1730375"/>
            <a:ext cx="1234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7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6D06A33-8207-E0A3-6569-AC2D82454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2063" y="1730375"/>
            <a:ext cx="249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E57E29E-7B06-008E-362D-B944E1325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638" y="1730375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0EF6E33-C49C-5132-DF25-CE602B4A1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0800" y="1730375"/>
            <a:ext cx="1234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ptos" panose="020B0004020202020204" pitchFamily="34" charset="0"/>
              </a:rPr>
              <a:t>6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6A9A5E0-EE92-2FEF-B6B8-145C2B286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963" y="1730375"/>
            <a:ext cx="1234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ptos" panose="020B0004020202020204" pitchFamily="34" charset="0"/>
              </a:rPr>
              <a:t>1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8DBB594-D0F2-7119-914C-50A659EED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538" y="1730375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19E58E3-E035-CBF6-D35A-5655A591E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3000" y="2103438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9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83E5BE9-6937-47C6-12D3-D4780233D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8163" y="2103438"/>
            <a:ext cx="249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8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5AEBB72-3888-8394-33F1-598ED987B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3325" y="2103438"/>
            <a:ext cx="249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7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B5813A5-561D-1CC2-2A7D-92C60E974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6900" y="2103438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1776F0-1373-E0D2-390C-652C6C40A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2063" y="2103438"/>
            <a:ext cx="249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5A243F6-3B7F-75F4-CFCB-322C03960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638" y="2103438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D6F6096-9C9B-A319-F3E8-8B5292F0A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0800" y="2103438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806AA07-7B84-593A-842A-1E0FFCD11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963" y="2103438"/>
            <a:ext cx="249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1625C6D-361D-9682-540C-8F6A4171B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538" y="2103438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69731B4D-4158-B649-4342-5972E78B4DFC}"/>
              </a:ext>
            </a:extLst>
          </p:cNvPr>
          <p:cNvSpPr/>
          <p:nvPr/>
        </p:nvSpPr>
        <p:spPr>
          <a:xfrm>
            <a:off x="10290288" y="2995345"/>
            <a:ext cx="442110" cy="48631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6810DB4C-5411-7D8A-C6A2-DCB3A57F183D}"/>
              </a:ext>
            </a:extLst>
          </p:cNvPr>
          <p:cNvSpPr/>
          <p:nvPr/>
        </p:nvSpPr>
        <p:spPr>
          <a:xfrm>
            <a:off x="8844220" y="2995345"/>
            <a:ext cx="442110" cy="48631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C036AEB-D675-797D-219D-4AFECDE078C1}"/>
              </a:ext>
            </a:extLst>
          </p:cNvPr>
          <p:cNvSpPr/>
          <p:nvPr/>
        </p:nvSpPr>
        <p:spPr>
          <a:xfrm>
            <a:off x="7416573" y="2995345"/>
            <a:ext cx="442110" cy="4863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7F5A724A-68BB-1498-E65A-825576AECA82}"/>
              </a:ext>
            </a:extLst>
          </p:cNvPr>
          <p:cNvSpPr/>
          <p:nvPr/>
        </p:nvSpPr>
        <p:spPr>
          <a:xfrm>
            <a:off x="6096000" y="4231382"/>
            <a:ext cx="442110" cy="4863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70A3D3B4-E938-BDD3-3F97-7E4801C0358E}"/>
              </a:ext>
            </a:extLst>
          </p:cNvPr>
          <p:cNvSpPr/>
          <p:nvPr/>
        </p:nvSpPr>
        <p:spPr>
          <a:xfrm>
            <a:off x="7416573" y="5457289"/>
            <a:ext cx="442110" cy="48631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BA6B3A32-1895-C2E2-E628-4E1251F52206}"/>
              </a:ext>
            </a:extLst>
          </p:cNvPr>
          <p:cNvSpPr/>
          <p:nvPr/>
        </p:nvSpPr>
        <p:spPr>
          <a:xfrm>
            <a:off x="8853431" y="5457289"/>
            <a:ext cx="442110" cy="48631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F73FF72A-2571-401A-5BA3-DC52E60839D7}"/>
              </a:ext>
            </a:extLst>
          </p:cNvPr>
          <p:cNvSpPr/>
          <p:nvPr/>
        </p:nvSpPr>
        <p:spPr>
          <a:xfrm>
            <a:off x="10290288" y="5457289"/>
            <a:ext cx="442110" cy="48631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146D9BE6-2CAA-FCDC-4BB2-AA00EDD4AB81}"/>
              </a:ext>
            </a:extLst>
          </p:cNvPr>
          <p:cNvSpPr/>
          <p:nvPr/>
        </p:nvSpPr>
        <p:spPr>
          <a:xfrm>
            <a:off x="8181055" y="4231382"/>
            <a:ext cx="442110" cy="48631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BF9DF225-58F7-0AC0-25C2-0DD8F8696550}"/>
              </a:ext>
            </a:extLst>
          </p:cNvPr>
          <p:cNvSpPr/>
          <p:nvPr/>
        </p:nvSpPr>
        <p:spPr>
          <a:xfrm>
            <a:off x="11616618" y="4231382"/>
            <a:ext cx="442110" cy="486310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49F7D5E5-9755-AE9D-F4D7-9A711E859744}"/>
              </a:ext>
            </a:extLst>
          </p:cNvPr>
          <p:cNvCxnSpPr>
            <a:stCxn id="122" idx="5"/>
            <a:endCxn id="127" idx="1"/>
          </p:cNvCxnSpPr>
          <p:nvPr/>
        </p:nvCxnSpPr>
        <p:spPr>
          <a:xfrm>
            <a:off x="9221585" y="3410437"/>
            <a:ext cx="1133449" cy="2118071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0DBAE0F4-EFA3-31E0-3A6E-2627580FC8AF}"/>
              </a:ext>
            </a:extLst>
          </p:cNvPr>
          <p:cNvCxnSpPr>
            <a:stCxn id="122" idx="6"/>
            <a:endCxn id="121" idx="2"/>
          </p:cNvCxnSpPr>
          <p:nvPr/>
        </p:nvCxnSpPr>
        <p:spPr>
          <a:xfrm>
            <a:off x="9286331" y="3238500"/>
            <a:ext cx="1003958" cy="0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8923B38-3CF9-22F3-CB0E-EC92C650C7FE}"/>
              </a:ext>
            </a:extLst>
          </p:cNvPr>
          <p:cNvCxnSpPr>
            <a:stCxn id="129" idx="1"/>
            <a:endCxn id="121" idx="5"/>
          </p:cNvCxnSpPr>
          <p:nvPr/>
        </p:nvCxnSpPr>
        <p:spPr>
          <a:xfrm flipH="1" flipV="1">
            <a:off x="10667653" y="3410438"/>
            <a:ext cx="1013711" cy="892164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3BEC049-C978-8258-8572-74E6645C01F8}"/>
              </a:ext>
            </a:extLst>
          </p:cNvPr>
          <p:cNvCxnSpPr>
            <a:stCxn id="129" idx="3"/>
            <a:endCxn id="127" idx="7"/>
          </p:cNvCxnSpPr>
          <p:nvPr/>
        </p:nvCxnSpPr>
        <p:spPr>
          <a:xfrm flipH="1">
            <a:off x="10667653" y="4646475"/>
            <a:ext cx="1013711" cy="882034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C290BC7-692B-8DBA-9354-43FC5D9BA788}"/>
              </a:ext>
            </a:extLst>
          </p:cNvPr>
          <p:cNvCxnSpPr>
            <a:stCxn id="121" idx="4"/>
            <a:endCxn id="127" idx="0"/>
          </p:cNvCxnSpPr>
          <p:nvPr/>
        </p:nvCxnSpPr>
        <p:spPr>
          <a:xfrm>
            <a:off x="10511343" y="3481655"/>
            <a:ext cx="0" cy="1975633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8D5A6ECF-18A2-BFAF-9301-0D8E218257D9}"/>
              </a:ext>
            </a:extLst>
          </p:cNvPr>
          <p:cNvCxnSpPr>
            <a:stCxn id="128" idx="5"/>
            <a:endCxn id="126" idx="1"/>
          </p:cNvCxnSpPr>
          <p:nvPr/>
        </p:nvCxnSpPr>
        <p:spPr>
          <a:xfrm>
            <a:off x="8558420" y="4646475"/>
            <a:ext cx="359757" cy="882034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35DB589-864A-A423-F176-754A08E1D2CB}"/>
              </a:ext>
            </a:extLst>
          </p:cNvPr>
          <p:cNvCxnSpPr>
            <a:stCxn id="126" idx="6"/>
            <a:endCxn id="127" idx="2"/>
          </p:cNvCxnSpPr>
          <p:nvPr/>
        </p:nvCxnSpPr>
        <p:spPr>
          <a:xfrm>
            <a:off x="9295541" y="5700444"/>
            <a:ext cx="994747" cy="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FB68EF64-68EA-5DA6-2258-151DD03906DD}"/>
              </a:ext>
            </a:extLst>
          </p:cNvPr>
          <p:cNvCxnSpPr>
            <a:stCxn id="128" idx="0"/>
            <a:endCxn id="122" idx="3"/>
          </p:cNvCxnSpPr>
          <p:nvPr/>
        </p:nvCxnSpPr>
        <p:spPr>
          <a:xfrm flipV="1">
            <a:off x="8402111" y="3410437"/>
            <a:ext cx="506856" cy="820946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1CFA1694-0FBA-4B0A-E11B-BE95875E5797}"/>
              </a:ext>
            </a:extLst>
          </p:cNvPr>
          <p:cNvCxnSpPr>
            <a:stCxn id="123" idx="6"/>
            <a:endCxn id="122" idx="2"/>
          </p:cNvCxnSpPr>
          <p:nvPr/>
        </p:nvCxnSpPr>
        <p:spPr>
          <a:xfrm>
            <a:off x="7858684" y="3238500"/>
            <a:ext cx="985537" cy="0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C7DC1A75-73AB-08F6-EB6C-1D1DEE6CF191}"/>
              </a:ext>
            </a:extLst>
          </p:cNvPr>
          <p:cNvCxnSpPr>
            <a:stCxn id="124" idx="7"/>
            <a:endCxn id="123" idx="3"/>
          </p:cNvCxnSpPr>
          <p:nvPr/>
        </p:nvCxnSpPr>
        <p:spPr>
          <a:xfrm flipV="1">
            <a:off x="6473364" y="3410438"/>
            <a:ext cx="1007955" cy="892164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988B9A7D-8997-80DE-87B2-327010AA8F40}"/>
              </a:ext>
            </a:extLst>
          </p:cNvPr>
          <p:cNvCxnSpPr>
            <a:stCxn id="124" idx="5"/>
            <a:endCxn id="125" idx="1"/>
          </p:cNvCxnSpPr>
          <p:nvPr/>
        </p:nvCxnSpPr>
        <p:spPr>
          <a:xfrm>
            <a:off x="6473364" y="4646475"/>
            <a:ext cx="1007955" cy="882034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9A017294-D068-1CFE-BF7E-B5EE839DB4EA}"/>
              </a:ext>
            </a:extLst>
          </p:cNvPr>
          <p:cNvCxnSpPr>
            <a:stCxn id="126" idx="2"/>
            <a:endCxn id="125" idx="6"/>
          </p:cNvCxnSpPr>
          <p:nvPr/>
        </p:nvCxnSpPr>
        <p:spPr>
          <a:xfrm flipH="1">
            <a:off x="7858683" y="5700444"/>
            <a:ext cx="994747" cy="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2DC0A05A-0D9B-3C72-BFF3-11CCFB7C8BD4}"/>
              </a:ext>
            </a:extLst>
          </p:cNvPr>
          <p:cNvCxnSpPr>
            <a:stCxn id="128" idx="3"/>
            <a:endCxn id="125" idx="7"/>
          </p:cNvCxnSpPr>
          <p:nvPr/>
        </p:nvCxnSpPr>
        <p:spPr>
          <a:xfrm flipH="1">
            <a:off x="7793938" y="4646475"/>
            <a:ext cx="451863" cy="882034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0FDFB150-E499-F3BC-352E-E0EBB592D626}"/>
              </a:ext>
            </a:extLst>
          </p:cNvPr>
          <p:cNvSpPr txBox="1"/>
          <p:nvPr/>
        </p:nvSpPr>
        <p:spPr>
          <a:xfrm>
            <a:off x="9654755" y="2823410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7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2F32D656-B8AE-FB01-1A1C-A7D9609DFDE9}"/>
              </a:ext>
            </a:extLst>
          </p:cNvPr>
          <p:cNvSpPr txBox="1"/>
          <p:nvPr/>
        </p:nvSpPr>
        <p:spPr>
          <a:xfrm>
            <a:off x="11119244" y="3447104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9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4177225-9F5A-830B-1463-AEB9FEDC92E2}"/>
              </a:ext>
            </a:extLst>
          </p:cNvPr>
          <p:cNvSpPr txBox="1"/>
          <p:nvPr/>
        </p:nvSpPr>
        <p:spPr>
          <a:xfrm>
            <a:off x="11192929" y="5038959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10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9531E77-3C9E-AA5C-2A6A-6D02C9F82B68}"/>
              </a:ext>
            </a:extLst>
          </p:cNvPr>
          <p:cNvSpPr txBox="1"/>
          <p:nvPr/>
        </p:nvSpPr>
        <p:spPr>
          <a:xfrm>
            <a:off x="10502132" y="4218416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14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72BD4BF-CBEC-1DB2-06C8-AD0FDBE2DB45}"/>
              </a:ext>
            </a:extLst>
          </p:cNvPr>
          <p:cNvSpPr txBox="1"/>
          <p:nvPr/>
        </p:nvSpPr>
        <p:spPr>
          <a:xfrm>
            <a:off x="9654755" y="3965749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4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60E66F2-36D1-6A44-B4F3-41D279E769AD}"/>
              </a:ext>
            </a:extLst>
          </p:cNvPr>
          <p:cNvSpPr txBox="1"/>
          <p:nvPr/>
        </p:nvSpPr>
        <p:spPr>
          <a:xfrm>
            <a:off x="9618049" y="5329015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D407578-11A6-5EEA-FC04-542B7CBDD27E}"/>
              </a:ext>
            </a:extLst>
          </p:cNvPr>
          <p:cNvSpPr txBox="1"/>
          <p:nvPr/>
        </p:nvSpPr>
        <p:spPr>
          <a:xfrm>
            <a:off x="8687572" y="3697254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C7C0257-C175-2B15-43B1-C1691699A812}"/>
              </a:ext>
            </a:extLst>
          </p:cNvPr>
          <p:cNvSpPr txBox="1"/>
          <p:nvPr/>
        </p:nvSpPr>
        <p:spPr>
          <a:xfrm>
            <a:off x="8227108" y="5296181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1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A360D3B-85FD-1492-804C-39FFC7AF84B7}"/>
              </a:ext>
            </a:extLst>
          </p:cNvPr>
          <p:cNvSpPr txBox="1"/>
          <p:nvPr/>
        </p:nvSpPr>
        <p:spPr>
          <a:xfrm>
            <a:off x="8057526" y="4868943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7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44C66F15-EF48-B85C-09DB-21EA78AD3DE6}"/>
              </a:ext>
            </a:extLst>
          </p:cNvPr>
          <p:cNvSpPr txBox="1"/>
          <p:nvPr/>
        </p:nvSpPr>
        <p:spPr>
          <a:xfrm>
            <a:off x="8738297" y="4856173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6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55CCF1D-FF63-FBF0-E0E4-3E0BE20986E6}"/>
              </a:ext>
            </a:extLst>
          </p:cNvPr>
          <p:cNvSpPr txBox="1"/>
          <p:nvPr/>
        </p:nvSpPr>
        <p:spPr>
          <a:xfrm>
            <a:off x="6629201" y="5002292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8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30F44481-DFD0-2338-C399-DD339A77C795}"/>
              </a:ext>
            </a:extLst>
          </p:cNvPr>
          <p:cNvCxnSpPr>
            <a:stCxn id="125" idx="0"/>
            <a:endCxn id="123" idx="4"/>
          </p:cNvCxnSpPr>
          <p:nvPr/>
        </p:nvCxnSpPr>
        <p:spPr>
          <a:xfrm flipV="1">
            <a:off x="7637628" y="3481655"/>
            <a:ext cx="0" cy="1975633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CF5E7B12-F5A1-721D-8C2F-9FA0C02ED2E2}"/>
              </a:ext>
            </a:extLst>
          </p:cNvPr>
          <p:cNvSpPr txBox="1"/>
          <p:nvPr/>
        </p:nvSpPr>
        <p:spPr>
          <a:xfrm>
            <a:off x="7651173" y="4009410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11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BE0FB7A-1F35-8BEB-C872-1457BE50B6E5}"/>
              </a:ext>
            </a:extLst>
          </p:cNvPr>
          <p:cNvSpPr txBox="1"/>
          <p:nvPr/>
        </p:nvSpPr>
        <p:spPr>
          <a:xfrm>
            <a:off x="8148818" y="2834900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8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94C84BD-EC71-4DF1-4CAB-92A9B44E254B}"/>
              </a:ext>
            </a:extLst>
          </p:cNvPr>
          <p:cNvSpPr txBox="1"/>
          <p:nvPr/>
        </p:nvSpPr>
        <p:spPr>
          <a:xfrm>
            <a:off x="6666179" y="3539470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4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B07A4590-CE30-E4B7-644B-0FA87AE12D3E}"/>
              </a:ext>
            </a:extLst>
          </p:cNvPr>
          <p:cNvSpPr/>
          <p:nvPr/>
        </p:nvSpPr>
        <p:spPr>
          <a:xfrm>
            <a:off x="6330951" y="1358900"/>
            <a:ext cx="287314" cy="339271"/>
          </a:xfrm>
          <a:custGeom>
            <a:avLst/>
            <a:gdLst>
              <a:gd name="connsiteX0" fmla="*/ 175656 w 480207"/>
              <a:gd name="connsiteY0" fmla="*/ 801189 h 809897"/>
              <a:gd name="connsiteX1" fmla="*/ 1485 w 480207"/>
              <a:gd name="connsiteY1" fmla="*/ 365760 h 809897"/>
              <a:gd name="connsiteX2" fmla="*/ 262742 w 480207"/>
              <a:gd name="connsiteY2" fmla="*/ 0 h 809897"/>
              <a:gd name="connsiteX3" fmla="*/ 471748 w 480207"/>
              <a:gd name="connsiteY3" fmla="*/ 365760 h 809897"/>
              <a:gd name="connsiteX4" fmla="*/ 419496 w 480207"/>
              <a:gd name="connsiteY4" fmla="*/ 809897 h 809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207" h="809897">
                <a:moveTo>
                  <a:pt x="175656" y="801189"/>
                </a:moveTo>
                <a:cubicBezTo>
                  <a:pt x="81313" y="650240"/>
                  <a:pt x="-13029" y="499291"/>
                  <a:pt x="1485" y="365760"/>
                </a:cubicBezTo>
                <a:cubicBezTo>
                  <a:pt x="15999" y="232229"/>
                  <a:pt x="184365" y="0"/>
                  <a:pt x="262742" y="0"/>
                </a:cubicBezTo>
                <a:cubicBezTo>
                  <a:pt x="341119" y="0"/>
                  <a:pt x="445622" y="230777"/>
                  <a:pt x="471748" y="365760"/>
                </a:cubicBezTo>
                <a:cubicBezTo>
                  <a:pt x="497874" y="500743"/>
                  <a:pt x="458685" y="655320"/>
                  <a:pt x="419496" y="809897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903AE19F-EB71-14A8-3D7D-3DEF4B883CB5}"/>
              </a:ext>
            </a:extLst>
          </p:cNvPr>
          <p:cNvSpPr/>
          <p:nvPr/>
        </p:nvSpPr>
        <p:spPr>
          <a:xfrm>
            <a:off x="8224850" y="1354342"/>
            <a:ext cx="287314" cy="339271"/>
          </a:xfrm>
          <a:custGeom>
            <a:avLst/>
            <a:gdLst>
              <a:gd name="connsiteX0" fmla="*/ 175656 w 480207"/>
              <a:gd name="connsiteY0" fmla="*/ 801189 h 809897"/>
              <a:gd name="connsiteX1" fmla="*/ 1485 w 480207"/>
              <a:gd name="connsiteY1" fmla="*/ 365760 h 809897"/>
              <a:gd name="connsiteX2" fmla="*/ 262742 w 480207"/>
              <a:gd name="connsiteY2" fmla="*/ 0 h 809897"/>
              <a:gd name="connsiteX3" fmla="*/ 471748 w 480207"/>
              <a:gd name="connsiteY3" fmla="*/ 365760 h 809897"/>
              <a:gd name="connsiteX4" fmla="*/ 419496 w 480207"/>
              <a:gd name="connsiteY4" fmla="*/ 809897 h 809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207" h="809897">
                <a:moveTo>
                  <a:pt x="175656" y="801189"/>
                </a:moveTo>
                <a:cubicBezTo>
                  <a:pt x="81313" y="650240"/>
                  <a:pt x="-13029" y="499291"/>
                  <a:pt x="1485" y="365760"/>
                </a:cubicBezTo>
                <a:cubicBezTo>
                  <a:pt x="15999" y="232229"/>
                  <a:pt x="184365" y="0"/>
                  <a:pt x="262742" y="0"/>
                </a:cubicBezTo>
                <a:cubicBezTo>
                  <a:pt x="341119" y="0"/>
                  <a:pt x="445622" y="230777"/>
                  <a:pt x="471748" y="365760"/>
                </a:cubicBezTo>
                <a:cubicBezTo>
                  <a:pt x="497874" y="500743"/>
                  <a:pt x="458685" y="655320"/>
                  <a:pt x="419496" y="809897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8974AB70-3181-8182-D75C-5FF8FA2BAB0D}"/>
              </a:ext>
            </a:extLst>
          </p:cNvPr>
          <p:cNvSpPr/>
          <p:nvPr/>
        </p:nvSpPr>
        <p:spPr>
          <a:xfrm>
            <a:off x="8797115" y="1358899"/>
            <a:ext cx="287314" cy="339271"/>
          </a:xfrm>
          <a:custGeom>
            <a:avLst/>
            <a:gdLst>
              <a:gd name="connsiteX0" fmla="*/ 175656 w 480207"/>
              <a:gd name="connsiteY0" fmla="*/ 801189 h 809897"/>
              <a:gd name="connsiteX1" fmla="*/ 1485 w 480207"/>
              <a:gd name="connsiteY1" fmla="*/ 365760 h 809897"/>
              <a:gd name="connsiteX2" fmla="*/ 262742 w 480207"/>
              <a:gd name="connsiteY2" fmla="*/ 0 h 809897"/>
              <a:gd name="connsiteX3" fmla="*/ 471748 w 480207"/>
              <a:gd name="connsiteY3" fmla="*/ 365760 h 809897"/>
              <a:gd name="connsiteX4" fmla="*/ 419496 w 480207"/>
              <a:gd name="connsiteY4" fmla="*/ 809897 h 809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207" h="809897">
                <a:moveTo>
                  <a:pt x="175656" y="801189"/>
                </a:moveTo>
                <a:cubicBezTo>
                  <a:pt x="81313" y="650240"/>
                  <a:pt x="-13029" y="499291"/>
                  <a:pt x="1485" y="365760"/>
                </a:cubicBezTo>
                <a:cubicBezTo>
                  <a:pt x="15999" y="232229"/>
                  <a:pt x="184365" y="0"/>
                  <a:pt x="262742" y="0"/>
                </a:cubicBezTo>
                <a:cubicBezTo>
                  <a:pt x="341119" y="0"/>
                  <a:pt x="445622" y="230777"/>
                  <a:pt x="471748" y="365760"/>
                </a:cubicBezTo>
                <a:cubicBezTo>
                  <a:pt x="497874" y="500743"/>
                  <a:pt x="458685" y="655320"/>
                  <a:pt x="419496" y="809897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6B641326-B109-363A-D4DE-A91EBA7FB461}"/>
              </a:ext>
            </a:extLst>
          </p:cNvPr>
          <p:cNvSpPr/>
          <p:nvPr/>
        </p:nvSpPr>
        <p:spPr>
          <a:xfrm>
            <a:off x="7662579" y="1241869"/>
            <a:ext cx="1919904" cy="496899"/>
          </a:xfrm>
          <a:custGeom>
            <a:avLst/>
            <a:gdLst>
              <a:gd name="connsiteX0" fmla="*/ 175656 w 480207"/>
              <a:gd name="connsiteY0" fmla="*/ 801189 h 809897"/>
              <a:gd name="connsiteX1" fmla="*/ 1485 w 480207"/>
              <a:gd name="connsiteY1" fmla="*/ 365760 h 809897"/>
              <a:gd name="connsiteX2" fmla="*/ 262742 w 480207"/>
              <a:gd name="connsiteY2" fmla="*/ 0 h 809897"/>
              <a:gd name="connsiteX3" fmla="*/ 471748 w 480207"/>
              <a:gd name="connsiteY3" fmla="*/ 365760 h 809897"/>
              <a:gd name="connsiteX4" fmla="*/ 419496 w 480207"/>
              <a:gd name="connsiteY4" fmla="*/ 809897 h 809897"/>
              <a:gd name="connsiteX0" fmla="*/ 175656 w 3369234"/>
              <a:gd name="connsiteY0" fmla="*/ 801189 h 924782"/>
              <a:gd name="connsiteX1" fmla="*/ 1485 w 3369234"/>
              <a:gd name="connsiteY1" fmla="*/ 365760 h 924782"/>
              <a:gd name="connsiteX2" fmla="*/ 262742 w 3369234"/>
              <a:gd name="connsiteY2" fmla="*/ 0 h 924782"/>
              <a:gd name="connsiteX3" fmla="*/ 471748 w 3369234"/>
              <a:gd name="connsiteY3" fmla="*/ 365760 h 924782"/>
              <a:gd name="connsiteX4" fmla="*/ 3368843 w 3369234"/>
              <a:gd name="connsiteY4" fmla="*/ 924782 h 924782"/>
              <a:gd name="connsiteX0" fmla="*/ 179029 w 3373120"/>
              <a:gd name="connsiteY0" fmla="*/ 1049211 h 1172804"/>
              <a:gd name="connsiteX1" fmla="*/ 4858 w 3373120"/>
              <a:gd name="connsiteY1" fmla="*/ 613782 h 1172804"/>
              <a:gd name="connsiteX2" fmla="*/ 266115 w 3373120"/>
              <a:gd name="connsiteY2" fmla="*/ 248022 h 1172804"/>
              <a:gd name="connsiteX3" fmla="*/ 2137481 w 3373120"/>
              <a:gd name="connsiteY3" fmla="*/ 39352 h 1172804"/>
              <a:gd name="connsiteX4" fmla="*/ 3372216 w 3373120"/>
              <a:gd name="connsiteY4" fmla="*/ 1172804 h 1172804"/>
              <a:gd name="connsiteX0" fmla="*/ 234238 w 3428329"/>
              <a:gd name="connsiteY0" fmla="*/ 1067234 h 1190827"/>
              <a:gd name="connsiteX1" fmla="*/ 60067 w 3428329"/>
              <a:gd name="connsiteY1" fmla="*/ 631805 h 1190827"/>
              <a:gd name="connsiteX2" fmla="*/ 1286565 w 3428329"/>
              <a:gd name="connsiteY2" fmla="*/ 151158 h 1190827"/>
              <a:gd name="connsiteX3" fmla="*/ 2192690 w 3428329"/>
              <a:gd name="connsiteY3" fmla="*/ 57375 h 1190827"/>
              <a:gd name="connsiteX4" fmla="*/ 3427425 w 3428329"/>
              <a:gd name="connsiteY4" fmla="*/ 1190827 h 1190827"/>
              <a:gd name="connsiteX0" fmla="*/ 234238 w 3428540"/>
              <a:gd name="connsiteY0" fmla="*/ 1067234 h 1190827"/>
              <a:gd name="connsiteX1" fmla="*/ 60067 w 3428540"/>
              <a:gd name="connsiteY1" fmla="*/ 631805 h 1190827"/>
              <a:gd name="connsiteX2" fmla="*/ 1286565 w 3428540"/>
              <a:gd name="connsiteY2" fmla="*/ 151158 h 1190827"/>
              <a:gd name="connsiteX3" fmla="*/ 2434000 w 3428540"/>
              <a:gd name="connsiteY3" fmla="*/ 57376 h 1190827"/>
              <a:gd name="connsiteX4" fmla="*/ 3427425 w 3428540"/>
              <a:gd name="connsiteY4" fmla="*/ 1190827 h 1190827"/>
              <a:gd name="connsiteX0" fmla="*/ 14562 w 3208864"/>
              <a:gd name="connsiteY0" fmla="*/ 1062589 h 1186182"/>
              <a:gd name="connsiteX1" fmla="*/ 483884 w 3208864"/>
              <a:gd name="connsiteY1" fmla="*/ 473977 h 1186182"/>
              <a:gd name="connsiteX2" fmla="*/ 1066889 w 3208864"/>
              <a:gd name="connsiteY2" fmla="*/ 146513 h 1186182"/>
              <a:gd name="connsiteX3" fmla="*/ 2214324 w 3208864"/>
              <a:gd name="connsiteY3" fmla="*/ 52731 h 1186182"/>
              <a:gd name="connsiteX4" fmla="*/ 3207749 w 3208864"/>
              <a:gd name="connsiteY4" fmla="*/ 1186182 h 1186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8864" h="1186182">
                <a:moveTo>
                  <a:pt x="14562" y="1062589"/>
                </a:moveTo>
                <a:cubicBezTo>
                  <a:pt x="-79781" y="911640"/>
                  <a:pt x="308496" y="626656"/>
                  <a:pt x="483884" y="473977"/>
                </a:cubicBezTo>
                <a:cubicBezTo>
                  <a:pt x="659272" y="321298"/>
                  <a:pt x="778482" y="216721"/>
                  <a:pt x="1066889" y="146513"/>
                </a:cubicBezTo>
                <a:cubicBezTo>
                  <a:pt x="1355296" y="76305"/>
                  <a:pt x="2188198" y="-82252"/>
                  <a:pt x="2214324" y="52731"/>
                </a:cubicBezTo>
                <a:cubicBezTo>
                  <a:pt x="2240450" y="187714"/>
                  <a:pt x="3246938" y="1031605"/>
                  <a:pt x="3207749" y="1186182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Freeform: Shape 160">
            <a:extLst>
              <a:ext uri="{FF2B5EF4-FFF2-40B4-BE49-F238E27FC236}">
                <a16:creationId xmlns:a16="http://schemas.microsoft.com/office/drawing/2014/main" id="{4A14F55A-7D6A-C098-C15C-619F8ECAD022}"/>
              </a:ext>
            </a:extLst>
          </p:cNvPr>
          <p:cNvSpPr/>
          <p:nvPr/>
        </p:nvSpPr>
        <p:spPr>
          <a:xfrm>
            <a:off x="10553312" y="1336675"/>
            <a:ext cx="287314" cy="339271"/>
          </a:xfrm>
          <a:custGeom>
            <a:avLst/>
            <a:gdLst>
              <a:gd name="connsiteX0" fmla="*/ 175656 w 480207"/>
              <a:gd name="connsiteY0" fmla="*/ 801189 h 809897"/>
              <a:gd name="connsiteX1" fmla="*/ 1485 w 480207"/>
              <a:gd name="connsiteY1" fmla="*/ 365760 h 809897"/>
              <a:gd name="connsiteX2" fmla="*/ 262742 w 480207"/>
              <a:gd name="connsiteY2" fmla="*/ 0 h 809897"/>
              <a:gd name="connsiteX3" fmla="*/ 471748 w 480207"/>
              <a:gd name="connsiteY3" fmla="*/ 365760 h 809897"/>
              <a:gd name="connsiteX4" fmla="*/ 419496 w 480207"/>
              <a:gd name="connsiteY4" fmla="*/ 809897 h 809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207" h="809897">
                <a:moveTo>
                  <a:pt x="175656" y="801189"/>
                </a:moveTo>
                <a:cubicBezTo>
                  <a:pt x="81313" y="650240"/>
                  <a:pt x="-13029" y="499291"/>
                  <a:pt x="1485" y="365760"/>
                </a:cubicBezTo>
                <a:cubicBezTo>
                  <a:pt x="15999" y="232229"/>
                  <a:pt x="184365" y="0"/>
                  <a:pt x="262742" y="0"/>
                </a:cubicBezTo>
                <a:cubicBezTo>
                  <a:pt x="341119" y="0"/>
                  <a:pt x="445622" y="230777"/>
                  <a:pt x="471748" y="365760"/>
                </a:cubicBezTo>
                <a:cubicBezTo>
                  <a:pt x="497874" y="500743"/>
                  <a:pt x="458685" y="655320"/>
                  <a:pt x="419496" y="809897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5A7820CC-8346-8084-BC6C-D771D2AC270B}"/>
              </a:ext>
            </a:extLst>
          </p:cNvPr>
          <p:cNvSpPr/>
          <p:nvPr/>
        </p:nvSpPr>
        <p:spPr>
          <a:xfrm>
            <a:off x="10077564" y="1040312"/>
            <a:ext cx="433779" cy="628067"/>
          </a:xfrm>
          <a:custGeom>
            <a:avLst/>
            <a:gdLst>
              <a:gd name="connsiteX0" fmla="*/ 12920 w 468040"/>
              <a:gd name="connsiteY0" fmla="*/ 628067 h 628067"/>
              <a:gd name="connsiteX1" fmla="*/ 45004 w 468040"/>
              <a:gd name="connsiteY1" fmla="*/ 243056 h 628067"/>
              <a:gd name="connsiteX2" fmla="*/ 381889 w 468040"/>
              <a:gd name="connsiteY2" fmla="*/ 2425 h 628067"/>
              <a:gd name="connsiteX3" fmla="*/ 462099 w 468040"/>
              <a:gd name="connsiteY3" fmla="*/ 387435 h 628067"/>
              <a:gd name="connsiteX4" fmla="*/ 462099 w 468040"/>
              <a:gd name="connsiteY4" fmla="*/ 628067 h 628067"/>
              <a:gd name="connsiteX5" fmla="*/ 462099 w 468040"/>
              <a:gd name="connsiteY5" fmla="*/ 628067 h 628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8040" h="628067">
                <a:moveTo>
                  <a:pt x="12920" y="628067"/>
                </a:moveTo>
                <a:cubicBezTo>
                  <a:pt x="-1786" y="487698"/>
                  <a:pt x="-16491" y="347330"/>
                  <a:pt x="45004" y="243056"/>
                </a:cubicBezTo>
                <a:cubicBezTo>
                  <a:pt x="106499" y="138782"/>
                  <a:pt x="312373" y="-21638"/>
                  <a:pt x="381889" y="2425"/>
                </a:cubicBezTo>
                <a:cubicBezTo>
                  <a:pt x="451405" y="26488"/>
                  <a:pt x="448731" y="283161"/>
                  <a:pt x="462099" y="387435"/>
                </a:cubicBezTo>
                <a:cubicBezTo>
                  <a:pt x="475467" y="491709"/>
                  <a:pt x="462099" y="628067"/>
                  <a:pt x="462099" y="628067"/>
                </a:cubicBezTo>
                <a:lnTo>
                  <a:pt x="462099" y="628067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F8019BB-21CF-E079-ABC7-BFB9C5F3D99F}"/>
              </a:ext>
            </a:extLst>
          </p:cNvPr>
          <p:cNvSpPr/>
          <p:nvPr/>
        </p:nvSpPr>
        <p:spPr>
          <a:xfrm>
            <a:off x="7953003" y="770011"/>
            <a:ext cx="3372723" cy="930452"/>
          </a:xfrm>
          <a:custGeom>
            <a:avLst/>
            <a:gdLst>
              <a:gd name="connsiteX0" fmla="*/ 3439038 w 3439038"/>
              <a:gd name="connsiteY0" fmla="*/ 899746 h 931830"/>
              <a:gd name="connsiteX1" fmla="*/ 3166323 w 3439038"/>
              <a:gd name="connsiteY1" fmla="*/ 370356 h 931830"/>
              <a:gd name="connsiteX2" fmla="*/ 2460470 w 3439038"/>
              <a:gd name="connsiteY2" fmla="*/ 81599 h 931830"/>
              <a:gd name="connsiteX3" fmla="*/ 1337523 w 3439038"/>
              <a:gd name="connsiteY3" fmla="*/ 1388 h 931830"/>
              <a:gd name="connsiteX4" fmla="*/ 134365 w 3439038"/>
              <a:gd name="connsiteY4" fmla="*/ 129725 h 931830"/>
              <a:gd name="connsiteX5" fmla="*/ 22070 w 3439038"/>
              <a:gd name="connsiteY5" fmla="*/ 450567 h 931830"/>
              <a:gd name="connsiteX6" fmla="*/ 70196 w 3439038"/>
              <a:gd name="connsiteY6" fmla="*/ 931830 h 931830"/>
              <a:gd name="connsiteX0" fmla="*/ 3371649 w 3371649"/>
              <a:gd name="connsiteY0" fmla="*/ 899746 h 931830"/>
              <a:gd name="connsiteX1" fmla="*/ 3098934 w 3371649"/>
              <a:gd name="connsiteY1" fmla="*/ 370356 h 931830"/>
              <a:gd name="connsiteX2" fmla="*/ 2393081 w 3371649"/>
              <a:gd name="connsiteY2" fmla="*/ 81599 h 931830"/>
              <a:gd name="connsiteX3" fmla="*/ 1270134 w 3371649"/>
              <a:gd name="connsiteY3" fmla="*/ 1388 h 931830"/>
              <a:gd name="connsiteX4" fmla="*/ 66976 w 3371649"/>
              <a:gd name="connsiteY4" fmla="*/ 129725 h 931830"/>
              <a:gd name="connsiteX5" fmla="*/ 195312 w 3371649"/>
              <a:gd name="connsiteY5" fmla="*/ 498693 h 931830"/>
              <a:gd name="connsiteX6" fmla="*/ 2807 w 3371649"/>
              <a:gd name="connsiteY6" fmla="*/ 931830 h 931830"/>
              <a:gd name="connsiteX0" fmla="*/ 3371649 w 3371649"/>
              <a:gd name="connsiteY0" fmla="*/ 898368 h 930452"/>
              <a:gd name="connsiteX1" fmla="*/ 3098934 w 3371649"/>
              <a:gd name="connsiteY1" fmla="*/ 368978 h 930452"/>
              <a:gd name="connsiteX2" fmla="*/ 2393081 w 3371649"/>
              <a:gd name="connsiteY2" fmla="*/ 80221 h 930452"/>
              <a:gd name="connsiteX3" fmla="*/ 1270134 w 3371649"/>
              <a:gd name="connsiteY3" fmla="*/ 10 h 930452"/>
              <a:gd name="connsiteX4" fmla="*/ 692618 w 3371649"/>
              <a:gd name="connsiteY4" fmla="*/ 80220 h 930452"/>
              <a:gd name="connsiteX5" fmla="*/ 195312 w 3371649"/>
              <a:gd name="connsiteY5" fmla="*/ 497315 h 930452"/>
              <a:gd name="connsiteX6" fmla="*/ 2807 w 3371649"/>
              <a:gd name="connsiteY6" fmla="*/ 930452 h 930452"/>
              <a:gd name="connsiteX0" fmla="*/ 3372723 w 3372723"/>
              <a:gd name="connsiteY0" fmla="*/ 898368 h 930452"/>
              <a:gd name="connsiteX1" fmla="*/ 3100008 w 3372723"/>
              <a:gd name="connsiteY1" fmla="*/ 368978 h 930452"/>
              <a:gd name="connsiteX2" fmla="*/ 2394155 w 3372723"/>
              <a:gd name="connsiteY2" fmla="*/ 80221 h 930452"/>
              <a:gd name="connsiteX3" fmla="*/ 1271208 w 3372723"/>
              <a:gd name="connsiteY3" fmla="*/ 10 h 930452"/>
              <a:gd name="connsiteX4" fmla="*/ 693692 w 3372723"/>
              <a:gd name="connsiteY4" fmla="*/ 80220 h 930452"/>
              <a:gd name="connsiteX5" fmla="*/ 132218 w 3372723"/>
              <a:gd name="connsiteY5" fmla="*/ 497315 h 930452"/>
              <a:gd name="connsiteX6" fmla="*/ 3881 w 3372723"/>
              <a:gd name="connsiteY6" fmla="*/ 930452 h 930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72723" h="930452">
                <a:moveTo>
                  <a:pt x="3372723" y="898368"/>
                </a:moveTo>
                <a:cubicBezTo>
                  <a:pt x="3317913" y="701852"/>
                  <a:pt x="3263103" y="505336"/>
                  <a:pt x="3100008" y="368978"/>
                </a:cubicBezTo>
                <a:cubicBezTo>
                  <a:pt x="2936913" y="232620"/>
                  <a:pt x="2698955" y="141716"/>
                  <a:pt x="2394155" y="80221"/>
                </a:cubicBezTo>
                <a:cubicBezTo>
                  <a:pt x="2089355" y="18726"/>
                  <a:pt x="1554618" y="10"/>
                  <a:pt x="1271208" y="10"/>
                </a:cubicBezTo>
                <a:cubicBezTo>
                  <a:pt x="987798" y="10"/>
                  <a:pt x="883524" y="-2664"/>
                  <a:pt x="693692" y="80220"/>
                </a:cubicBezTo>
                <a:cubicBezTo>
                  <a:pt x="503860" y="163104"/>
                  <a:pt x="142913" y="363631"/>
                  <a:pt x="132218" y="497315"/>
                </a:cubicBezTo>
                <a:cubicBezTo>
                  <a:pt x="121523" y="630999"/>
                  <a:pt x="-25530" y="756662"/>
                  <a:pt x="3881" y="930452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0DAD63A-0601-73A2-4F20-095E6137837A}"/>
              </a:ext>
            </a:extLst>
          </p:cNvPr>
          <p:cNvSpPr/>
          <p:nvPr/>
        </p:nvSpPr>
        <p:spPr>
          <a:xfrm>
            <a:off x="9400674" y="1320301"/>
            <a:ext cx="593558" cy="396204"/>
          </a:xfrm>
          <a:custGeom>
            <a:avLst/>
            <a:gdLst>
              <a:gd name="connsiteX0" fmla="*/ 0 w 593558"/>
              <a:gd name="connsiteY0" fmla="*/ 348078 h 396204"/>
              <a:gd name="connsiteX1" fmla="*/ 192505 w 593558"/>
              <a:gd name="connsiteY1" fmla="*/ 27236 h 396204"/>
              <a:gd name="connsiteX2" fmla="*/ 465221 w 593558"/>
              <a:gd name="connsiteY2" fmla="*/ 59320 h 396204"/>
              <a:gd name="connsiteX3" fmla="*/ 593558 w 593558"/>
              <a:gd name="connsiteY3" fmla="*/ 396204 h 396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558" h="396204">
                <a:moveTo>
                  <a:pt x="0" y="348078"/>
                </a:moveTo>
                <a:cubicBezTo>
                  <a:pt x="57484" y="211720"/>
                  <a:pt x="114968" y="75362"/>
                  <a:pt x="192505" y="27236"/>
                </a:cubicBezTo>
                <a:cubicBezTo>
                  <a:pt x="270042" y="-20890"/>
                  <a:pt x="398379" y="-2174"/>
                  <a:pt x="465221" y="59320"/>
                </a:cubicBezTo>
                <a:cubicBezTo>
                  <a:pt x="532063" y="120814"/>
                  <a:pt x="562810" y="258509"/>
                  <a:pt x="593558" y="396204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B201BD2-5DAE-AAA6-689A-55F006685D43}"/>
              </a:ext>
            </a:extLst>
          </p:cNvPr>
          <p:cNvSpPr/>
          <p:nvPr/>
        </p:nvSpPr>
        <p:spPr>
          <a:xfrm>
            <a:off x="6737684" y="1468534"/>
            <a:ext cx="529390" cy="199845"/>
          </a:xfrm>
          <a:custGeom>
            <a:avLst/>
            <a:gdLst>
              <a:gd name="connsiteX0" fmla="*/ 529390 w 529390"/>
              <a:gd name="connsiteY0" fmla="*/ 199845 h 199845"/>
              <a:gd name="connsiteX1" fmla="*/ 368969 w 529390"/>
              <a:gd name="connsiteY1" fmla="*/ 7340 h 199845"/>
              <a:gd name="connsiteX2" fmla="*/ 192505 w 529390"/>
              <a:gd name="connsiteY2" fmla="*/ 55466 h 199845"/>
              <a:gd name="connsiteX3" fmla="*/ 0 w 529390"/>
              <a:gd name="connsiteY3" fmla="*/ 199845 h 199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390" h="199845">
                <a:moveTo>
                  <a:pt x="529390" y="199845"/>
                </a:moveTo>
                <a:cubicBezTo>
                  <a:pt x="477253" y="115624"/>
                  <a:pt x="425116" y="31403"/>
                  <a:pt x="368969" y="7340"/>
                </a:cubicBezTo>
                <a:cubicBezTo>
                  <a:pt x="312821" y="-16723"/>
                  <a:pt x="254000" y="23382"/>
                  <a:pt x="192505" y="55466"/>
                </a:cubicBezTo>
                <a:cubicBezTo>
                  <a:pt x="131010" y="87550"/>
                  <a:pt x="65505" y="143697"/>
                  <a:pt x="0" y="199845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0815CF-3CDC-AFC1-3B1C-EC0AA5427CE6}"/>
              </a:ext>
            </a:extLst>
          </p:cNvPr>
          <p:cNvSpPr txBox="1"/>
          <p:nvPr/>
        </p:nvSpPr>
        <p:spPr>
          <a:xfrm>
            <a:off x="8368618" y="644341"/>
            <a:ext cx="94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Parents</a:t>
            </a:r>
          </a:p>
        </p:txBody>
      </p:sp>
    </p:spTree>
    <p:extLst>
      <p:ext uri="{BB962C8B-B14F-4D97-AF65-F5344CB8AC3E}">
        <p14:creationId xmlns:p14="http://schemas.microsoft.com/office/powerpoint/2010/main" val="1417261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2FF344B-94DD-4EF7-2939-49009048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Union-Find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BE16BAE-96B8-D9D4-2532-2E70D72F9F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Find operation takes O(log n) time</a:t>
                </a:r>
              </a:p>
              <a:p>
                <a:pPr lvl="1"/>
                <a:r>
                  <a:rPr lang="en-US" dirty="0"/>
                  <a:t>Every time the name of the set containing node v changes, the size of this set at least doubles.</a:t>
                </a:r>
              </a:p>
              <a:p>
                <a:pPr lvl="1"/>
                <a:r>
                  <a:rPr lang="en-US" dirty="0"/>
                  <a:t>There can be at most n nodes in a set</a:t>
                </a:r>
              </a:p>
              <a:p>
                <a:pPr lvl="1"/>
                <a:r>
                  <a:rPr lang="en-US" dirty="0"/>
                  <a:t>There can be at most </a:t>
                </a:r>
                <a:r>
                  <a:rPr lang="en-US" dirty="0" err="1"/>
                  <a:t>nam</a:t>
                </a:r>
                <a:r>
                  <a:rPr lang="en-US" dirty="0"/>
                  <a:t>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changes</a:t>
                </a:r>
              </a:p>
              <a:p>
                <a:pPr lvl="1"/>
                <a:r>
                  <a:rPr lang="en-US" dirty="0"/>
                  <a:t>Find operation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complexity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BE16BAE-96B8-D9D4-2532-2E70D72F9F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9902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78C14-53F8-C71F-3FD4-E56531CEC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7666F3-9775-C06D-FECA-FFACB63A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Union-Find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9A1BF0-8788-921D-8EF0-E9449FE511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MakeUnionFind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 1 to n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parent[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 = i</a:t>
            </a:r>
          </a:p>
          <a:p>
            <a:pPr marL="0" indent="0"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def Union(x, y):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# Assuming x and y are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# from two disjoint sets.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if x’s set is larger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parent[y] = x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parent[x] = 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177020-D397-B712-21C3-284121793A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def find(x):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if parent[x] == x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parent[x]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find(parent[x])</a:t>
            </a:r>
          </a:p>
        </p:txBody>
      </p:sp>
    </p:spTree>
    <p:extLst>
      <p:ext uri="{BB962C8B-B14F-4D97-AF65-F5344CB8AC3E}">
        <p14:creationId xmlns:p14="http://schemas.microsoft.com/office/powerpoint/2010/main" val="1651324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9BA41-AB60-0B5F-F281-199E19663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5B1A6FF-D683-F82B-FE2A-79E13EE44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Union-Find with Path Compression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D8B023-889F-3C51-D178-06418C97E2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MakeUnionFind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for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 1 to n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parent[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 = i</a:t>
            </a:r>
          </a:p>
          <a:p>
            <a:pPr marL="0" indent="0"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def Union(x, y):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# Assuming x and y are</a:t>
            </a:r>
          </a:p>
          <a:p>
            <a:pPr marL="0" indent="0"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   # from two disjoint sets.</a:t>
            </a:r>
          </a:p>
          <a:p>
            <a:pPr marL="0" indent="0"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if x’s set is larger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parent[y] = x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parent[x] = 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333FF8-FE35-8AD2-B752-D70E2BE7C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79521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def find(x):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if parent[x] == x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x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parent[x] = find(parent[x])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parent[x]</a:t>
            </a:r>
          </a:p>
        </p:txBody>
      </p:sp>
    </p:spTree>
    <p:extLst>
      <p:ext uri="{BB962C8B-B14F-4D97-AF65-F5344CB8AC3E}">
        <p14:creationId xmlns:p14="http://schemas.microsoft.com/office/powerpoint/2010/main" val="11286854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252A0-D449-95CD-5062-59486C726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68AED-C927-62FD-8788-8C6DE1789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Union-Find</a:t>
            </a:r>
          </a:p>
          <a:p>
            <a:pPr lvl="1"/>
            <a:r>
              <a:rPr lang="en-US" dirty="0"/>
              <a:t>KT </a:t>
            </a:r>
            <a:r>
              <a:rPr lang="en-US"/>
              <a:t>Section 4.6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885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F965D-A48D-EF1A-4F65-8CE1DDA7B2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B4712-6F8E-A62B-B5CC-9471BF30C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Union-Find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2" name="Content Placeholder 41">
            <a:extLst>
              <a:ext uri="{FF2B5EF4-FFF2-40B4-BE49-F238E27FC236}">
                <a16:creationId xmlns:a16="http://schemas.microsoft.com/office/drawing/2014/main" id="{61EAA846-145D-049F-5F08-79B1A07297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Make-Set(x)</a:t>
            </a:r>
          </a:p>
          <a:p>
            <a:pPr lvl="1"/>
            <a:r>
              <a:rPr lang="en-US" dirty="0"/>
              <a:t>Creates a new set whose only member is x</a:t>
            </a:r>
          </a:p>
          <a:p>
            <a:pPr lvl="1"/>
            <a:r>
              <a:rPr lang="en-US" dirty="0"/>
              <a:t>O(1)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err="1"/>
              <a:t>MakeUnionFind</a:t>
            </a:r>
            <a:r>
              <a:rPr lang="en-US" dirty="0"/>
              <a:t>(S)</a:t>
            </a:r>
          </a:p>
          <a:p>
            <a:pPr lvl="1"/>
            <a:r>
              <a:rPr lang="en-US" dirty="0" err="1"/>
              <a:t>MakeSet</a:t>
            </a:r>
            <a:r>
              <a:rPr lang="en-US" dirty="0"/>
              <a:t>(x) with each v \in V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ECE3B002-7E97-2B40-DD0D-FF405CEC6E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9D31BF-0EC4-C34A-5BF3-F433AF908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20C1-8F6A-D64F-AFAE-6EC332FBCEE4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BEF8AEB-DE78-64CC-C114-3705DDBF3F0D}"/>
              </a:ext>
            </a:extLst>
          </p:cNvPr>
          <p:cNvGrpSpPr/>
          <p:nvPr/>
        </p:nvGrpSpPr>
        <p:grpSpPr>
          <a:xfrm>
            <a:off x="6096000" y="2823410"/>
            <a:ext cx="5962728" cy="3120189"/>
            <a:chOff x="4469501" y="2333238"/>
            <a:chExt cx="7589227" cy="361036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55D3C0D-4930-07A4-24CA-F5A6D9B67FA8}"/>
                </a:ext>
              </a:extLst>
            </p:cNvPr>
            <p:cNvSpPr/>
            <p:nvPr/>
          </p:nvSpPr>
          <p:spPr>
            <a:xfrm>
              <a:off x="9807897" y="2532184"/>
              <a:ext cx="562708" cy="562708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4346193-03D2-9751-F156-71BA1FBCD235}"/>
                </a:ext>
              </a:extLst>
            </p:cNvPr>
            <p:cNvSpPr/>
            <p:nvPr/>
          </p:nvSpPr>
          <p:spPr>
            <a:xfrm>
              <a:off x="7967374" y="2532184"/>
              <a:ext cx="562708" cy="56270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577D63A-2E74-FE9F-E84B-16BBC2373F1A}"/>
                </a:ext>
              </a:extLst>
            </p:cNvPr>
            <p:cNvSpPr/>
            <p:nvPr/>
          </p:nvSpPr>
          <p:spPr>
            <a:xfrm>
              <a:off x="6150297" y="2532184"/>
              <a:ext cx="562708" cy="56270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23D29AF-DE80-EFB4-B3F7-0C8669E704BC}"/>
                </a:ext>
              </a:extLst>
            </p:cNvPr>
            <p:cNvSpPr/>
            <p:nvPr/>
          </p:nvSpPr>
          <p:spPr>
            <a:xfrm>
              <a:off x="4469501" y="3962399"/>
              <a:ext cx="562708" cy="562708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EB77A6C-35EE-A75E-154B-41F3C5F48EF9}"/>
                </a:ext>
              </a:extLst>
            </p:cNvPr>
            <p:cNvSpPr/>
            <p:nvPr/>
          </p:nvSpPr>
          <p:spPr>
            <a:xfrm>
              <a:off x="6150297" y="5380892"/>
              <a:ext cx="562708" cy="56270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39BF240-5ACD-AD69-A172-569C9C166251}"/>
                </a:ext>
              </a:extLst>
            </p:cNvPr>
            <p:cNvSpPr/>
            <p:nvPr/>
          </p:nvSpPr>
          <p:spPr>
            <a:xfrm>
              <a:off x="7979097" y="5380892"/>
              <a:ext cx="562708" cy="562708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8931C98-2D73-0BAA-E48B-A367D9D78276}"/>
                </a:ext>
              </a:extLst>
            </p:cNvPr>
            <p:cNvSpPr/>
            <p:nvPr/>
          </p:nvSpPr>
          <p:spPr>
            <a:xfrm>
              <a:off x="9807897" y="5380892"/>
              <a:ext cx="562708" cy="56270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25D718D-159B-1B32-B632-ABA43ED48822}"/>
                </a:ext>
              </a:extLst>
            </p:cNvPr>
            <p:cNvSpPr/>
            <p:nvPr/>
          </p:nvSpPr>
          <p:spPr>
            <a:xfrm>
              <a:off x="7123312" y="3962399"/>
              <a:ext cx="562708" cy="562708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I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4D58C75-B215-C87C-029A-B45BE25F894B}"/>
                </a:ext>
              </a:extLst>
            </p:cNvPr>
            <p:cNvSpPr/>
            <p:nvPr/>
          </p:nvSpPr>
          <p:spPr>
            <a:xfrm>
              <a:off x="11496020" y="3962399"/>
              <a:ext cx="562708" cy="562708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BE1887B-9E0A-CAF6-5A72-5FA8A7E9B39A}"/>
                </a:ext>
              </a:extLst>
            </p:cNvPr>
            <p:cNvCxnSpPr>
              <a:stCxn id="9" idx="5"/>
              <a:endCxn id="14" idx="1"/>
            </p:cNvCxnSpPr>
            <p:nvPr/>
          </p:nvCxnSpPr>
          <p:spPr>
            <a:xfrm>
              <a:off x="8447676" y="3012485"/>
              <a:ext cx="1442629" cy="2450814"/>
            </a:xfrm>
            <a:prstGeom prst="lin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8171E9A-0E01-8381-A52F-EDE5662BF450}"/>
                </a:ext>
              </a:extLst>
            </p:cNvPr>
            <p:cNvCxnSpPr>
              <a:stCxn id="9" idx="6"/>
              <a:endCxn id="8" idx="2"/>
            </p:cNvCxnSpPr>
            <p:nvPr/>
          </p:nvCxnSpPr>
          <p:spPr>
            <a:xfrm>
              <a:off x="8530083" y="2813538"/>
              <a:ext cx="1277815" cy="0"/>
            </a:xfrm>
            <a:prstGeom prst="lin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B9E10D5-A1F6-6600-8417-A9C45D35E39A}"/>
                </a:ext>
              </a:extLst>
            </p:cNvPr>
            <p:cNvCxnSpPr>
              <a:stCxn id="16" idx="1"/>
              <a:endCxn id="8" idx="5"/>
            </p:cNvCxnSpPr>
            <p:nvPr/>
          </p:nvCxnSpPr>
          <p:spPr>
            <a:xfrm flipH="1" flipV="1">
              <a:off x="10288199" y="3012486"/>
              <a:ext cx="1290229" cy="1032321"/>
            </a:xfrm>
            <a:prstGeom prst="lin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DF067BD-ABBE-940E-ECA2-B6889C0E2D8A}"/>
                </a:ext>
              </a:extLst>
            </p:cNvPr>
            <p:cNvCxnSpPr>
              <a:stCxn id="16" idx="3"/>
              <a:endCxn id="14" idx="7"/>
            </p:cNvCxnSpPr>
            <p:nvPr/>
          </p:nvCxnSpPr>
          <p:spPr>
            <a:xfrm flipH="1">
              <a:off x="10288199" y="4442701"/>
              <a:ext cx="1290229" cy="1020599"/>
            </a:xfrm>
            <a:prstGeom prst="lin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084E42D-7BC3-53D2-049E-0DCA0B6797EB}"/>
                </a:ext>
              </a:extLst>
            </p:cNvPr>
            <p:cNvCxnSpPr>
              <a:stCxn id="8" idx="4"/>
              <a:endCxn id="14" idx="0"/>
            </p:cNvCxnSpPr>
            <p:nvPr/>
          </p:nvCxnSpPr>
          <p:spPr>
            <a:xfrm>
              <a:off x="10089251" y="3094892"/>
              <a:ext cx="0" cy="2286000"/>
            </a:xfrm>
            <a:prstGeom prst="lin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1004378-CC52-2B14-6FDD-3C846B636F12}"/>
                </a:ext>
              </a:extLst>
            </p:cNvPr>
            <p:cNvCxnSpPr>
              <a:stCxn id="15" idx="5"/>
              <a:endCxn id="13" idx="1"/>
            </p:cNvCxnSpPr>
            <p:nvPr/>
          </p:nvCxnSpPr>
          <p:spPr>
            <a:xfrm>
              <a:off x="7603614" y="4442701"/>
              <a:ext cx="457891" cy="1020599"/>
            </a:xfrm>
            <a:prstGeom prst="lin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C84B772-FFDE-E910-FB8D-BC36F6BA8BF0}"/>
                </a:ext>
              </a:extLst>
            </p:cNvPr>
            <p:cNvCxnSpPr>
              <a:stCxn id="13" idx="6"/>
              <a:endCxn id="14" idx="2"/>
            </p:cNvCxnSpPr>
            <p:nvPr/>
          </p:nvCxnSpPr>
          <p:spPr>
            <a:xfrm>
              <a:off x="8541805" y="5662246"/>
              <a:ext cx="1266092" cy="0"/>
            </a:xfrm>
            <a:prstGeom prst="lin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F0269F6-FA37-1240-9B31-C43FC398C68D}"/>
                </a:ext>
              </a:extLst>
            </p:cNvPr>
            <p:cNvCxnSpPr>
              <a:stCxn id="15" idx="0"/>
              <a:endCxn id="9" idx="3"/>
            </p:cNvCxnSpPr>
            <p:nvPr/>
          </p:nvCxnSpPr>
          <p:spPr>
            <a:xfrm flipV="1">
              <a:off x="7404667" y="3012485"/>
              <a:ext cx="645115" cy="949914"/>
            </a:xfrm>
            <a:prstGeom prst="lin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BCE2D9F-522A-B8CB-1D7B-ECD6F270422F}"/>
                </a:ext>
              </a:extLst>
            </p:cNvPr>
            <p:cNvCxnSpPr>
              <a:stCxn id="10" idx="6"/>
              <a:endCxn id="9" idx="2"/>
            </p:cNvCxnSpPr>
            <p:nvPr/>
          </p:nvCxnSpPr>
          <p:spPr>
            <a:xfrm>
              <a:off x="6713006" y="2813538"/>
              <a:ext cx="1254369" cy="0"/>
            </a:xfrm>
            <a:prstGeom prst="lin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E5B61AC-5FA7-E408-90B6-72E364D500B3}"/>
                </a:ext>
              </a:extLst>
            </p:cNvPr>
            <p:cNvCxnSpPr>
              <a:stCxn id="11" idx="7"/>
              <a:endCxn id="10" idx="3"/>
            </p:cNvCxnSpPr>
            <p:nvPr/>
          </p:nvCxnSpPr>
          <p:spPr>
            <a:xfrm flipV="1">
              <a:off x="4949802" y="3012486"/>
              <a:ext cx="1282902" cy="1032321"/>
            </a:xfrm>
            <a:prstGeom prst="lin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575B8DF-8DC0-0D40-6B59-D6638B9DE3B5}"/>
                </a:ext>
              </a:extLst>
            </p:cNvPr>
            <p:cNvCxnSpPr>
              <a:stCxn id="11" idx="5"/>
              <a:endCxn id="12" idx="1"/>
            </p:cNvCxnSpPr>
            <p:nvPr/>
          </p:nvCxnSpPr>
          <p:spPr>
            <a:xfrm>
              <a:off x="4949802" y="4442701"/>
              <a:ext cx="1282902" cy="1020599"/>
            </a:xfrm>
            <a:prstGeom prst="lin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8EFF782-1886-1408-7603-B35BFC4A5D50}"/>
                </a:ext>
              </a:extLst>
            </p:cNvPr>
            <p:cNvCxnSpPr>
              <a:stCxn id="13" idx="2"/>
              <a:endCxn id="12" idx="6"/>
            </p:cNvCxnSpPr>
            <p:nvPr/>
          </p:nvCxnSpPr>
          <p:spPr>
            <a:xfrm flipH="1">
              <a:off x="6713005" y="5662246"/>
              <a:ext cx="1266092" cy="0"/>
            </a:xfrm>
            <a:prstGeom prst="line">
              <a:avLst/>
            </a:prstGeom>
            <a:ln w="5715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C26CF49-97F1-A0A9-BA89-E9D171D7A117}"/>
                </a:ext>
              </a:extLst>
            </p:cNvPr>
            <p:cNvCxnSpPr>
              <a:stCxn id="15" idx="3"/>
              <a:endCxn id="12" idx="7"/>
            </p:cNvCxnSpPr>
            <p:nvPr/>
          </p:nvCxnSpPr>
          <p:spPr>
            <a:xfrm flipH="1">
              <a:off x="6630599" y="4442701"/>
              <a:ext cx="575121" cy="1020599"/>
            </a:xfrm>
            <a:prstGeom prst="lin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8F3B1B-B7B3-EB6D-09E7-888849214781}"/>
                </a:ext>
              </a:extLst>
            </p:cNvPr>
            <p:cNvSpPr txBox="1"/>
            <p:nvPr/>
          </p:nvSpPr>
          <p:spPr>
            <a:xfrm>
              <a:off x="8999005" y="2333238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4"/>
                  </a:solidFill>
                </a:rPr>
                <a:t>7</a:t>
              </a:r>
              <a:endParaRPr 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5B63E2B-BA71-B576-87EC-8DEBD35C9CFC}"/>
                </a:ext>
              </a:extLst>
            </p:cNvPr>
            <p:cNvSpPr txBox="1"/>
            <p:nvPr/>
          </p:nvSpPr>
          <p:spPr>
            <a:xfrm>
              <a:off x="10862974" y="3054913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4"/>
                  </a:solidFill>
                </a:rPr>
                <a:t>9</a:t>
              </a:r>
              <a:endParaRPr 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822AB4-9D0B-1E38-385D-EA0412E87415}"/>
                </a:ext>
              </a:extLst>
            </p:cNvPr>
            <p:cNvSpPr txBox="1"/>
            <p:nvPr/>
          </p:nvSpPr>
          <p:spPr>
            <a:xfrm>
              <a:off x="10956758" y="4896843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4"/>
                  </a:solidFill>
                </a:rPr>
                <a:t>10</a:t>
              </a:r>
              <a:endParaRPr 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73FB6DB-3C16-6AAD-E215-BC557959002B}"/>
                </a:ext>
              </a:extLst>
            </p:cNvPr>
            <p:cNvSpPr txBox="1"/>
            <p:nvPr/>
          </p:nvSpPr>
          <p:spPr>
            <a:xfrm>
              <a:off x="10077528" y="3947396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4"/>
                  </a:solidFill>
                </a:rPr>
                <a:t>14</a:t>
              </a:r>
              <a:endParaRPr 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BC5CFB9-585A-683E-6D57-F2C6752A14BA}"/>
                </a:ext>
              </a:extLst>
            </p:cNvPr>
            <p:cNvSpPr txBox="1"/>
            <p:nvPr/>
          </p:nvSpPr>
          <p:spPr>
            <a:xfrm>
              <a:off x="8999005" y="3655035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chemeClr val="accent4"/>
                  </a:solidFill>
                </a:rPr>
                <a:t>4</a:t>
              </a:r>
              <a:endParaRPr 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5ACA3D7-2158-BDF9-1B1F-8A6B6BB9FFEE}"/>
                </a:ext>
              </a:extLst>
            </p:cNvPr>
            <p:cNvSpPr txBox="1"/>
            <p:nvPr/>
          </p:nvSpPr>
          <p:spPr>
            <a:xfrm>
              <a:off x="8952286" y="5232467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chemeClr val="accent4"/>
                  </a:solidFill>
                </a:rPr>
                <a:t>2</a:t>
              </a:r>
              <a:endParaRPr 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507BA4-AFE3-921E-5EBE-2856B1DF5F88}"/>
                </a:ext>
              </a:extLst>
            </p:cNvPr>
            <p:cNvSpPr txBox="1"/>
            <p:nvPr/>
          </p:nvSpPr>
          <p:spPr>
            <a:xfrm>
              <a:off x="7767996" y="3344361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chemeClr val="accent4"/>
                  </a:solidFill>
                </a:rPr>
                <a:t>2</a:t>
              </a:r>
              <a:endParaRPr 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329216D-F7A1-14A1-6B0D-B587E72376A5}"/>
                </a:ext>
              </a:extLst>
            </p:cNvPr>
            <p:cNvSpPr txBox="1"/>
            <p:nvPr/>
          </p:nvSpPr>
          <p:spPr>
            <a:xfrm>
              <a:off x="7181928" y="5194475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chemeClr val="accent4"/>
                  </a:solidFill>
                </a:rPr>
                <a:t>1</a:t>
              </a:r>
              <a:endParaRPr 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2B034CA-8DDE-E972-CA48-C8D3E6233F7F}"/>
                </a:ext>
              </a:extLst>
            </p:cNvPr>
            <p:cNvSpPr txBox="1"/>
            <p:nvPr/>
          </p:nvSpPr>
          <p:spPr>
            <a:xfrm>
              <a:off x="6966088" y="4700118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chemeClr val="accent4"/>
                  </a:solidFill>
                </a:rPr>
                <a:t>7</a:t>
              </a:r>
              <a:endParaRPr 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C5E2F94-3F2C-2C87-0AF0-4A407A0BFFF6}"/>
                </a:ext>
              </a:extLst>
            </p:cNvPr>
            <p:cNvSpPr txBox="1"/>
            <p:nvPr/>
          </p:nvSpPr>
          <p:spPr>
            <a:xfrm>
              <a:off x="7832558" y="4685342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chemeClr val="accent4"/>
                  </a:solidFill>
                </a:rPr>
                <a:t>6</a:t>
              </a:r>
              <a:endParaRPr 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141480F-8087-9448-D6D0-5E509289A807}"/>
                </a:ext>
              </a:extLst>
            </p:cNvPr>
            <p:cNvSpPr txBox="1"/>
            <p:nvPr/>
          </p:nvSpPr>
          <p:spPr>
            <a:xfrm>
              <a:off x="5148147" y="4854416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4"/>
                  </a:solidFill>
                </a:rPr>
                <a:t>8</a:t>
              </a:r>
              <a:endParaRPr lang="en-US" dirty="0">
                <a:solidFill>
                  <a:schemeClr val="accent4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662812E-1257-85D4-B576-D02E5AEA0956}"/>
                </a:ext>
              </a:extLst>
            </p:cNvPr>
            <p:cNvCxnSpPr>
              <a:stCxn id="12" idx="0"/>
              <a:endCxn id="10" idx="4"/>
            </p:cNvCxnSpPr>
            <p:nvPr/>
          </p:nvCxnSpPr>
          <p:spPr>
            <a:xfrm flipV="1">
              <a:off x="6431651" y="3094892"/>
              <a:ext cx="0" cy="2286000"/>
            </a:xfrm>
            <a:prstGeom prst="lin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7CE67CB-08A0-FF03-7B1E-2FB5CE39AE5D}"/>
                </a:ext>
              </a:extLst>
            </p:cNvPr>
            <p:cNvSpPr txBox="1"/>
            <p:nvPr/>
          </p:nvSpPr>
          <p:spPr>
            <a:xfrm>
              <a:off x="6448891" y="3705555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chemeClr val="accent4"/>
                  </a:solidFill>
                </a:rPr>
                <a:t>11</a:t>
              </a:r>
              <a:endParaRPr 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0CBF16E-82A9-25A9-49E3-276D89142D76}"/>
                </a:ext>
              </a:extLst>
            </p:cNvPr>
            <p:cNvSpPr txBox="1"/>
            <p:nvPr/>
          </p:nvSpPr>
          <p:spPr>
            <a:xfrm>
              <a:off x="7082282" y="2346533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4"/>
                  </a:solidFill>
                </a:rPr>
                <a:t>8</a:t>
              </a:r>
              <a:endParaRPr 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83FB20A-9D5E-C944-325D-5EEE1018A6D7}"/>
                </a:ext>
              </a:extLst>
            </p:cNvPr>
            <p:cNvSpPr txBox="1"/>
            <p:nvPr/>
          </p:nvSpPr>
          <p:spPr>
            <a:xfrm>
              <a:off x="5195212" y="3161789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4"/>
                  </a:solidFill>
                </a:rPr>
                <a:t>4</a:t>
              </a:r>
              <a:endParaRPr lang="en-US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438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A68D8A-389D-C1FB-178E-78E86ECBAA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C3CFC-B2E0-92E4-F0A2-8DD3E9A22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Union-Find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2" name="Content Placeholder 41">
            <a:extLst>
              <a:ext uri="{FF2B5EF4-FFF2-40B4-BE49-F238E27FC236}">
                <a16:creationId xmlns:a16="http://schemas.microsoft.com/office/drawing/2014/main" id="{C907B476-D127-F182-4866-595A9C8FFF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Find(x)</a:t>
            </a:r>
          </a:p>
          <a:p>
            <a:pPr lvl="1"/>
            <a:r>
              <a:rPr lang="en-US" dirty="0"/>
              <a:t>Return a pointer to the representative/name of the set containing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Find(C)</a:t>
            </a:r>
            <a:r>
              <a:rPr lang="en-US" dirty="0"/>
              <a:t> = Red/ Pointer to C or I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3A68B66A-AA01-C9F4-F7A4-F0E17C0171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A1EE78-4522-5660-5911-297C7782A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20C1-8F6A-D64F-AFAE-6EC332FBCEE4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5AE4DAB-99F5-FFE1-CF56-796702374EEA}"/>
              </a:ext>
            </a:extLst>
          </p:cNvPr>
          <p:cNvGrpSpPr/>
          <p:nvPr/>
        </p:nvGrpSpPr>
        <p:grpSpPr>
          <a:xfrm>
            <a:off x="6096000" y="2823410"/>
            <a:ext cx="5962728" cy="3120189"/>
            <a:chOff x="4469501" y="2333238"/>
            <a:chExt cx="7589227" cy="361036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33A9C6A-1893-6EA2-21D6-A3F5E63E4415}"/>
                </a:ext>
              </a:extLst>
            </p:cNvPr>
            <p:cNvSpPr/>
            <p:nvPr/>
          </p:nvSpPr>
          <p:spPr>
            <a:xfrm>
              <a:off x="9807897" y="2532184"/>
              <a:ext cx="562708" cy="562708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9AC6295-8C87-E7EB-47C4-E456A5A9B7E2}"/>
                </a:ext>
              </a:extLst>
            </p:cNvPr>
            <p:cNvSpPr/>
            <p:nvPr/>
          </p:nvSpPr>
          <p:spPr>
            <a:xfrm>
              <a:off x="7967374" y="2532184"/>
              <a:ext cx="562708" cy="562708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10007FD-86E4-49B3-4534-3C4EBC74E849}"/>
                </a:ext>
              </a:extLst>
            </p:cNvPr>
            <p:cNvSpPr/>
            <p:nvPr/>
          </p:nvSpPr>
          <p:spPr>
            <a:xfrm>
              <a:off x="6150297" y="2532184"/>
              <a:ext cx="562708" cy="562708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3A56DBB-3633-E396-CB48-7290ADE435E5}"/>
                </a:ext>
              </a:extLst>
            </p:cNvPr>
            <p:cNvSpPr/>
            <p:nvPr/>
          </p:nvSpPr>
          <p:spPr>
            <a:xfrm>
              <a:off x="4469501" y="3962399"/>
              <a:ext cx="562708" cy="562708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B51A933-CFF6-3BEB-283D-D42B28C6A5F2}"/>
                </a:ext>
              </a:extLst>
            </p:cNvPr>
            <p:cNvSpPr/>
            <p:nvPr/>
          </p:nvSpPr>
          <p:spPr>
            <a:xfrm>
              <a:off x="6150297" y="5380892"/>
              <a:ext cx="562708" cy="56270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8F2C2DF-7885-C06C-EA1F-4917B4576C9D}"/>
                </a:ext>
              </a:extLst>
            </p:cNvPr>
            <p:cNvSpPr/>
            <p:nvPr/>
          </p:nvSpPr>
          <p:spPr>
            <a:xfrm>
              <a:off x="7979097" y="5380892"/>
              <a:ext cx="562708" cy="56270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441EF86-2649-18E3-1ECD-6A6DC36A947F}"/>
                </a:ext>
              </a:extLst>
            </p:cNvPr>
            <p:cNvSpPr/>
            <p:nvPr/>
          </p:nvSpPr>
          <p:spPr>
            <a:xfrm>
              <a:off x="9807897" y="5380892"/>
              <a:ext cx="562708" cy="56270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2E99870-AE15-9CBC-AF44-AB01693F0034}"/>
                </a:ext>
              </a:extLst>
            </p:cNvPr>
            <p:cNvSpPr/>
            <p:nvPr/>
          </p:nvSpPr>
          <p:spPr>
            <a:xfrm>
              <a:off x="7123312" y="3962399"/>
              <a:ext cx="562708" cy="562708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I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3F8F3E3-A681-950D-BBBF-663C3C76A450}"/>
                </a:ext>
              </a:extLst>
            </p:cNvPr>
            <p:cNvSpPr/>
            <p:nvPr/>
          </p:nvSpPr>
          <p:spPr>
            <a:xfrm>
              <a:off x="11496020" y="3962399"/>
              <a:ext cx="562708" cy="562708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050CB9C-A257-2200-04E6-1F455A936B15}"/>
                </a:ext>
              </a:extLst>
            </p:cNvPr>
            <p:cNvCxnSpPr>
              <a:stCxn id="9" idx="5"/>
              <a:endCxn id="14" idx="1"/>
            </p:cNvCxnSpPr>
            <p:nvPr/>
          </p:nvCxnSpPr>
          <p:spPr>
            <a:xfrm>
              <a:off x="8447676" y="3012485"/>
              <a:ext cx="1442629" cy="2450814"/>
            </a:xfrm>
            <a:prstGeom prst="lin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784D709-2EAC-4CF4-472A-5132D40A7F5C}"/>
                </a:ext>
              </a:extLst>
            </p:cNvPr>
            <p:cNvCxnSpPr>
              <a:stCxn id="9" idx="6"/>
              <a:endCxn id="8" idx="2"/>
            </p:cNvCxnSpPr>
            <p:nvPr/>
          </p:nvCxnSpPr>
          <p:spPr>
            <a:xfrm>
              <a:off x="8530083" y="2813538"/>
              <a:ext cx="1277815" cy="0"/>
            </a:xfrm>
            <a:prstGeom prst="lin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6DFDDEF-E0F1-E11E-13C7-9DE9FA891582}"/>
                </a:ext>
              </a:extLst>
            </p:cNvPr>
            <p:cNvCxnSpPr>
              <a:stCxn id="16" idx="1"/>
              <a:endCxn id="8" idx="5"/>
            </p:cNvCxnSpPr>
            <p:nvPr/>
          </p:nvCxnSpPr>
          <p:spPr>
            <a:xfrm flipH="1" flipV="1">
              <a:off x="10288199" y="3012486"/>
              <a:ext cx="1290229" cy="1032321"/>
            </a:xfrm>
            <a:prstGeom prst="lin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959A758-180F-F2AC-CC47-429B5DCBD599}"/>
                </a:ext>
              </a:extLst>
            </p:cNvPr>
            <p:cNvCxnSpPr>
              <a:stCxn id="16" idx="3"/>
              <a:endCxn id="14" idx="7"/>
            </p:cNvCxnSpPr>
            <p:nvPr/>
          </p:nvCxnSpPr>
          <p:spPr>
            <a:xfrm flipH="1">
              <a:off x="10288199" y="4442701"/>
              <a:ext cx="1290229" cy="1020599"/>
            </a:xfrm>
            <a:prstGeom prst="lin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C37A1F0-10CE-ABF1-43D2-DB913966FF5D}"/>
                </a:ext>
              </a:extLst>
            </p:cNvPr>
            <p:cNvCxnSpPr>
              <a:stCxn id="8" idx="4"/>
              <a:endCxn id="14" idx="0"/>
            </p:cNvCxnSpPr>
            <p:nvPr/>
          </p:nvCxnSpPr>
          <p:spPr>
            <a:xfrm>
              <a:off x="10089251" y="3094892"/>
              <a:ext cx="0" cy="2286000"/>
            </a:xfrm>
            <a:prstGeom prst="lin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4BE6402-69AA-2DCF-B4B1-97484266DB47}"/>
                </a:ext>
              </a:extLst>
            </p:cNvPr>
            <p:cNvCxnSpPr>
              <a:stCxn id="15" idx="5"/>
              <a:endCxn id="13" idx="1"/>
            </p:cNvCxnSpPr>
            <p:nvPr/>
          </p:nvCxnSpPr>
          <p:spPr>
            <a:xfrm>
              <a:off x="7603614" y="4442701"/>
              <a:ext cx="457891" cy="1020599"/>
            </a:xfrm>
            <a:prstGeom prst="lin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45C91E4-45D8-CF2B-F0E5-0EB2D2D72972}"/>
                </a:ext>
              </a:extLst>
            </p:cNvPr>
            <p:cNvCxnSpPr>
              <a:stCxn id="13" idx="6"/>
              <a:endCxn id="14" idx="2"/>
            </p:cNvCxnSpPr>
            <p:nvPr/>
          </p:nvCxnSpPr>
          <p:spPr>
            <a:xfrm>
              <a:off x="8541805" y="5662246"/>
              <a:ext cx="1266092" cy="0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EF66500-2BA0-096F-1146-0AE09F2B19FC}"/>
                </a:ext>
              </a:extLst>
            </p:cNvPr>
            <p:cNvCxnSpPr>
              <a:stCxn id="15" idx="0"/>
              <a:endCxn id="9" idx="3"/>
            </p:cNvCxnSpPr>
            <p:nvPr/>
          </p:nvCxnSpPr>
          <p:spPr>
            <a:xfrm flipV="1">
              <a:off x="7404667" y="3012485"/>
              <a:ext cx="645115" cy="949914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78C59E9-3E0A-6179-751D-1274D6ED0AC9}"/>
                </a:ext>
              </a:extLst>
            </p:cNvPr>
            <p:cNvCxnSpPr>
              <a:stCxn id="10" idx="6"/>
              <a:endCxn id="9" idx="2"/>
            </p:cNvCxnSpPr>
            <p:nvPr/>
          </p:nvCxnSpPr>
          <p:spPr>
            <a:xfrm>
              <a:off x="6713006" y="2813538"/>
              <a:ext cx="1254369" cy="0"/>
            </a:xfrm>
            <a:prstGeom prst="lin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F7D732A-0D21-8AF1-12BA-024AC8E2901A}"/>
                </a:ext>
              </a:extLst>
            </p:cNvPr>
            <p:cNvCxnSpPr>
              <a:stCxn id="11" idx="7"/>
              <a:endCxn id="10" idx="3"/>
            </p:cNvCxnSpPr>
            <p:nvPr/>
          </p:nvCxnSpPr>
          <p:spPr>
            <a:xfrm flipV="1">
              <a:off x="4949802" y="3012486"/>
              <a:ext cx="1282902" cy="1032321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FD7B25E-E887-FDA1-CF75-A6701D2ACADB}"/>
                </a:ext>
              </a:extLst>
            </p:cNvPr>
            <p:cNvCxnSpPr>
              <a:stCxn id="11" idx="5"/>
              <a:endCxn id="12" idx="1"/>
            </p:cNvCxnSpPr>
            <p:nvPr/>
          </p:nvCxnSpPr>
          <p:spPr>
            <a:xfrm>
              <a:off x="4949802" y="4442701"/>
              <a:ext cx="1282902" cy="1020599"/>
            </a:xfrm>
            <a:prstGeom prst="lin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53C01C9-F834-12E8-7603-B195C301B487}"/>
                </a:ext>
              </a:extLst>
            </p:cNvPr>
            <p:cNvCxnSpPr>
              <a:stCxn id="13" idx="2"/>
              <a:endCxn id="12" idx="6"/>
            </p:cNvCxnSpPr>
            <p:nvPr/>
          </p:nvCxnSpPr>
          <p:spPr>
            <a:xfrm flipH="1">
              <a:off x="6713005" y="5662246"/>
              <a:ext cx="1266092" cy="0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2B7A48C-08B8-8DB0-15E7-0A2312D46205}"/>
                </a:ext>
              </a:extLst>
            </p:cNvPr>
            <p:cNvCxnSpPr>
              <a:stCxn id="15" idx="3"/>
              <a:endCxn id="12" idx="7"/>
            </p:cNvCxnSpPr>
            <p:nvPr/>
          </p:nvCxnSpPr>
          <p:spPr>
            <a:xfrm flipH="1">
              <a:off x="6630599" y="4442701"/>
              <a:ext cx="575121" cy="1020599"/>
            </a:xfrm>
            <a:prstGeom prst="lin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2E04D5E-4E37-CB49-9B98-7D790C26C741}"/>
                </a:ext>
              </a:extLst>
            </p:cNvPr>
            <p:cNvSpPr txBox="1"/>
            <p:nvPr/>
          </p:nvSpPr>
          <p:spPr>
            <a:xfrm>
              <a:off x="8999005" y="2333238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4"/>
                  </a:solidFill>
                </a:rPr>
                <a:t>7</a:t>
              </a:r>
              <a:endParaRPr 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1CDF8BC-E2F7-2192-C120-800BF1C5C447}"/>
                </a:ext>
              </a:extLst>
            </p:cNvPr>
            <p:cNvSpPr txBox="1"/>
            <p:nvPr/>
          </p:nvSpPr>
          <p:spPr>
            <a:xfrm>
              <a:off x="10862974" y="3054913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4"/>
                  </a:solidFill>
                </a:rPr>
                <a:t>9</a:t>
              </a:r>
              <a:endParaRPr 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612C754-0600-2443-706C-56A580E5B88A}"/>
                </a:ext>
              </a:extLst>
            </p:cNvPr>
            <p:cNvSpPr txBox="1"/>
            <p:nvPr/>
          </p:nvSpPr>
          <p:spPr>
            <a:xfrm>
              <a:off x="10956758" y="4896843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4"/>
                  </a:solidFill>
                </a:rPr>
                <a:t>10</a:t>
              </a:r>
              <a:endParaRPr 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536FB42-8B18-24BE-08D5-F6103CD63EB7}"/>
                </a:ext>
              </a:extLst>
            </p:cNvPr>
            <p:cNvSpPr txBox="1"/>
            <p:nvPr/>
          </p:nvSpPr>
          <p:spPr>
            <a:xfrm>
              <a:off x="10077528" y="3947396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4"/>
                  </a:solidFill>
                </a:rPr>
                <a:t>14</a:t>
              </a:r>
              <a:endParaRPr 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D019C8F-F033-C6A4-87F9-5CE6FDA36707}"/>
                </a:ext>
              </a:extLst>
            </p:cNvPr>
            <p:cNvSpPr txBox="1"/>
            <p:nvPr/>
          </p:nvSpPr>
          <p:spPr>
            <a:xfrm>
              <a:off x="8999005" y="3655035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chemeClr val="accent4"/>
                  </a:solidFill>
                </a:rPr>
                <a:t>4</a:t>
              </a:r>
              <a:endParaRPr 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B47103C-4C71-CEA8-D9F9-48C6B5E9D9EA}"/>
                </a:ext>
              </a:extLst>
            </p:cNvPr>
            <p:cNvSpPr txBox="1"/>
            <p:nvPr/>
          </p:nvSpPr>
          <p:spPr>
            <a:xfrm>
              <a:off x="8952286" y="5232467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chemeClr val="accent4"/>
                  </a:solidFill>
                </a:rPr>
                <a:t>2</a:t>
              </a:r>
              <a:endParaRPr 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94EB4D5-8B4C-FF42-D7F6-BB64DBA8A03A}"/>
                </a:ext>
              </a:extLst>
            </p:cNvPr>
            <p:cNvSpPr txBox="1"/>
            <p:nvPr/>
          </p:nvSpPr>
          <p:spPr>
            <a:xfrm>
              <a:off x="7767996" y="3344361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chemeClr val="accent4"/>
                  </a:solidFill>
                </a:rPr>
                <a:t>2</a:t>
              </a:r>
              <a:endParaRPr 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D77A457-E1BA-7CE1-03DE-55B85F7C76A9}"/>
                </a:ext>
              </a:extLst>
            </p:cNvPr>
            <p:cNvSpPr txBox="1"/>
            <p:nvPr/>
          </p:nvSpPr>
          <p:spPr>
            <a:xfrm>
              <a:off x="7181928" y="5194475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chemeClr val="accent4"/>
                  </a:solidFill>
                </a:rPr>
                <a:t>1</a:t>
              </a:r>
              <a:endParaRPr 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EB4F200-CB74-E570-7E57-50C80D44F76C}"/>
                </a:ext>
              </a:extLst>
            </p:cNvPr>
            <p:cNvSpPr txBox="1"/>
            <p:nvPr/>
          </p:nvSpPr>
          <p:spPr>
            <a:xfrm>
              <a:off x="6966088" y="4700118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chemeClr val="accent4"/>
                  </a:solidFill>
                </a:rPr>
                <a:t>7</a:t>
              </a:r>
              <a:endParaRPr 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1A9202B-795E-88B1-5DD2-C15E52EF82EC}"/>
                </a:ext>
              </a:extLst>
            </p:cNvPr>
            <p:cNvSpPr txBox="1"/>
            <p:nvPr/>
          </p:nvSpPr>
          <p:spPr>
            <a:xfrm>
              <a:off x="7832558" y="4685342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chemeClr val="accent4"/>
                  </a:solidFill>
                </a:rPr>
                <a:t>6</a:t>
              </a:r>
              <a:endParaRPr 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D356D64-5D5C-DD2E-0D8B-5BA934060020}"/>
                </a:ext>
              </a:extLst>
            </p:cNvPr>
            <p:cNvSpPr txBox="1"/>
            <p:nvPr/>
          </p:nvSpPr>
          <p:spPr>
            <a:xfrm>
              <a:off x="5148147" y="4854416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4"/>
                  </a:solidFill>
                </a:rPr>
                <a:t>8</a:t>
              </a:r>
              <a:endParaRPr lang="en-US" dirty="0">
                <a:solidFill>
                  <a:schemeClr val="accent4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9807EEC-BDAC-0150-5439-0D5E8C0171CE}"/>
                </a:ext>
              </a:extLst>
            </p:cNvPr>
            <p:cNvCxnSpPr>
              <a:stCxn id="12" idx="0"/>
              <a:endCxn id="10" idx="4"/>
            </p:cNvCxnSpPr>
            <p:nvPr/>
          </p:nvCxnSpPr>
          <p:spPr>
            <a:xfrm flipV="1">
              <a:off x="6431651" y="3094892"/>
              <a:ext cx="0" cy="2286000"/>
            </a:xfrm>
            <a:prstGeom prst="lin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91FC19B-F33A-CC8A-3102-EB7B21C6872C}"/>
                </a:ext>
              </a:extLst>
            </p:cNvPr>
            <p:cNvSpPr txBox="1"/>
            <p:nvPr/>
          </p:nvSpPr>
          <p:spPr>
            <a:xfrm>
              <a:off x="6448891" y="3705555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chemeClr val="accent4"/>
                  </a:solidFill>
                </a:rPr>
                <a:t>11</a:t>
              </a:r>
              <a:endParaRPr 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39E6911-A3D1-991B-D53C-5FAE21699DE0}"/>
                </a:ext>
              </a:extLst>
            </p:cNvPr>
            <p:cNvSpPr txBox="1"/>
            <p:nvPr/>
          </p:nvSpPr>
          <p:spPr>
            <a:xfrm>
              <a:off x="7082282" y="2346533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4"/>
                  </a:solidFill>
                </a:rPr>
                <a:t>8</a:t>
              </a:r>
              <a:endParaRPr 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710DF36-18E2-EF6A-C198-22A56A83AB8A}"/>
                </a:ext>
              </a:extLst>
            </p:cNvPr>
            <p:cNvSpPr txBox="1"/>
            <p:nvPr/>
          </p:nvSpPr>
          <p:spPr>
            <a:xfrm>
              <a:off x="5195212" y="3161789"/>
              <a:ext cx="7854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4"/>
                  </a:solidFill>
                </a:rPr>
                <a:t>4</a:t>
              </a:r>
              <a:endParaRPr lang="en-US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9836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F2620-8810-7E50-07A6-EE672454B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8CEAD-CD88-3CF5-9D44-7A5068C3C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Union-Find</a:t>
            </a:r>
            <a:endParaRPr lang="en-US" sz="28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41">
                <a:extLst>
                  <a:ext uri="{FF2B5EF4-FFF2-40B4-BE49-F238E27FC236}">
                    <a16:creationId xmlns:a16="http://schemas.microsoft.com/office/drawing/2014/main" id="{408E942E-7D08-6EEB-8251-77C6D407DFE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Find(x)</a:t>
                </a:r>
              </a:p>
              <a:p>
                <a:pPr lvl="1"/>
                <a:r>
                  <a:rPr lang="en-US" dirty="0"/>
                  <a:t>Return a pointer to the representative/name of the set containing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Find(C)</a:t>
                </a:r>
                <a:r>
                  <a:rPr lang="en-US" dirty="0"/>
                  <a:t> = Red/ Pointer to C or I</a:t>
                </a:r>
              </a:p>
              <a:p>
                <a:pPr lvl="1"/>
                <a:endParaRPr lang="en-US" dirty="0"/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Union(x, y)</a:t>
                </a:r>
              </a:p>
              <a:p>
                <a:pPr lvl="1"/>
                <a:r>
                  <a:rPr lang="en-US" dirty="0"/>
                  <a:t>Unites two disjoint, dynamic sets that contain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n-US" dirty="0"/>
                  <a:t> and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y</a:t>
                </a:r>
                <a:r>
                  <a:rPr lang="en-US" dirty="0"/>
                  <a:t>,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2" name="Content Placeholder 41">
                <a:extLst>
                  <a:ext uri="{FF2B5EF4-FFF2-40B4-BE49-F238E27FC236}">
                    <a16:creationId xmlns:a16="http://schemas.microsoft.com/office/drawing/2014/main" id="{408E942E-7D08-6EEB-8251-77C6D407DF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 r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EC7421A2-35E3-9605-28A7-A9C790A6054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385FEB-8343-81DF-E404-02C88494A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20C1-8F6A-D64F-AFAE-6EC332FBCEE4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CF1987B-7380-03A8-E6C7-7983613A6217}"/>
              </a:ext>
            </a:extLst>
          </p:cNvPr>
          <p:cNvSpPr/>
          <p:nvPr/>
        </p:nvSpPr>
        <p:spPr>
          <a:xfrm>
            <a:off x="10290288" y="2995345"/>
            <a:ext cx="442110" cy="48631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930B4D6-FF9F-FD59-3853-BB326AC3837F}"/>
              </a:ext>
            </a:extLst>
          </p:cNvPr>
          <p:cNvSpPr/>
          <p:nvPr/>
        </p:nvSpPr>
        <p:spPr>
          <a:xfrm>
            <a:off x="8844220" y="2995345"/>
            <a:ext cx="442110" cy="48631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F0D838-EE4E-FF7D-ADC6-CCA2C1218C48}"/>
              </a:ext>
            </a:extLst>
          </p:cNvPr>
          <p:cNvSpPr/>
          <p:nvPr/>
        </p:nvSpPr>
        <p:spPr>
          <a:xfrm>
            <a:off x="7416573" y="2995345"/>
            <a:ext cx="442110" cy="4863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820C592-6590-53E6-4717-820455DBE289}"/>
              </a:ext>
            </a:extLst>
          </p:cNvPr>
          <p:cNvSpPr/>
          <p:nvPr/>
        </p:nvSpPr>
        <p:spPr>
          <a:xfrm>
            <a:off x="6096000" y="4231382"/>
            <a:ext cx="442110" cy="4863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4C1C48-4605-C93F-6E4C-A9C9C1B7E1F6}"/>
              </a:ext>
            </a:extLst>
          </p:cNvPr>
          <p:cNvSpPr/>
          <p:nvPr/>
        </p:nvSpPr>
        <p:spPr>
          <a:xfrm>
            <a:off x="7416573" y="5457289"/>
            <a:ext cx="442110" cy="48631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E7D6B7F-B01F-590F-37F6-4974BFEB1E1B}"/>
              </a:ext>
            </a:extLst>
          </p:cNvPr>
          <p:cNvSpPr/>
          <p:nvPr/>
        </p:nvSpPr>
        <p:spPr>
          <a:xfrm>
            <a:off x="8853431" y="5457289"/>
            <a:ext cx="442110" cy="48631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B6E8980-7BF4-8198-3518-40BF7AED8931}"/>
              </a:ext>
            </a:extLst>
          </p:cNvPr>
          <p:cNvSpPr/>
          <p:nvPr/>
        </p:nvSpPr>
        <p:spPr>
          <a:xfrm>
            <a:off x="10290288" y="5457289"/>
            <a:ext cx="442110" cy="48631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3A0585D-1AFE-52C9-E1AF-23EC851637AC}"/>
              </a:ext>
            </a:extLst>
          </p:cNvPr>
          <p:cNvSpPr/>
          <p:nvPr/>
        </p:nvSpPr>
        <p:spPr>
          <a:xfrm>
            <a:off x="8181055" y="4231382"/>
            <a:ext cx="442110" cy="48631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0CC0135-5C90-E85C-3AFD-E1EDE1074B0D}"/>
              </a:ext>
            </a:extLst>
          </p:cNvPr>
          <p:cNvSpPr/>
          <p:nvPr/>
        </p:nvSpPr>
        <p:spPr>
          <a:xfrm>
            <a:off x="11616618" y="4231382"/>
            <a:ext cx="442110" cy="486310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E8B2FC-921C-E063-934E-C8CB06AD0184}"/>
              </a:ext>
            </a:extLst>
          </p:cNvPr>
          <p:cNvCxnSpPr>
            <a:stCxn id="9" idx="5"/>
            <a:endCxn id="14" idx="1"/>
          </p:cNvCxnSpPr>
          <p:nvPr/>
        </p:nvCxnSpPr>
        <p:spPr>
          <a:xfrm>
            <a:off x="9221585" y="3410437"/>
            <a:ext cx="1133449" cy="21180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3EE6A-6837-3291-9F33-8C0E23F9E755}"/>
              </a:ext>
            </a:extLst>
          </p:cNvPr>
          <p:cNvCxnSpPr>
            <a:stCxn id="9" idx="6"/>
            <a:endCxn id="8" idx="2"/>
          </p:cNvCxnSpPr>
          <p:nvPr/>
        </p:nvCxnSpPr>
        <p:spPr>
          <a:xfrm>
            <a:off x="9286331" y="3238500"/>
            <a:ext cx="1003958" cy="0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425D22-2475-409B-EA5E-C493341D7F04}"/>
              </a:ext>
            </a:extLst>
          </p:cNvPr>
          <p:cNvCxnSpPr>
            <a:stCxn id="16" idx="1"/>
            <a:endCxn id="8" idx="5"/>
          </p:cNvCxnSpPr>
          <p:nvPr/>
        </p:nvCxnSpPr>
        <p:spPr>
          <a:xfrm flipH="1" flipV="1">
            <a:off x="10667653" y="3410438"/>
            <a:ext cx="1013711" cy="892164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ED74A1-E69E-A882-3EE3-11E6E0C97F85}"/>
              </a:ext>
            </a:extLst>
          </p:cNvPr>
          <p:cNvCxnSpPr>
            <a:stCxn id="16" idx="3"/>
            <a:endCxn id="14" idx="7"/>
          </p:cNvCxnSpPr>
          <p:nvPr/>
        </p:nvCxnSpPr>
        <p:spPr>
          <a:xfrm flipH="1">
            <a:off x="10667653" y="4646475"/>
            <a:ext cx="1013711" cy="882034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EC056C6-FFEA-8B63-16D1-7085253D02F2}"/>
              </a:ext>
            </a:extLst>
          </p:cNvPr>
          <p:cNvCxnSpPr>
            <a:stCxn id="8" idx="4"/>
            <a:endCxn id="14" idx="0"/>
          </p:cNvCxnSpPr>
          <p:nvPr/>
        </p:nvCxnSpPr>
        <p:spPr>
          <a:xfrm>
            <a:off x="10511343" y="3481655"/>
            <a:ext cx="0" cy="1975633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95B60C9-A118-E579-E07C-DA59232ACC2D}"/>
              </a:ext>
            </a:extLst>
          </p:cNvPr>
          <p:cNvCxnSpPr>
            <a:stCxn id="15" idx="5"/>
            <a:endCxn id="13" idx="1"/>
          </p:cNvCxnSpPr>
          <p:nvPr/>
        </p:nvCxnSpPr>
        <p:spPr>
          <a:xfrm>
            <a:off x="8558420" y="4646475"/>
            <a:ext cx="359757" cy="882034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DE3528A-6509-04D6-F8AC-DDCC41DBF789}"/>
              </a:ext>
            </a:extLst>
          </p:cNvPr>
          <p:cNvCxnSpPr>
            <a:stCxn id="13" idx="6"/>
            <a:endCxn id="14" idx="2"/>
          </p:cNvCxnSpPr>
          <p:nvPr/>
        </p:nvCxnSpPr>
        <p:spPr>
          <a:xfrm>
            <a:off x="9295541" y="5700444"/>
            <a:ext cx="994747" cy="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AB55901-A78A-172B-A6C4-ABB87F097DB9}"/>
              </a:ext>
            </a:extLst>
          </p:cNvPr>
          <p:cNvCxnSpPr>
            <a:stCxn id="15" idx="0"/>
            <a:endCxn id="9" idx="3"/>
          </p:cNvCxnSpPr>
          <p:nvPr/>
        </p:nvCxnSpPr>
        <p:spPr>
          <a:xfrm flipV="1">
            <a:off x="8402111" y="3410437"/>
            <a:ext cx="506856" cy="820946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CA4170D-5A56-A7C8-6B2E-295ABF7F649C}"/>
              </a:ext>
            </a:extLst>
          </p:cNvPr>
          <p:cNvCxnSpPr>
            <a:stCxn id="10" idx="6"/>
            <a:endCxn id="9" idx="2"/>
          </p:cNvCxnSpPr>
          <p:nvPr/>
        </p:nvCxnSpPr>
        <p:spPr>
          <a:xfrm>
            <a:off x="7858684" y="3238500"/>
            <a:ext cx="985537" cy="0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25367CB-9F93-3B5B-934B-35FFC66B101D}"/>
              </a:ext>
            </a:extLst>
          </p:cNvPr>
          <p:cNvCxnSpPr>
            <a:stCxn id="11" idx="7"/>
            <a:endCxn id="10" idx="3"/>
          </p:cNvCxnSpPr>
          <p:nvPr/>
        </p:nvCxnSpPr>
        <p:spPr>
          <a:xfrm flipV="1">
            <a:off x="6473364" y="3410438"/>
            <a:ext cx="1007955" cy="892164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E972AA8-919E-07B0-6FF0-09538557E307}"/>
              </a:ext>
            </a:extLst>
          </p:cNvPr>
          <p:cNvCxnSpPr>
            <a:stCxn id="11" idx="5"/>
            <a:endCxn id="12" idx="1"/>
          </p:cNvCxnSpPr>
          <p:nvPr/>
        </p:nvCxnSpPr>
        <p:spPr>
          <a:xfrm>
            <a:off x="6473364" y="4646475"/>
            <a:ext cx="1007955" cy="882034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D046B31-0D52-98C8-52C4-E19C5F6C595C}"/>
              </a:ext>
            </a:extLst>
          </p:cNvPr>
          <p:cNvCxnSpPr>
            <a:stCxn id="13" idx="2"/>
            <a:endCxn id="12" idx="6"/>
          </p:cNvCxnSpPr>
          <p:nvPr/>
        </p:nvCxnSpPr>
        <p:spPr>
          <a:xfrm flipH="1">
            <a:off x="7858683" y="5700444"/>
            <a:ext cx="994747" cy="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8777F8-5249-3A1F-D4E7-3CCD30C21316}"/>
              </a:ext>
            </a:extLst>
          </p:cNvPr>
          <p:cNvCxnSpPr>
            <a:stCxn id="15" idx="3"/>
            <a:endCxn id="12" idx="7"/>
          </p:cNvCxnSpPr>
          <p:nvPr/>
        </p:nvCxnSpPr>
        <p:spPr>
          <a:xfrm flipH="1">
            <a:off x="7793938" y="4646475"/>
            <a:ext cx="451863" cy="882034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1F27DE1-E772-18BF-F043-F268369D4E9D}"/>
              </a:ext>
            </a:extLst>
          </p:cNvPr>
          <p:cNvSpPr txBox="1"/>
          <p:nvPr/>
        </p:nvSpPr>
        <p:spPr>
          <a:xfrm>
            <a:off x="9654755" y="2823410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7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22C444-A16E-3B36-70BB-673647AF3B6F}"/>
              </a:ext>
            </a:extLst>
          </p:cNvPr>
          <p:cNvSpPr txBox="1"/>
          <p:nvPr/>
        </p:nvSpPr>
        <p:spPr>
          <a:xfrm>
            <a:off x="11119244" y="3447104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9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29499B-3FAB-6E0F-6796-7E1A11D15958}"/>
              </a:ext>
            </a:extLst>
          </p:cNvPr>
          <p:cNvSpPr txBox="1"/>
          <p:nvPr/>
        </p:nvSpPr>
        <p:spPr>
          <a:xfrm>
            <a:off x="11192929" y="5038959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10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5350FD-582D-AB37-3B8A-6A632992B716}"/>
              </a:ext>
            </a:extLst>
          </p:cNvPr>
          <p:cNvSpPr txBox="1"/>
          <p:nvPr/>
        </p:nvSpPr>
        <p:spPr>
          <a:xfrm>
            <a:off x="10502132" y="4218416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14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A41CBB-7605-8E6E-FBA1-DB92A1BB3E0C}"/>
              </a:ext>
            </a:extLst>
          </p:cNvPr>
          <p:cNvSpPr txBox="1"/>
          <p:nvPr/>
        </p:nvSpPr>
        <p:spPr>
          <a:xfrm>
            <a:off x="9654755" y="3965749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4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B29708-4C88-8F20-ABDB-1B30D292B5EF}"/>
              </a:ext>
            </a:extLst>
          </p:cNvPr>
          <p:cNvSpPr txBox="1"/>
          <p:nvPr/>
        </p:nvSpPr>
        <p:spPr>
          <a:xfrm>
            <a:off x="9618049" y="5329015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175B13-B33D-3848-FB2E-028B18EA3EAC}"/>
              </a:ext>
            </a:extLst>
          </p:cNvPr>
          <p:cNvSpPr txBox="1"/>
          <p:nvPr/>
        </p:nvSpPr>
        <p:spPr>
          <a:xfrm>
            <a:off x="8687572" y="3697254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3FEA60-C213-C6A4-9C39-FC4F3E2450F0}"/>
              </a:ext>
            </a:extLst>
          </p:cNvPr>
          <p:cNvSpPr txBox="1"/>
          <p:nvPr/>
        </p:nvSpPr>
        <p:spPr>
          <a:xfrm>
            <a:off x="8227108" y="5296181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1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073EE9-3115-70D1-8232-A63096776B40}"/>
              </a:ext>
            </a:extLst>
          </p:cNvPr>
          <p:cNvSpPr txBox="1"/>
          <p:nvPr/>
        </p:nvSpPr>
        <p:spPr>
          <a:xfrm>
            <a:off x="8057526" y="4868943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7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FDE303-8DB2-8356-E9D5-5913ADF331E9}"/>
              </a:ext>
            </a:extLst>
          </p:cNvPr>
          <p:cNvSpPr txBox="1"/>
          <p:nvPr/>
        </p:nvSpPr>
        <p:spPr>
          <a:xfrm>
            <a:off x="8738297" y="4856173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6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CEAC48-065E-B856-734A-A8FECCBE6AC7}"/>
              </a:ext>
            </a:extLst>
          </p:cNvPr>
          <p:cNvSpPr txBox="1"/>
          <p:nvPr/>
        </p:nvSpPr>
        <p:spPr>
          <a:xfrm>
            <a:off x="6629201" y="5002292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8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927C88A-F8E1-CAF9-F422-C248F01216AE}"/>
              </a:ext>
            </a:extLst>
          </p:cNvPr>
          <p:cNvCxnSpPr>
            <a:stCxn id="12" idx="0"/>
            <a:endCxn id="10" idx="4"/>
          </p:cNvCxnSpPr>
          <p:nvPr/>
        </p:nvCxnSpPr>
        <p:spPr>
          <a:xfrm flipV="1">
            <a:off x="7637628" y="3481655"/>
            <a:ext cx="0" cy="1975633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13AB81B-F179-6E5F-2489-93E9FAD48C5E}"/>
              </a:ext>
            </a:extLst>
          </p:cNvPr>
          <p:cNvSpPr txBox="1"/>
          <p:nvPr/>
        </p:nvSpPr>
        <p:spPr>
          <a:xfrm>
            <a:off x="7651173" y="4009410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11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3E3797-67C2-60A7-4CB3-ABAF60EAFC26}"/>
              </a:ext>
            </a:extLst>
          </p:cNvPr>
          <p:cNvSpPr txBox="1"/>
          <p:nvPr/>
        </p:nvSpPr>
        <p:spPr>
          <a:xfrm>
            <a:off x="8148818" y="2834900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8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46ACBC7-7DB2-711C-0534-8AE21E29815B}"/>
              </a:ext>
            </a:extLst>
          </p:cNvPr>
          <p:cNvSpPr txBox="1"/>
          <p:nvPr/>
        </p:nvSpPr>
        <p:spPr>
          <a:xfrm>
            <a:off x="6666179" y="3539470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4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65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1B4FD4-E082-C1AB-BFD8-1848E3314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EFD6D-E556-F4BB-BAB7-3321E6E97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Union-Find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2" name="Content Placeholder 41">
            <a:extLst>
              <a:ext uri="{FF2B5EF4-FFF2-40B4-BE49-F238E27FC236}">
                <a16:creationId xmlns:a16="http://schemas.microsoft.com/office/drawing/2014/main" id="{42E5E500-D429-7872-078F-522062ED33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Maintain an array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</a:p>
          <a:p>
            <a:pPr lvl="1"/>
            <a:r>
              <a:rPr lang="en-US" dirty="0"/>
              <a:t>Contains the name of the set currently containing each element.</a:t>
            </a:r>
          </a:p>
          <a:p>
            <a:pPr lvl="1"/>
            <a:endParaRPr lang="en-US" dirty="0"/>
          </a:p>
          <a:p>
            <a:r>
              <a:rPr lang="en-US" dirty="0"/>
              <a:t>Name of the set</a:t>
            </a:r>
          </a:p>
          <a:p>
            <a:pPr lvl="1"/>
            <a:r>
              <a:rPr lang="en-US" dirty="0"/>
              <a:t>Pointer to a representative node</a:t>
            </a:r>
          </a:p>
          <a:p>
            <a:pPr lvl="1"/>
            <a:r>
              <a:rPr lang="en-US" dirty="0"/>
              <a:t>Name of the representative node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5E65FB2C-68DC-712B-90A7-E7698E7BAB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745E96-918D-58A1-AB9D-DA1EA1CDD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20C1-8F6A-D64F-AFAE-6EC332FBCEE4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D4EFD95-77D5-9312-1C54-42BC3040F2F5}"/>
              </a:ext>
            </a:extLst>
          </p:cNvPr>
          <p:cNvSpPr/>
          <p:nvPr/>
        </p:nvSpPr>
        <p:spPr>
          <a:xfrm>
            <a:off x="10290288" y="2995345"/>
            <a:ext cx="442110" cy="48631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E02C621-538D-9197-8A66-0B7C98B65869}"/>
              </a:ext>
            </a:extLst>
          </p:cNvPr>
          <p:cNvSpPr/>
          <p:nvPr/>
        </p:nvSpPr>
        <p:spPr>
          <a:xfrm>
            <a:off x="8844220" y="2995345"/>
            <a:ext cx="442110" cy="48631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1D2AEC-D99E-8992-AE99-DD162CB60253}"/>
              </a:ext>
            </a:extLst>
          </p:cNvPr>
          <p:cNvSpPr/>
          <p:nvPr/>
        </p:nvSpPr>
        <p:spPr>
          <a:xfrm>
            <a:off x="7416573" y="2995345"/>
            <a:ext cx="442110" cy="4863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C47D8FA-FDB9-3ABD-B61D-9AE1AD4F8351}"/>
              </a:ext>
            </a:extLst>
          </p:cNvPr>
          <p:cNvSpPr/>
          <p:nvPr/>
        </p:nvSpPr>
        <p:spPr>
          <a:xfrm>
            <a:off x="6096000" y="4231382"/>
            <a:ext cx="442110" cy="4863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28DE59C-D51E-AA4D-EE5C-F11EC2D4E9E6}"/>
              </a:ext>
            </a:extLst>
          </p:cNvPr>
          <p:cNvSpPr/>
          <p:nvPr/>
        </p:nvSpPr>
        <p:spPr>
          <a:xfrm>
            <a:off x="7416573" y="5457289"/>
            <a:ext cx="442110" cy="48631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D2A0A6E-49EE-F3FB-9DD5-BE5816C28079}"/>
              </a:ext>
            </a:extLst>
          </p:cNvPr>
          <p:cNvSpPr/>
          <p:nvPr/>
        </p:nvSpPr>
        <p:spPr>
          <a:xfrm>
            <a:off x="8853431" y="5457289"/>
            <a:ext cx="442110" cy="48631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1A0E1C-0D1A-AED9-1B2D-B9BA1253449C}"/>
              </a:ext>
            </a:extLst>
          </p:cNvPr>
          <p:cNvSpPr/>
          <p:nvPr/>
        </p:nvSpPr>
        <p:spPr>
          <a:xfrm>
            <a:off x="10290288" y="5457289"/>
            <a:ext cx="442110" cy="48631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070038A-723B-12CC-9BC2-6312680864A9}"/>
              </a:ext>
            </a:extLst>
          </p:cNvPr>
          <p:cNvSpPr/>
          <p:nvPr/>
        </p:nvSpPr>
        <p:spPr>
          <a:xfrm>
            <a:off x="8181055" y="4231382"/>
            <a:ext cx="442110" cy="48631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F0C2F3-62AF-1FE3-702A-8A734D72A7C7}"/>
              </a:ext>
            </a:extLst>
          </p:cNvPr>
          <p:cNvSpPr/>
          <p:nvPr/>
        </p:nvSpPr>
        <p:spPr>
          <a:xfrm>
            <a:off x="11616618" y="4231382"/>
            <a:ext cx="442110" cy="486310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E2CCB7B-81A6-E004-57F6-D1830CD1E5A1}"/>
              </a:ext>
            </a:extLst>
          </p:cNvPr>
          <p:cNvCxnSpPr>
            <a:stCxn id="9" idx="5"/>
            <a:endCxn id="14" idx="1"/>
          </p:cNvCxnSpPr>
          <p:nvPr/>
        </p:nvCxnSpPr>
        <p:spPr>
          <a:xfrm>
            <a:off x="9221585" y="3410437"/>
            <a:ext cx="1133449" cy="2118071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00D28D-3E5C-71B0-0CEC-1A884A5AF726}"/>
              </a:ext>
            </a:extLst>
          </p:cNvPr>
          <p:cNvCxnSpPr>
            <a:stCxn id="9" idx="6"/>
            <a:endCxn id="8" idx="2"/>
          </p:cNvCxnSpPr>
          <p:nvPr/>
        </p:nvCxnSpPr>
        <p:spPr>
          <a:xfrm>
            <a:off x="9286331" y="3238500"/>
            <a:ext cx="1003958" cy="0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33EC350-A445-9138-75F7-0E85D7349B14}"/>
              </a:ext>
            </a:extLst>
          </p:cNvPr>
          <p:cNvCxnSpPr>
            <a:stCxn id="16" idx="1"/>
            <a:endCxn id="8" idx="5"/>
          </p:cNvCxnSpPr>
          <p:nvPr/>
        </p:nvCxnSpPr>
        <p:spPr>
          <a:xfrm flipH="1" flipV="1">
            <a:off x="10667653" y="3410438"/>
            <a:ext cx="1013711" cy="892164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A40D94-433A-7F79-7A46-B5E48EB0D46D}"/>
              </a:ext>
            </a:extLst>
          </p:cNvPr>
          <p:cNvCxnSpPr>
            <a:stCxn id="16" idx="3"/>
            <a:endCxn id="14" idx="7"/>
          </p:cNvCxnSpPr>
          <p:nvPr/>
        </p:nvCxnSpPr>
        <p:spPr>
          <a:xfrm flipH="1">
            <a:off x="10667653" y="4646475"/>
            <a:ext cx="1013711" cy="882034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BD21C78-BEDE-517B-C7C9-50B1A0B3EC93}"/>
              </a:ext>
            </a:extLst>
          </p:cNvPr>
          <p:cNvCxnSpPr>
            <a:stCxn id="8" idx="4"/>
            <a:endCxn id="14" idx="0"/>
          </p:cNvCxnSpPr>
          <p:nvPr/>
        </p:nvCxnSpPr>
        <p:spPr>
          <a:xfrm>
            <a:off x="10511343" y="3481655"/>
            <a:ext cx="0" cy="1975633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6D2B65-41E0-2B76-F134-21EBFD322AD2}"/>
              </a:ext>
            </a:extLst>
          </p:cNvPr>
          <p:cNvCxnSpPr>
            <a:stCxn id="15" idx="5"/>
            <a:endCxn id="13" idx="1"/>
          </p:cNvCxnSpPr>
          <p:nvPr/>
        </p:nvCxnSpPr>
        <p:spPr>
          <a:xfrm>
            <a:off x="8558420" y="4646475"/>
            <a:ext cx="359757" cy="882034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26BEDB-D8F5-6162-E56B-62BD124D5850}"/>
              </a:ext>
            </a:extLst>
          </p:cNvPr>
          <p:cNvCxnSpPr>
            <a:stCxn id="13" idx="6"/>
            <a:endCxn id="14" idx="2"/>
          </p:cNvCxnSpPr>
          <p:nvPr/>
        </p:nvCxnSpPr>
        <p:spPr>
          <a:xfrm>
            <a:off x="9295541" y="5700444"/>
            <a:ext cx="994747" cy="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F58674C-ABCA-69EB-83AC-AF2AA14FB9A7}"/>
              </a:ext>
            </a:extLst>
          </p:cNvPr>
          <p:cNvCxnSpPr>
            <a:stCxn id="15" idx="0"/>
            <a:endCxn id="9" idx="3"/>
          </p:cNvCxnSpPr>
          <p:nvPr/>
        </p:nvCxnSpPr>
        <p:spPr>
          <a:xfrm flipV="1">
            <a:off x="8402111" y="3410437"/>
            <a:ext cx="506856" cy="820946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D920DA8-859E-5C5F-2AA0-C9604C0D9718}"/>
              </a:ext>
            </a:extLst>
          </p:cNvPr>
          <p:cNvCxnSpPr>
            <a:stCxn id="10" idx="6"/>
            <a:endCxn id="9" idx="2"/>
          </p:cNvCxnSpPr>
          <p:nvPr/>
        </p:nvCxnSpPr>
        <p:spPr>
          <a:xfrm>
            <a:off x="7858684" y="3238500"/>
            <a:ext cx="985537" cy="0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517AA80-6156-2C28-DCA2-465EF8527AE3}"/>
              </a:ext>
            </a:extLst>
          </p:cNvPr>
          <p:cNvCxnSpPr>
            <a:stCxn id="11" idx="7"/>
            <a:endCxn id="10" idx="3"/>
          </p:cNvCxnSpPr>
          <p:nvPr/>
        </p:nvCxnSpPr>
        <p:spPr>
          <a:xfrm flipV="1">
            <a:off x="6473364" y="3410438"/>
            <a:ext cx="1007955" cy="892164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9DE2C22-4204-A8C9-CC78-4A4D5592FB86}"/>
              </a:ext>
            </a:extLst>
          </p:cNvPr>
          <p:cNvCxnSpPr>
            <a:stCxn id="11" idx="5"/>
            <a:endCxn id="12" idx="1"/>
          </p:cNvCxnSpPr>
          <p:nvPr/>
        </p:nvCxnSpPr>
        <p:spPr>
          <a:xfrm>
            <a:off x="6473364" y="4646475"/>
            <a:ext cx="1007955" cy="882034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14A76EA-B17B-23E5-2BB0-2AABD5A3E353}"/>
              </a:ext>
            </a:extLst>
          </p:cNvPr>
          <p:cNvCxnSpPr>
            <a:stCxn id="13" idx="2"/>
            <a:endCxn id="12" idx="6"/>
          </p:cNvCxnSpPr>
          <p:nvPr/>
        </p:nvCxnSpPr>
        <p:spPr>
          <a:xfrm flipH="1">
            <a:off x="7858683" y="5700444"/>
            <a:ext cx="994747" cy="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3D81F6C-2021-CE8F-C653-BC8AF9F7D181}"/>
              </a:ext>
            </a:extLst>
          </p:cNvPr>
          <p:cNvCxnSpPr>
            <a:stCxn id="15" idx="3"/>
            <a:endCxn id="12" idx="7"/>
          </p:cNvCxnSpPr>
          <p:nvPr/>
        </p:nvCxnSpPr>
        <p:spPr>
          <a:xfrm flipH="1">
            <a:off x="7793938" y="4646475"/>
            <a:ext cx="451863" cy="882034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1D122DE-38FC-AAD1-9C7A-02941E449E96}"/>
              </a:ext>
            </a:extLst>
          </p:cNvPr>
          <p:cNvSpPr txBox="1"/>
          <p:nvPr/>
        </p:nvSpPr>
        <p:spPr>
          <a:xfrm>
            <a:off x="9654755" y="2823410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7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7A5C9A-20A2-CEA7-9FD2-A27C97FE0945}"/>
              </a:ext>
            </a:extLst>
          </p:cNvPr>
          <p:cNvSpPr txBox="1"/>
          <p:nvPr/>
        </p:nvSpPr>
        <p:spPr>
          <a:xfrm>
            <a:off x="11119244" y="3447104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9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C790D9-74F7-2E85-2850-99D99F627A96}"/>
              </a:ext>
            </a:extLst>
          </p:cNvPr>
          <p:cNvSpPr txBox="1"/>
          <p:nvPr/>
        </p:nvSpPr>
        <p:spPr>
          <a:xfrm>
            <a:off x="11192929" y="5038959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10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D47199-487D-CD59-6B10-0E48BDCFBB40}"/>
              </a:ext>
            </a:extLst>
          </p:cNvPr>
          <p:cNvSpPr txBox="1"/>
          <p:nvPr/>
        </p:nvSpPr>
        <p:spPr>
          <a:xfrm>
            <a:off x="10502132" y="4218416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14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FA785F-9408-CC0E-10D4-9663A107DEB8}"/>
              </a:ext>
            </a:extLst>
          </p:cNvPr>
          <p:cNvSpPr txBox="1"/>
          <p:nvPr/>
        </p:nvSpPr>
        <p:spPr>
          <a:xfrm>
            <a:off x="9654755" y="3965749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4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0810D7-0390-6E30-7A1C-0BDE810703C0}"/>
              </a:ext>
            </a:extLst>
          </p:cNvPr>
          <p:cNvSpPr txBox="1"/>
          <p:nvPr/>
        </p:nvSpPr>
        <p:spPr>
          <a:xfrm>
            <a:off x="9618049" y="5329015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743B57-3757-F6CB-21A7-4389C3A7C2A0}"/>
              </a:ext>
            </a:extLst>
          </p:cNvPr>
          <p:cNvSpPr txBox="1"/>
          <p:nvPr/>
        </p:nvSpPr>
        <p:spPr>
          <a:xfrm>
            <a:off x="8687572" y="3697254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A77A9B-E3C6-35AE-2D12-8E4C91CA986A}"/>
              </a:ext>
            </a:extLst>
          </p:cNvPr>
          <p:cNvSpPr txBox="1"/>
          <p:nvPr/>
        </p:nvSpPr>
        <p:spPr>
          <a:xfrm>
            <a:off x="8227108" y="5296181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1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8F5DEA-2656-6B95-0A00-DA9106FF3898}"/>
              </a:ext>
            </a:extLst>
          </p:cNvPr>
          <p:cNvSpPr txBox="1"/>
          <p:nvPr/>
        </p:nvSpPr>
        <p:spPr>
          <a:xfrm>
            <a:off x="8057526" y="4868943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7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BFE97C-AD65-4FB4-8682-4E8F4627A3F7}"/>
              </a:ext>
            </a:extLst>
          </p:cNvPr>
          <p:cNvSpPr txBox="1"/>
          <p:nvPr/>
        </p:nvSpPr>
        <p:spPr>
          <a:xfrm>
            <a:off x="8738297" y="4856173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6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F9D993-E11A-C924-7C93-CB2ADF2CD701}"/>
              </a:ext>
            </a:extLst>
          </p:cNvPr>
          <p:cNvSpPr txBox="1"/>
          <p:nvPr/>
        </p:nvSpPr>
        <p:spPr>
          <a:xfrm>
            <a:off x="6629201" y="5002292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8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09E7FAF-7771-E72F-7B2F-CD4BFC576009}"/>
              </a:ext>
            </a:extLst>
          </p:cNvPr>
          <p:cNvCxnSpPr>
            <a:stCxn id="12" idx="0"/>
            <a:endCxn id="10" idx="4"/>
          </p:cNvCxnSpPr>
          <p:nvPr/>
        </p:nvCxnSpPr>
        <p:spPr>
          <a:xfrm flipV="1">
            <a:off x="7637628" y="3481655"/>
            <a:ext cx="0" cy="1975633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728CFEB-B1F3-410A-20BC-41409D3DCABD}"/>
              </a:ext>
            </a:extLst>
          </p:cNvPr>
          <p:cNvSpPr txBox="1"/>
          <p:nvPr/>
        </p:nvSpPr>
        <p:spPr>
          <a:xfrm>
            <a:off x="7651173" y="4009410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11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8C447E-98BD-8BD0-759D-BF3CBC5314EA}"/>
              </a:ext>
            </a:extLst>
          </p:cNvPr>
          <p:cNvSpPr txBox="1"/>
          <p:nvPr/>
        </p:nvSpPr>
        <p:spPr>
          <a:xfrm>
            <a:off x="8148818" y="2834900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8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141E042-B791-6445-3DCB-58074BF24A4C}"/>
              </a:ext>
            </a:extLst>
          </p:cNvPr>
          <p:cNvSpPr txBox="1"/>
          <p:nvPr/>
        </p:nvSpPr>
        <p:spPr>
          <a:xfrm>
            <a:off x="6666179" y="3539470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4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747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30F747-DC02-1C0B-95BD-EEF34F006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95CC3-CF26-0C91-B8AC-ED11458F0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Union-Find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2" name="Content Placeholder 41">
            <a:extLst>
              <a:ext uri="{FF2B5EF4-FFF2-40B4-BE49-F238E27FC236}">
                <a16:creationId xmlns:a16="http://schemas.microsoft.com/office/drawing/2014/main" id="{8C07C2C2-E00C-7000-FCE3-CE87FA2774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Maintain an array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Component</a:t>
            </a:r>
          </a:p>
          <a:p>
            <a:pPr lvl="1"/>
            <a:r>
              <a:rPr lang="en-US" dirty="0"/>
              <a:t>Contains the name of the set currently containing each element.</a:t>
            </a:r>
          </a:p>
          <a:p>
            <a:pPr lvl="1"/>
            <a:endParaRPr lang="en-US" dirty="0"/>
          </a:p>
          <a:p>
            <a:r>
              <a:rPr lang="en-US" dirty="0"/>
              <a:t>Name of the set</a:t>
            </a:r>
          </a:p>
          <a:p>
            <a:pPr lvl="1"/>
            <a:r>
              <a:rPr lang="en-US" dirty="0"/>
              <a:t>Pointer to a representative node</a:t>
            </a:r>
          </a:p>
          <a:p>
            <a:pPr lvl="1"/>
            <a:r>
              <a:rPr lang="en-US" dirty="0"/>
              <a:t>Name of the representative node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Index of the representative node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DA40BA-D90B-1BE4-607F-36EF25497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20C1-8F6A-D64F-AFAE-6EC332FBCEE4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00BC65B-3EA3-DDAE-051A-C4D9173382E0}"/>
              </a:ext>
            </a:extLst>
          </p:cNvPr>
          <p:cNvSpPr/>
          <p:nvPr/>
        </p:nvSpPr>
        <p:spPr>
          <a:xfrm>
            <a:off x="10290288" y="2995345"/>
            <a:ext cx="442110" cy="48631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3411973-B0B5-8DE3-CA7D-BFB5100A7763}"/>
              </a:ext>
            </a:extLst>
          </p:cNvPr>
          <p:cNvSpPr/>
          <p:nvPr/>
        </p:nvSpPr>
        <p:spPr>
          <a:xfrm>
            <a:off x="8844220" y="2995345"/>
            <a:ext cx="442110" cy="48631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ED17333-5B25-2752-B04A-FB534C5F9A85}"/>
              </a:ext>
            </a:extLst>
          </p:cNvPr>
          <p:cNvSpPr/>
          <p:nvPr/>
        </p:nvSpPr>
        <p:spPr>
          <a:xfrm>
            <a:off x="7416573" y="2995345"/>
            <a:ext cx="442110" cy="4863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70F1D8E-4281-FB49-9566-036E77DF6207}"/>
              </a:ext>
            </a:extLst>
          </p:cNvPr>
          <p:cNvSpPr/>
          <p:nvPr/>
        </p:nvSpPr>
        <p:spPr>
          <a:xfrm>
            <a:off x="6096000" y="4231382"/>
            <a:ext cx="442110" cy="4863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F101204-A9DA-FF4D-E13C-BA898B5E3A23}"/>
              </a:ext>
            </a:extLst>
          </p:cNvPr>
          <p:cNvSpPr/>
          <p:nvPr/>
        </p:nvSpPr>
        <p:spPr>
          <a:xfrm>
            <a:off x="7416573" y="5457289"/>
            <a:ext cx="442110" cy="48631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667E0AA-3342-7A11-27D6-20767FD6C23B}"/>
              </a:ext>
            </a:extLst>
          </p:cNvPr>
          <p:cNvSpPr/>
          <p:nvPr/>
        </p:nvSpPr>
        <p:spPr>
          <a:xfrm>
            <a:off x="8853431" y="5457289"/>
            <a:ext cx="442110" cy="48631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AA53C11-FC6E-BB67-1D8C-9617A14D8E75}"/>
              </a:ext>
            </a:extLst>
          </p:cNvPr>
          <p:cNvSpPr/>
          <p:nvPr/>
        </p:nvSpPr>
        <p:spPr>
          <a:xfrm>
            <a:off x="10290288" y="5457289"/>
            <a:ext cx="442110" cy="48631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FB3FBF5-0158-6F09-D601-0CC8C0D9A9C1}"/>
              </a:ext>
            </a:extLst>
          </p:cNvPr>
          <p:cNvSpPr/>
          <p:nvPr/>
        </p:nvSpPr>
        <p:spPr>
          <a:xfrm>
            <a:off x="8181055" y="4231382"/>
            <a:ext cx="442110" cy="48631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8FC8040-13FE-E311-8AEC-0EB52C0219C5}"/>
              </a:ext>
            </a:extLst>
          </p:cNvPr>
          <p:cNvSpPr/>
          <p:nvPr/>
        </p:nvSpPr>
        <p:spPr>
          <a:xfrm>
            <a:off x="11616618" y="4231382"/>
            <a:ext cx="442110" cy="486310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AFBB139-DA94-5699-42F0-E0DC58664732}"/>
              </a:ext>
            </a:extLst>
          </p:cNvPr>
          <p:cNvCxnSpPr>
            <a:stCxn id="9" idx="5"/>
            <a:endCxn id="14" idx="1"/>
          </p:cNvCxnSpPr>
          <p:nvPr/>
        </p:nvCxnSpPr>
        <p:spPr>
          <a:xfrm>
            <a:off x="9221585" y="3410437"/>
            <a:ext cx="1133449" cy="2118071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DB24E6-F885-B81D-11F7-55331762E7C6}"/>
              </a:ext>
            </a:extLst>
          </p:cNvPr>
          <p:cNvCxnSpPr>
            <a:stCxn id="9" idx="6"/>
            <a:endCxn id="8" idx="2"/>
          </p:cNvCxnSpPr>
          <p:nvPr/>
        </p:nvCxnSpPr>
        <p:spPr>
          <a:xfrm>
            <a:off x="9286331" y="3238500"/>
            <a:ext cx="1003958" cy="0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7156BA1-3568-B194-BCB0-7BD350A3E0AB}"/>
              </a:ext>
            </a:extLst>
          </p:cNvPr>
          <p:cNvCxnSpPr>
            <a:stCxn id="16" idx="1"/>
            <a:endCxn id="8" idx="5"/>
          </p:cNvCxnSpPr>
          <p:nvPr/>
        </p:nvCxnSpPr>
        <p:spPr>
          <a:xfrm flipH="1" flipV="1">
            <a:off x="10667653" y="3410438"/>
            <a:ext cx="1013711" cy="892164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9D1B4B2-123A-4621-D47C-7F8FF07E3A18}"/>
              </a:ext>
            </a:extLst>
          </p:cNvPr>
          <p:cNvCxnSpPr>
            <a:stCxn id="16" idx="3"/>
            <a:endCxn id="14" idx="7"/>
          </p:cNvCxnSpPr>
          <p:nvPr/>
        </p:nvCxnSpPr>
        <p:spPr>
          <a:xfrm flipH="1">
            <a:off x="10667653" y="4646475"/>
            <a:ext cx="1013711" cy="882034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3104B37-38D5-3134-EFC1-D6C6EC9346B7}"/>
              </a:ext>
            </a:extLst>
          </p:cNvPr>
          <p:cNvCxnSpPr>
            <a:stCxn id="8" idx="4"/>
            <a:endCxn id="14" idx="0"/>
          </p:cNvCxnSpPr>
          <p:nvPr/>
        </p:nvCxnSpPr>
        <p:spPr>
          <a:xfrm>
            <a:off x="10511343" y="3481655"/>
            <a:ext cx="0" cy="1975633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E1797FB-B18F-0EAB-83B1-17D72D868310}"/>
              </a:ext>
            </a:extLst>
          </p:cNvPr>
          <p:cNvCxnSpPr>
            <a:stCxn id="15" idx="5"/>
            <a:endCxn id="13" idx="1"/>
          </p:cNvCxnSpPr>
          <p:nvPr/>
        </p:nvCxnSpPr>
        <p:spPr>
          <a:xfrm>
            <a:off x="8558420" y="4646475"/>
            <a:ext cx="359757" cy="882034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1C0DE1-EB8F-52EE-A779-F4C0CECA6B28}"/>
              </a:ext>
            </a:extLst>
          </p:cNvPr>
          <p:cNvCxnSpPr>
            <a:stCxn id="13" idx="6"/>
            <a:endCxn id="14" idx="2"/>
          </p:cNvCxnSpPr>
          <p:nvPr/>
        </p:nvCxnSpPr>
        <p:spPr>
          <a:xfrm>
            <a:off x="9295541" y="5700444"/>
            <a:ext cx="994747" cy="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B066B4-69B8-D106-CB61-B27D68706D9F}"/>
              </a:ext>
            </a:extLst>
          </p:cNvPr>
          <p:cNvCxnSpPr>
            <a:stCxn id="15" idx="0"/>
            <a:endCxn id="9" idx="3"/>
          </p:cNvCxnSpPr>
          <p:nvPr/>
        </p:nvCxnSpPr>
        <p:spPr>
          <a:xfrm flipV="1">
            <a:off x="8402111" y="3410437"/>
            <a:ext cx="506856" cy="820946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C544F2-E633-9A42-271C-DC85DCBB9AC2}"/>
              </a:ext>
            </a:extLst>
          </p:cNvPr>
          <p:cNvCxnSpPr>
            <a:stCxn id="10" idx="6"/>
            <a:endCxn id="9" idx="2"/>
          </p:cNvCxnSpPr>
          <p:nvPr/>
        </p:nvCxnSpPr>
        <p:spPr>
          <a:xfrm>
            <a:off x="7858684" y="3238500"/>
            <a:ext cx="985537" cy="0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924F46-5FA5-6333-54BE-460AC7A71879}"/>
              </a:ext>
            </a:extLst>
          </p:cNvPr>
          <p:cNvCxnSpPr>
            <a:stCxn id="11" idx="7"/>
            <a:endCxn id="10" idx="3"/>
          </p:cNvCxnSpPr>
          <p:nvPr/>
        </p:nvCxnSpPr>
        <p:spPr>
          <a:xfrm flipV="1">
            <a:off x="6473364" y="3410438"/>
            <a:ext cx="1007955" cy="892164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6E059FB-DE40-FF1A-2300-E53E7D9731C7}"/>
              </a:ext>
            </a:extLst>
          </p:cNvPr>
          <p:cNvCxnSpPr>
            <a:stCxn id="11" idx="5"/>
            <a:endCxn id="12" idx="1"/>
          </p:cNvCxnSpPr>
          <p:nvPr/>
        </p:nvCxnSpPr>
        <p:spPr>
          <a:xfrm>
            <a:off x="6473364" y="4646475"/>
            <a:ext cx="1007955" cy="882034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1A27199-9B8C-D8C0-7496-74B964BC3D61}"/>
              </a:ext>
            </a:extLst>
          </p:cNvPr>
          <p:cNvCxnSpPr>
            <a:stCxn id="13" idx="2"/>
            <a:endCxn id="12" idx="6"/>
          </p:cNvCxnSpPr>
          <p:nvPr/>
        </p:nvCxnSpPr>
        <p:spPr>
          <a:xfrm flipH="1">
            <a:off x="7858683" y="5700444"/>
            <a:ext cx="994747" cy="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2A488F7-4363-6C6F-4A40-CDAF569DBFAE}"/>
              </a:ext>
            </a:extLst>
          </p:cNvPr>
          <p:cNvCxnSpPr>
            <a:stCxn id="15" idx="3"/>
            <a:endCxn id="12" idx="7"/>
          </p:cNvCxnSpPr>
          <p:nvPr/>
        </p:nvCxnSpPr>
        <p:spPr>
          <a:xfrm flipH="1">
            <a:off x="7793938" y="4646475"/>
            <a:ext cx="451863" cy="882034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9036865-54B6-5399-F746-859379AF46E3}"/>
              </a:ext>
            </a:extLst>
          </p:cNvPr>
          <p:cNvSpPr txBox="1"/>
          <p:nvPr/>
        </p:nvSpPr>
        <p:spPr>
          <a:xfrm>
            <a:off x="9654755" y="2823410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7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04F33B-62B6-A654-0FDA-FBCFCBB0A31B}"/>
              </a:ext>
            </a:extLst>
          </p:cNvPr>
          <p:cNvSpPr txBox="1"/>
          <p:nvPr/>
        </p:nvSpPr>
        <p:spPr>
          <a:xfrm>
            <a:off x="11119244" y="3447104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9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D341B7-B448-1AD6-F1B6-9C87247345D1}"/>
              </a:ext>
            </a:extLst>
          </p:cNvPr>
          <p:cNvSpPr txBox="1"/>
          <p:nvPr/>
        </p:nvSpPr>
        <p:spPr>
          <a:xfrm>
            <a:off x="11192929" y="5038959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10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7F5A7F-EB8D-4C8C-1CB2-7F7753D3AE3B}"/>
              </a:ext>
            </a:extLst>
          </p:cNvPr>
          <p:cNvSpPr txBox="1"/>
          <p:nvPr/>
        </p:nvSpPr>
        <p:spPr>
          <a:xfrm>
            <a:off x="10502132" y="4218416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14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3F639E-F580-ED8D-B9B3-6C1234610D72}"/>
              </a:ext>
            </a:extLst>
          </p:cNvPr>
          <p:cNvSpPr txBox="1"/>
          <p:nvPr/>
        </p:nvSpPr>
        <p:spPr>
          <a:xfrm>
            <a:off x="9654755" y="3965749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4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9872A2-0E3E-B6F9-5B49-B6CB288727FB}"/>
              </a:ext>
            </a:extLst>
          </p:cNvPr>
          <p:cNvSpPr txBox="1"/>
          <p:nvPr/>
        </p:nvSpPr>
        <p:spPr>
          <a:xfrm>
            <a:off x="9618049" y="5329015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73F164-EFC5-8C34-6328-67BBC36B9736}"/>
              </a:ext>
            </a:extLst>
          </p:cNvPr>
          <p:cNvSpPr txBox="1"/>
          <p:nvPr/>
        </p:nvSpPr>
        <p:spPr>
          <a:xfrm>
            <a:off x="8687572" y="3697254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221181-BBB0-5B18-8F59-17AB3E322286}"/>
              </a:ext>
            </a:extLst>
          </p:cNvPr>
          <p:cNvSpPr txBox="1"/>
          <p:nvPr/>
        </p:nvSpPr>
        <p:spPr>
          <a:xfrm>
            <a:off x="8227108" y="5296181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1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A20870-BEBD-642A-998B-48390514F500}"/>
              </a:ext>
            </a:extLst>
          </p:cNvPr>
          <p:cNvSpPr txBox="1"/>
          <p:nvPr/>
        </p:nvSpPr>
        <p:spPr>
          <a:xfrm>
            <a:off x="8057526" y="4868943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7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A574D41-633D-5A11-7087-043E95D1E031}"/>
              </a:ext>
            </a:extLst>
          </p:cNvPr>
          <p:cNvSpPr txBox="1"/>
          <p:nvPr/>
        </p:nvSpPr>
        <p:spPr>
          <a:xfrm>
            <a:off x="8738297" y="4856173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6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1F34CA-63E4-A900-D0BF-9E8EB063A8E3}"/>
              </a:ext>
            </a:extLst>
          </p:cNvPr>
          <p:cNvSpPr txBox="1"/>
          <p:nvPr/>
        </p:nvSpPr>
        <p:spPr>
          <a:xfrm>
            <a:off x="6629201" y="5002292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8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80B3DF0-25B7-A88E-9B10-638D060E90C9}"/>
              </a:ext>
            </a:extLst>
          </p:cNvPr>
          <p:cNvCxnSpPr>
            <a:stCxn id="12" idx="0"/>
            <a:endCxn id="10" idx="4"/>
          </p:cNvCxnSpPr>
          <p:nvPr/>
        </p:nvCxnSpPr>
        <p:spPr>
          <a:xfrm flipV="1">
            <a:off x="7637628" y="3481655"/>
            <a:ext cx="0" cy="1975633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9DE33CE-8B66-9B40-3461-E0C42A40583A}"/>
              </a:ext>
            </a:extLst>
          </p:cNvPr>
          <p:cNvSpPr txBox="1"/>
          <p:nvPr/>
        </p:nvSpPr>
        <p:spPr>
          <a:xfrm>
            <a:off x="7651173" y="4009410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11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485309-790D-2853-1B5D-EDE50A4E055C}"/>
              </a:ext>
            </a:extLst>
          </p:cNvPr>
          <p:cNvSpPr txBox="1"/>
          <p:nvPr/>
        </p:nvSpPr>
        <p:spPr>
          <a:xfrm>
            <a:off x="8148818" y="2834900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8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3715D91-4F19-3032-A15E-7D2C1A791957}"/>
              </a:ext>
            </a:extLst>
          </p:cNvPr>
          <p:cNvSpPr txBox="1"/>
          <p:nvPr/>
        </p:nvSpPr>
        <p:spPr>
          <a:xfrm>
            <a:off x="6666179" y="3539470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4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1DB336B-384F-0580-086A-DC1A91F9A011}"/>
              </a:ext>
            </a:extLst>
          </p:cNvPr>
          <p:cNvSpPr/>
          <p:nvPr/>
        </p:nvSpPr>
        <p:spPr>
          <a:xfrm>
            <a:off x="5871411" y="2871537"/>
            <a:ext cx="2192151" cy="2005263"/>
          </a:xfrm>
          <a:custGeom>
            <a:avLst/>
            <a:gdLst>
              <a:gd name="connsiteX0" fmla="*/ 16042 w 2192151"/>
              <a:gd name="connsiteY0" fmla="*/ 1684421 h 2005263"/>
              <a:gd name="connsiteX1" fmla="*/ 64168 w 2192151"/>
              <a:gd name="connsiteY1" fmla="*/ 1395663 h 2005263"/>
              <a:gd name="connsiteX2" fmla="*/ 160421 w 2192151"/>
              <a:gd name="connsiteY2" fmla="*/ 1203158 h 2005263"/>
              <a:gd name="connsiteX3" fmla="*/ 192505 w 2192151"/>
              <a:gd name="connsiteY3" fmla="*/ 1155031 h 2005263"/>
              <a:gd name="connsiteX4" fmla="*/ 208547 w 2192151"/>
              <a:gd name="connsiteY4" fmla="*/ 1106905 h 2005263"/>
              <a:gd name="connsiteX5" fmla="*/ 256673 w 2192151"/>
              <a:gd name="connsiteY5" fmla="*/ 1026695 h 2005263"/>
              <a:gd name="connsiteX6" fmla="*/ 272715 w 2192151"/>
              <a:gd name="connsiteY6" fmla="*/ 978568 h 2005263"/>
              <a:gd name="connsiteX7" fmla="*/ 401052 w 2192151"/>
              <a:gd name="connsiteY7" fmla="*/ 834189 h 2005263"/>
              <a:gd name="connsiteX8" fmla="*/ 481263 w 2192151"/>
              <a:gd name="connsiteY8" fmla="*/ 737937 h 2005263"/>
              <a:gd name="connsiteX9" fmla="*/ 657726 w 2192151"/>
              <a:gd name="connsiteY9" fmla="*/ 625642 h 2005263"/>
              <a:gd name="connsiteX10" fmla="*/ 818147 w 2192151"/>
              <a:gd name="connsiteY10" fmla="*/ 593558 h 2005263"/>
              <a:gd name="connsiteX11" fmla="*/ 882315 w 2192151"/>
              <a:gd name="connsiteY11" fmla="*/ 513347 h 2005263"/>
              <a:gd name="connsiteX12" fmla="*/ 914400 w 2192151"/>
              <a:gd name="connsiteY12" fmla="*/ 465221 h 2005263"/>
              <a:gd name="connsiteX13" fmla="*/ 1026694 w 2192151"/>
              <a:gd name="connsiteY13" fmla="*/ 385010 h 2005263"/>
              <a:gd name="connsiteX14" fmla="*/ 1106905 w 2192151"/>
              <a:gd name="connsiteY14" fmla="*/ 304800 h 2005263"/>
              <a:gd name="connsiteX15" fmla="*/ 1187115 w 2192151"/>
              <a:gd name="connsiteY15" fmla="*/ 256674 h 2005263"/>
              <a:gd name="connsiteX16" fmla="*/ 1427747 w 2192151"/>
              <a:gd name="connsiteY16" fmla="*/ 144379 h 2005263"/>
              <a:gd name="connsiteX17" fmla="*/ 1491915 w 2192151"/>
              <a:gd name="connsiteY17" fmla="*/ 128337 h 2005263"/>
              <a:gd name="connsiteX18" fmla="*/ 1652336 w 2192151"/>
              <a:gd name="connsiteY18" fmla="*/ 64168 h 2005263"/>
              <a:gd name="connsiteX19" fmla="*/ 1732547 w 2192151"/>
              <a:gd name="connsiteY19" fmla="*/ 32084 h 2005263"/>
              <a:gd name="connsiteX20" fmla="*/ 1892968 w 2192151"/>
              <a:gd name="connsiteY20" fmla="*/ 0 h 2005263"/>
              <a:gd name="connsiteX21" fmla="*/ 2069431 w 2192151"/>
              <a:gd name="connsiteY21" fmla="*/ 16042 h 2005263"/>
              <a:gd name="connsiteX22" fmla="*/ 2101515 w 2192151"/>
              <a:gd name="connsiteY22" fmla="*/ 112295 h 2005263"/>
              <a:gd name="connsiteX23" fmla="*/ 2149642 w 2192151"/>
              <a:gd name="connsiteY23" fmla="*/ 192505 h 2005263"/>
              <a:gd name="connsiteX24" fmla="*/ 2149642 w 2192151"/>
              <a:gd name="connsiteY24" fmla="*/ 705852 h 2005263"/>
              <a:gd name="connsiteX25" fmla="*/ 2021305 w 2192151"/>
              <a:gd name="connsiteY25" fmla="*/ 834189 h 2005263"/>
              <a:gd name="connsiteX26" fmla="*/ 1989221 w 2192151"/>
              <a:gd name="connsiteY26" fmla="*/ 866274 h 2005263"/>
              <a:gd name="connsiteX27" fmla="*/ 1860884 w 2192151"/>
              <a:gd name="connsiteY27" fmla="*/ 1042737 h 2005263"/>
              <a:gd name="connsiteX28" fmla="*/ 1716505 w 2192151"/>
              <a:gd name="connsiteY28" fmla="*/ 1187116 h 2005263"/>
              <a:gd name="connsiteX29" fmla="*/ 1620252 w 2192151"/>
              <a:gd name="connsiteY29" fmla="*/ 1283368 h 2005263"/>
              <a:gd name="connsiteX30" fmla="*/ 1459831 w 2192151"/>
              <a:gd name="connsiteY30" fmla="*/ 1475874 h 2005263"/>
              <a:gd name="connsiteX31" fmla="*/ 1235242 w 2192151"/>
              <a:gd name="connsiteY31" fmla="*/ 1668379 h 2005263"/>
              <a:gd name="connsiteX32" fmla="*/ 1155031 w 2192151"/>
              <a:gd name="connsiteY32" fmla="*/ 1732547 h 2005263"/>
              <a:gd name="connsiteX33" fmla="*/ 994610 w 2192151"/>
              <a:gd name="connsiteY33" fmla="*/ 1844842 h 2005263"/>
              <a:gd name="connsiteX34" fmla="*/ 834189 w 2192151"/>
              <a:gd name="connsiteY34" fmla="*/ 1925052 h 2005263"/>
              <a:gd name="connsiteX35" fmla="*/ 786063 w 2192151"/>
              <a:gd name="connsiteY35" fmla="*/ 1941095 h 2005263"/>
              <a:gd name="connsiteX36" fmla="*/ 657726 w 2192151"/>
              <a:gd name="connsiteY36" fmla="*/ 1973179 h 2005263"/>
              <a:gd name="connsiteX37" fmla="*/ 433136 w 2192151"/>
              <a:gd name="connsiteY37" fmla="*/ 2005263 h 2005263"/>
              <a:gd name="connsiteX38" fmla="*/ 240631 w 2192151"/>
              <a:gd name="connsiteY38" fmla="*/ 1989221 h 2005263"/>
              <a:gd name="connsiteX39" fmla="*/ 144378 w 2192151"/>
              <a:gd name="connsiteY39" fmla="*/ 1909010 h 2005263"/>
              <a:gd name="connsiteX40" fmla="*/ 32084 w 2192151"/>
              <a:gd name="connsiteY40" fmla="*/ 1828800 h 2005263"/>
              <a:gd name="connsiteX41" fmla="*/ 0 w 2192151"/>
              <a:gd name="connsiteY41" fmla="*/ 1732547 h 2005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192151" h="2005263">
                <a:moveTo>
                  <a:pt x="16042" y="1684421"/>
                </a:moveTo>
                <a:cubicBezTo>
                  <a:pt x="32084" y="1588168"/>
                  <a:pt x="43439" y="1491016"/>
                  <a:pt x="64168" y="1395663"/>
                </a:cubicBezTo>
                <a:cubicBezTo>
                  <a:pt x="76343" y="1339656"/>
                  <a:pt x="135741" y="1244292"/>
                  <a:pt x="160421" y="1203158"/>
                </a:cubicBezTo>
                <a:cubicBezTo>
                  <a:pt x="170341" y="1186625"/>
                  <a:pt x="183883" y="1172276"/>
                  <a:pt x="192505" y="1155031"/>
                </a:cubicBezTo>
                <a:cubicBezTo>
                  <a:pt x="200067" y="1139906"/>
                  <a:pt x="200985" y="1122030"/>
                  <a:pt x="208547" y="1106905"/>
                </a:cubicBezTo>
                <a:cubicBezTo>
                  <a:pt x="222491" y="1079017"/>
                  <a:pt x="242729" y="1054583"/>
                  <a:pt x="256673" y="1026695"/>
                </a:cubicBezTo>
                <a:cubicBezTo>
                  <a:pt x="264235" y="1011570"/>
                  <a:pt x="264325" y="993250"/>
                  <a:pt x="272715" y="978568"/>
                </a:cubicBezTo>
                <a:cubicBezTo>
                  <a:pt x="308914" y="915220"/>
                  <a:pt x="350889" y="889368"/>
                  <a:pt x="401052" y="834189"/>
                </a:cubicBezTo>
                <a:cubicBezTo>
                  <a:pt x="429146" y="803286"/>
                  <a:pt x="453516" y="769152"/>
                  <a:pt x="481263" y="737937"/>
                </a:cubicBezTo>
                <a:cubicBezTo>
                  <a:pt x="529272" y="683927"/>
                  <a:pt x="580642" y="641059"/>
                  <a:pt x="657726" y="625642"/>
                </a:cubicBezTo>
                <a:lnTo>
                  <a:pt x="818147" y="593558"/>
                </a:lnTo>
                <a:cubicBezTo>
                  <a:pt x="839536" y="566821"/>
                  <a:pt x="861771" y="540739"/>
                  <a:pt x="882315" y="513347"/>
                </a:cubicBezTo>
                <a:cubicBezTo>
                  <a:pt x="893883" y="497923"/>
                  <a:pt x="900767" y="478854"/>
                  <a:pt x="914400" y="465221"/>
                </a:cubicBezTo>
                <a:cubicBezTo>
                  <a:pt x="997445" y="382177"/>
                  <a:pt x="953832" y="448764"/>
                  <a:pt x="1026694" y="385010"/>
                </a:cubicBezTo>
                <a:cubicBezTo>
                  <a:pt x="1055150" y="360111"/>
                  <a:pt x="1077379" y="328421"/>
                  <a:pt x="1106905" y="304800"/>
                </a:cubicBezTo>
                <a:cubicBezTo>
                  <a:pt x="1131253" y="285322"/>
                  <a:pt x="1159558" y="271263"/>
                  <a:pt x="1187115" y="256674"/>
                </a:cubicBezTo>
                <a:cubicBezTo>
                  <a:pt x="1273364" y="211013"/>
                  <a:pt x="1340169" y="169401"/>
                  <a:pt x="1427747" y="144379"/>
                </a:cubicBezTo>
                <a:cubicBezTo>
                  <a:pt x="1448946" y="138322"/>
                  <a:pt x="1470526" y="133684"/>
                  <a:pt x="1491915" y="128337"/>
                </a:cubicBezTo>
                <a:cubicBezTo>
                  <a:pt x="1688393" y="30097"/>
                  <a:pt x="1503887" y="113651"/>
                  <a:pt x="1652336" y="64168"/>
                </a:cubicBezTo>
                <a:cubicBezTo>
                  <a:pt x="1679655" y="55062"/>
                  <a:pt x="1704723" y="39504"/>
                  <a:pt x="1732547" y="32084"/>
                </a:cubicBezTo>
                <a:cubicBezTo>
                  <a:pt x="1785238" y="18033"/>
                  <a:pt x="1892968" y="0"/>
                  <a:pt x="1892968" y="0"/>
                </a:cubicBezTo>
                <a:lnTo>
                  <a:pt x="2069431" y="16042"/>
                </a:lnTo>
                <a:cubicBezTo>
                  <a:pt x="2099208" y="32076"/>
                  <a:pt x="2084115" y="83295"/>
                  <a:pt x="2101515" y="112295"/>
                </a:cubicBezTo>
                <a:lnTo>
                  <a:pt x="2149642" y="192505"/>
                </a:lnTo>
                <a:cubicBezTo>
                  <a:pt x="2194591" y="372303"/>
                  <a:pt x="2216958" y="436590"/>
                  <a:pt x="2149642" y="705852"/>
                </a:cubicBezTo>
                <a:cubicBezTo>
                  <a:pt x="2134969" y="764544"/>
                  <a:pt x="2064084" y="791410"/>
                  <a:pt x="2021305" y="834189"/>
                </a:cubicBezTo>
                <a:cubicBezTo>
                  <a:pt x="2010610" y="844884"/>
                  <a:pt x="1998117" y="854042"/>
                  <a:pt x="1989221" y="866274"/>
                </a:cubicBezTo>
                <a:cubicBezTo>
                  <a:pt x="1946442" y="925095"/>
                  <a:pt x="1912313" y="991308"/>
                  <a:pt x="1860884" y="1042737"/>
                </a:cubicBezTo>
                <a:lnTo>
                  <a:pt x="1716505" y="1187116"/>
                </a:lnTo>
                <a:cubicBezTo>
                  <a:pt x="1684421" y="1219200"/>
                  <a:pt x="1649300" y="1248511"/>
                  <a:pt x="1620252" y="1283368"/>
                </a:cubicBezTo>
                <a:cubicBezTo>
                  <a:pt x="1566778" y="1347537"/>
                  <a:pt x="1523251" y="1421514"/>
                  <a:pt x="1459831" y="1475874"/>
                </a:cubicBezTo>
                <a:lnTo>
                  <a:pt x="1235242" y="1668379"/>
                </a:lnTo>
                <a:cubicBezTo>
                  <a:pt x="1209051" y="1690434"/>
                  <a:pt x="1183081" y="1712912"/>
                  <a:pt x="1155031" y="1732547"/>
                </a:cubicBezTo>
                <a:cubicBezTo>
                  <a:pt x="1101557" y="1769979"/>
                  <a:pt x="1050581" y="1811259"/>
                  <a:pt x="994610" y="1844842"/>
                </a:cubicBezTo>
                <a:cubicBezTo>
                  <a:pt x="943345" y="1875601"/>
                  <a:pt x="888472" y="1899998"/>
                  <a:pt x="834189" y="1925052"/>
                </a:cubicBezTo>
                <a:cubicBezTo>
                  <a:pt x="818836" y="1932138"/>
                  <a:pt x="802377" y="1936646"/>
                  <a:pt x="786063" y="1941095"/>
                </a:cubicBezTo>
                <a:cubicBezTo>
                  <a:pt x="743521" y="1952697"/>
                  <a:pt x="701222" y="1965930"/>
                  <a:pt x="657726" y="1973179"/>
                </a:cubicBezTo>
                <a:cubicBezTo>
                  <a:pt x="518948" y="1996308"/>
                  <a:pt x="593749" y="1985187"/>
                  <a:pt x="433136" y="2005263"/>
                </a:cubicBezTo>
                <a:cubicBezTo>
                  <a:pt x="368968" y="1999916"/>
                  <a:pt x="301717" y="2009583"/>
                  <a:pt x="240631" y="1989221"/>
                </a:cubicBezTo>
                <a:cubicBezTo>
                  <a:pt x="201010" y="1976014"/>
                  <a:pt x="177482" y="1934474"/>
                  <a:pt x="144378" y="1909010"/>
                </a:cubicBezTo>
                <a:cubicBezTo>
                  <a:pt x="107918" y="1880964"/>
                  <a:pt x="69515" y="1855537"/>
                  <a:pt x="32084" y="1828800"/>
                </a:cubicBezTo>
                <a:lnTo>
                  <a:pt x="0" y="1732547"/>
                </a:lnTo>
              </a:path>
            </a:pathLst>
          </a:custGeom>
          <a:ln w="7620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E6B99F5-1871-C0D3-F849-64830CE6967C}"/>
              </a:ext>
            </a:extLst>
          </p:cNvPr>
          <p:cNvSpPr/>
          <p:nvPr/>
        </p:nvSpPr>
        <p:spPr>
          <a:xfrm>
            <a:off x="7940842" y="2887579"/>
            <a:ext cx="1588169" cy="2005263"/>
          </a:xfrm>
          <a:custGeom>
            <a:avLst/>
            <a:gdLst>
              <a:gd name="connsiteX0" fmla="*/ 529390 w 1588169"/>
              <a:gd name="connsiteY0" fmla="*/ 2005263 h 2005263"/>
              <a:gd name="connsiteX1" fmla="*/ 641684 w 1588169"/>
              <a:gd name="connsiteY1" fmla="*/ 1909010 h 2005263"/>
              <a:gd name="connsiteX2" fmla="*/ 1138990 w 1588169"/>
              <a:gd name="connsiteY2" fmla="*/ 1251284 h 2005263"/>
              <a:gd name="connsiteX3" fmla="*/ 1267326 w 1588169"/>
              <a:gd name="connsiteY3" fmla="*/ 1026695 h 2005263"/>
              <a:gd name="connsiteX4" fmla="*/ 1491916 w 1588169"/>
              <a:gd name="connsiteY4" fmla="*/ 689810 h 2005263"/>
              <a:gd name="connsiteX5" fmla="*/ 1556084 w 1588169"/>
              <a:gd name="connsiteY5" fmla="*/ 577516 h 2005263"/>
              <a:gd name="connsiteX6" fmla="*/ 1588169 w 1588169"/>
              <a:gd name="connsiteY6" fmla="*/ 449179 h 2005263"/>
              <a:gd name="connsiteX7" fmla="*/ 1540042 w 1588169"/>
              <a:gd name="connsiteY7" fmla="*/ 144379 h 2005263"/>
              <a:gd name="connsiteX8" fmla="*/ 1395663 w 1588169"/>
              <a:gd name="connsiteY8" fmla="*/ 32084 h 2005263"/>
              <a:gd name="connsiteX9" fmla="*/ 1347537 w 1588169"/>
              <a:gd name="connsiteY9" fmla="*/ 0 h 2005263"/>
              <a:gd name="connsiteX10" fmla="*/ 962526 w 1588169"/>
              <a:gd name="connsiteY10" fmla="*/ 64168 h 2005263"/>
              <a:gd name="connsiteX11" fmla="*/ 834190 w 1588169"/>
              <a:gd name="connsiteY11" fmla="*/ 128337 h 2005263"/>
              <a:gd name="connsiteX12" fmla="*/ 705853 w 1588169"/>
              <a:gd name="connsiteY12" fmla="*/ 256674 h 2005263"/>
              <a:gd name="connsiteX13" fmla="*/ 641684 w 1588169"/>
              <a:gd name="connsiteY13" fmla="*/ 385010 h 2005263"/>
              <a:gd name="connsiteX14" fmla="*/ 577516 w 1588169"/>
              <a:gd name="connsiteY14" fmla="*/ 481263 h 2005263"/>
              <a:gd name="connsiteX15" fmla="*/ 529390 w 1588169"/>
              <a:gd name="connsiteY15" fmla="*/ 593558 h 2005263"/>
              <a:gd name="connsiteX16" fmla="*/ 497305 w 1588169"/>
              <a:gd name="connsiteY16" fmla="*/ 641684 h 2005263"/>
              <a:gd name="connsiteX17" fmla="*/ 465221 w 1588169"/>
              <a:gd name="connsiteY17" fmla="*/ 721895 h 2005263"/>
              <a:gd name="connsiteX18" fmla="*/ 449179 w 1588169"/>
              <a:gd name="connsiteY18" fmla="*/ 786063 h 2005263"/>
              <a:gd name="connsiteX19" fmla="*/ 352926 w 1588169"/>
              <a:gd name="connsiteY19" fmla="*/ 946484 h 2005263"/>
              <a:gd name="connsiteX20" fmla="*/ 272716 w 1588169"/>
              <a:gd name="connsiteY20" fmla="*/ 1106905 h 2005263"/>
              <a:gd name="connsiteX21" fmla="*/ 256674 w 1588169"/>
              <a:gd name="connsiteY21" fmla="*/ 1171074 h 2005263"/>
              <a:gd name="connsiteX22" fmla="*/ 208547 w 1588169"/>
              <a:gd name="connsiteY22" fmla="*/ 1235242 h 2005263"/>
              <a:gd name="connsiteX23" fmla="*/ 176463 w 1588169"/>
              <a:gd name="connsiteY23" fmla="*/ 1283368 h 2005263"/>
              <a:gd name="connsiteX24" fmla="*/ 144379 w 1588169"/>
              <a:gd name="connsiteY24" fmla="*/ 1363579 h 2005263"/>
              <a:gd name="connsiteX25" fmla="*/ 112295 w 1588169"/>
              <a:gd name="connsiteY25" fmla="*/ 1475874 h 2005263"/>
              <a:gd name="connsiteX26" fmla="*/ 64169 w 1588169"/>
              <a:gd name="connsiteY26" fmla="*/ 1572126 h 2005263"/>
              <a:gd name="connsiteX27" fmla="*/ 48126 w 1588169"/>
              <a:gd name="connsiteY27" fmla="*/ 1636295 h 2005263"/>
              <a:gd name="connsiteX28" fmla="*/ 0 w 1588169"/>
              <a:gd name="connsiteY28" fmla="*/ 1812758 h 2005263"/>
              <a:gd name="connsiteX29" fmla="*/ 32084 w 1588169"/>
              <a:gd name="connsiteY29" fmla="*/ 1876926 h 2005263"/>
              <a:gd name="connsiteX30" fmla="*/ 320842 w 1588169"/>
              <a:gd name="connsiteY30" fmla="*/ 1941095 h 2005263"/>
              <a:gd name="connsiteX31" fmla="*/ 433137 w 1588169"/>
              <a:gd name="connsiteY31" fmla="*/ 1957137 h 2005263"/>
              <a:gd name="connsiteX32" fmla="*/ 561474 w 1588169"/>
              <a:gd name="connsiteY32" fmla="*/ 1973179 h 2005263"/>
              <a:gd name="connsiteX33" fmla="*/ 609600 w 1588169"/>
              <a:gd name="connsiteY33" fmla="*/ 2005263 h 2005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588169" h="2005263">
                <a:moveTo>
                  <a:pt x="529390" y="2005263"/>
                </a:moveTo>
                <a:cubicBezTo>
                  <a:pt x="566821" y="1973179"/>
                  <a:pt x="608849" y="1945785"/>
                  <a:pt x="641684" y="1909010"/>
                </a:cubicBezTo>
                <a:cubicBezTo>
                  <a:pt x="836877" y="1690394"/>
                  <a:pt x="983524" y="1495587"/>
                  <a:pt x="1138990" y="1251284"/>
                </a:cubicBezTo>
                <a:cubicBezTo>
                  <a:pt x="1185281" y="1178541"/>
                  <a:pt x="1221440" y="1099695"/>
                  <a:pt x="1267326" y="1026695"/>
                </a:cubicBezTo>
                <a:cubicBezTo>
                  <a:pt x="1339149" y="912431"/>
                  <a:pt x="1417053" y="802105"/>
                  <a:pt x="1491916" y="689810"/>
                </a:cubicBezTo>
                <a:cubicBezTo>
                  <a:pt x="1515386" y="654604"/>
                  <a:pt x="1542515" y="618223"/>
                  <a:pt x="1556084" y="577516"/>
                </a:cubicBezTo>
                <a:cubicBezTo>
                  <a:pt x="1570028" y="535683"/>
                  <a:pt x="1577474" y="491958"/>
                  <a:pt x="1588169" y="449179"/>
                </a:cubicBezTo>
                <a:cubicBezTo>
                  <a:pt x="1572127" y="347579"/>
                  <a:pt x="1567106" y="243613"/>
                  <a:pt x="1540042" y="144379"/>
                </a:cubicBezTo>
                <a:cubicBezTo>
                  <a:pt x="1531665" y="113664"/>
                  <a:pt x="1396887" y="32900"/>
                  <a:pt x="1395663" y="32084"/>
                </a:cubicBezTo>
                <a:lnTo>
                  <a:pt x="1347537" y="0"/>
                </a:lnTo>
                <a:cubicBezTo>
                  <a:pt x="846283" y="50125"/>
                  <a:pt x="1157676" y="-19467"/>
                  <a:pt x="962526" y="64168"/>
                </a:cubicBezTo>
                <a:cubicBezTo>
                  <a:pt x="901807" y="90190"/>
                  <a:pt x="897578" y="71288"/>
                  <a:pt x="834190" y="128337"/>
                </a:cubicBezTo>
                <a:cubicBezTo>
                  <a:pt x="622634" y="318738"/>
                  <a:pt x="843665" y="164796"/>
                  <a:pt x="705853" y="256674"/>
                </a:cubicBezTo>
                <a:cubicBezTo>
                  <a:pt x="673957" y="384259"/>
                  <a:pt x="714402" y="257754"/>
                  <a:pt x="641684" y="385010"/>
                </a:cubicBezTo>
                <a:cubicBezTo>
                  <a:pt x="579772" y="493356"/>
                  <a:pt x="689515" y="369264"/>
                  <a:pt x="577516" y="481263"/>
                </a:cubicBezTo>
                <a:cubicBezTo>
                  <a:pt x="561474" y="518695"/>
                  <a:pt x="547603" y="557133"/>
                  <a:pt x="529390" y="593558"/>
                </a:cubicBezTo>
                <a:cubicBezTo>
                  <a:pt x="520768" y="610803"/>
                  <a:pt x="505927" y="624439"/>
                  <a:pt x="497305" y="641684"/>
                </a:cubicBezTo>
                <a:cubicBezTo>
                  <a:pt x="484427" y="667440"/>
                  <a:pt x="474327" y="694576"/>
                  <a:pt x="465221" y="721895"/>
                </a:cubicBezTo>
                <a:cubicBezTo>
                  <a:pt x="458249" y="742811"/>
                  <a:pt x="459039" y="766343"/>
                  <a:pt x="449179" y="786063"/>
                </a:cubicBezTo>
                <a:cubicBezTo>
                  <a:pt x="421290" y="841840"/>
                  <a:pt x="382104" y="891370"/>
                  <a:pt x="352926" y="946484"/>
                </a:cubicBezTo>
                <a:cubicBezTo>
                  <a:pt x="233522" y="1172026"/>
                  <a:pt x="357539" y="979670"/>
                  <a:pt x="272716" y="1106905"/>
                </a:cubicBezTo>
                <a:cubicBezTo>
                  <a:pt x="267369" y="1128295"/>
                  <a:pt x="266534" y="1151354"/>
                  <a:pt x="256674" y="1171074"/>
                </a:cubicBezTo>
                <a:cubicBezTo>
                  <a:pt x="244717" y="1194988"/>
                  <a:pt x="224088" y="1213485"/>
                  <a:pt x="208547" y="1235242"/>
                </a:cubicBezTo>
                <a:cubicBezTo>
                  <a:pt x="197341" y="1250931"/>
                  <a:pt x="185085" y="1266123"/>
                  <a:pt x="176463" y="1283368"/>
                </a:cubicBezTo>
                <a:cubicBezTo>
                  <a:pt x="163585" y="1309124"/>
                  <a:pt x="153485" y="1336260"/>
                  <a:pt x="144379" y="1363579"/>
                </a:cubicBezTo>
                <a:cubicBezTo>
                  <a:pt x="127386" y="1414557"/>
                  <a:pt x="132892" y="1429529"/>
                  <a:pt x="112295" y="1475874"/>
                </a:cubicBezTo>
                <a:cubicBezTo>
                  <a:pt x="97726" y="1508653"/>
                  <a:pt x="77491" y="1538821"/>
                  <a:pt x="64169" y="1572126"/>
                </a:cubicBezTo>
                <a:cubicBezTo>
                  <a:pt x="55981" y="1592597"/>
                  <a:pt x="53927" y="1615024"/>
                  <a:pt x="48126" y="1636295"/>
                </a:cubicBezTo>
                <a:cubicBezTo>
                  <a:pt x="-9072" y="1846020"/>
                  <a:pt x="36277" y="1667648"/>
                  <a:pt x="0" y="1812758"/>
                </a:cubicBezTo>
                <a:cubicBezTo>
                  <a:pt x="10695" y="1834147"/>
                  <a:pt x="11909" y="1864087"/>
                  <a:pt x="32084" y="1876926"/>
                </a:cubicBezTo>
                <a:cubicBezTo>
                  <a:pt x="115165" y="1929796"/>
                  <a:pt x="228402" y="1929540"/>
                  <a:pt x="320842" y="1941095"/>
                </a:cubicBezTo>
                <a:cubicBezTo>
                  <a:pt x="358362" y="1945785"/>
                  <a:pt x="395657" y="1952140"/>
                  <a:pt x="433137" y="1957137"/>
                </a:cubicBezTo>
                <a:lnTo>
                  <a:pt x="561474" y="1973179"/>
                </a:lnTo>
                <a:cubicBezTo>
                  <a:pt x="614673" y="1990912"/>
                  <a:pt x="609600" y="1972311"/>
                  <a:pt x="609600" y="2005263"/>
                </a:cubicBezTo>
              </a:path>
            </a:pathLst>
          </a:custGeom>
          <a:ln w="762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EC0FAD4B-AC12-2D28-1673-C3C1E44FFF48}"/>
              </a:ext>
            </a:extLst>
          </p:cNvPr>
          <p:cNvSpPr/>
          <p:nvPr/>
        </p:nvSpPr>
        <p:spPr>
          <a:xfrm>
            <a:off x="10053930" y="2807368"/>
            <a:ext cx="876433" cy="872067"/>
          </a:xfrm>
          <a:custGeom>
            <a:avLst/>
            <a:gdLst>
              <a:gd name="connsiteX0" fmla="*/ 405523 w 876433"/>
              <a:gd name="connsiteY0" fmla="*/ 0 h 872067"/>
              <a:gd name="connsiteX1" fmla="*/ 325312 w 876433"/>
              <a:gd name="connsiteY1" fmla="*/ 32085 h 872067"/>
              <a:gd name="connsiteX2" fmla="*/ 277186 w 876433"/>
              <a:gd name="connsiteY2" fmla="*/ 48127 h 872067"/>
              <a:gd name="connsiteX3" fmla="*/ 180933 w 876433"/>
              <a:gd name="connsiteY3" fmla="*/ 144379 h 872067"/>
              <a:gd name="connsiteX4" fmla="*/ 132807 w 876433"/>
              <a:gd name="connsiteY4" fmla="*/ 256674 h 872067"/>
              <a:gd name="connsiteX5" fmla="*/ 84681 w 876433"/>
              <a:gd name="connsiteY5" fmla="*/ 385011 h 872067"/>
              <a:gd name="connsiteX6" fmla="*/ 20512 w 876433"/>
              <a:gd name="connsiteY6" fmla="*/ 481264 h 872067"/>
              <a:gd name="connsiteX7" fmla="*/ 20512 w 876433"/>
              <a:gd name="connsiteY7" fmla="*/ 721895 h 872067"/>
              <a:gd name="connsiteX8" fmla="*/ 68638 w 876433"/>
              <a:gd name="connsiteY8" fmla="*/ 753979 h 872067"/>
              <a:gd name="connsiteX9" fmla="*/ 100723 w 876433"/>
              <a:gd name="connsiteY9" fmla="*/ 786064 h 872067"/>
              <a:gd name="connsiteX10" fmla="*/ 132807 w 876433"/>
              <a:gd name="connsiteY10" fmla="*/ 834190 h 872067"/>
              <a:gd name="connsiteX11" fmla="*/ 261144 w 876433"/>
              <a:gd name="connsiteY11" fmla="*/ 850232 h 872067"/>
              <a:gd name="connsiteX12" fmla="*/ 437607 w 876433"/>
              <a:gd name="connsiteY12" fmla="*/ 866274 h 872067"/>
              <a:gd name="connsiteX13" fmla="*/ 774491 w 876433"/>
              <a:gd name="connsiteY13" fmla="*/ 850232 h 872067"/>
              <a:gd name="connsiteX14" fmla="*/ 806575 w 876433"/>
              <a:gd name="connsiteY14" fmla="*/ 721895 h 872067"/>
              <a:gd name="connsiteX15" fmla="*/ 838659 w 876433"/>
              <a:gd name="connsiteY15" fmla="*/ 625643 h 872067"/>
              <a:gd name="connsiteX16" fmla="*/ 854702 w 876433"/>
              <a:gd name="connsiteY16" fmla="*/ 465221 h 872067"/>
              <a:gd name="connsiteX17" fmla="*/ 838659 w 876433"/>
              <a:gd name="connsiteY17" fmla="*/ 208548 h 872067"/>
              <a:gd name="connsiteX18" fmla="*/ 790533 w 876433"/>
              <a:gd name="connsiteY18" fmla="*/ 176464 h 872067"/>
              <a:gd name="connsiteX19" fmla="*/ 662196 w 876433"/>
              <a:gd name="connsiteY19" fmla="*/ 144379 h 872067"/>
              <a:gd name="connsiteX20" fmla="*/ 614070 w 876433"/>
              <a:gd name="connsiteY20" fmla="*/ 128337 h 872067"/>
              <a:gd name="connsiteX21" fmla="*/ 517817 w 876433"/>
              <a:gd name="connsiteY21" fmla="*/ 48127 h 872067"/>
              <a:gd name="connsiteX22" fmla="*/ 469691 w 876433"/>
              <a:gd name="connsiteY22" fmla="*/ 32085 h 872067"/>
              <a:gd name="connsiteX23" fmla="*/ 405523 w 876433"/>
              <a:gd name="connsiteY23" fmla="*/ 0 h 872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76433" h="872067">
                <a:moveTo>
                  <a:pt x="405523" y="0"/>
                </a:moveTo>
                <a:cubicBezTo>
                  <a:pt x="378786" y="10695"/>
                  <a:pt x="352275" y="21974"/>
                  <a:pt x="325312" y="32085"/>
                </a:cubicBezTo>
                <a:cubicBezTo>
                  <a:pt x="309479" y="38022"/>
                  <a:pt x="290534" y="37745"/>
                  <a:pt x="277186" y="48127"/>
                </a:cubicBezTo>
                <a:cubicBezTo>
                  <a:pt x="241370" y="75984"/>
                  <a:pt x="180933" y="144379"/>
                  <a:pt x="180933" y="144379"/>
                </a:cubicBezTo>
                <a:cubicBezTo>
                  <a:pt x="164891" y="181811"/>
                  <a:pt x="147932" y="218862"/>
                  <a:pt x="132807" y="256674"/>
                </a:cubicBezTo>
                <a:cubicBezTo>
                  <a:pt x="115839" y="299094"/>
                  <a:pt x="105113" y="344146"/>
                  <a:pt x="84681" y="385011"/>
                </a:cubicBezTo>
                <a:cubicBezTo>
                  <a:pt x="67436" y="419501"/>
                  <a:pt x="41902" y="449180"/>
                  <a:pt x="20512" y="481264"/>
                </a:cubicBezTo>
                <a:cubicBezTo>
                  <a:pt x="2257" y="572539"/>
                  <a:pt x="-14654" y="616397"/>
                  <a:pt x="20512" y="721895"/>
                </a:cubicBezTo>
                <a:cubicBezTo>
                  <a:pt x="26609" y="740186"/>
                  <a:pt x="53583" y="741935"/>
                  <a:pt x="68638" y="753979"/>
                </a:cubicBezTo>
                <a:cubicBezTo>
                  <a:pt x="80449" y="763428"/>
                  <a:pt x="91274" y="774253"/>
                  <a:pt x="100723" y="786064"/>
                </a:cubicBezTo>
                <a:cubicBezTo>
                  <a:pt x="112767" y="801119"/>
                  <a:pt x="114906" y="827030"/>
                  <a:pt x="132807" y="834190"/>
                </a:cubicBezTo>
                <a:cubicBezTo>
                  <a:pt x="172835" y="850201"/>
                  <a:pt x="218269" y="845719"/>
                  <a:pt x="261144" y="850232"/>
                </a:cubicBezTo>
                <a:cubicBezTo>
                  <a:pt x="319883" y="856415"/>
                  <a:pt x="378786" y="860927"/>
                  <a:pt x="437607" y="866274"/>
                </a:cubicBezTo>
                <a:cubicBezTo>
                  <a:pt x="549902" y="860927"/>
                  <a:pt x="669799" y="891199"/>
                  <a:pt x="774491" y="850232"/>
                </a:cubicBezTo>
                <a:cubicBezTo>
                  <a:pt x="815555" y="834164"/>
                  <a:pt x="792631" y="763728"/>
                  <a:pt x="806575" y="721895"/>
                </a:cubicBezTo>
                <a:lnTo>
                  <a:pt x="838659" y="625643"/>
                </a:lnTo>
                <a:cubicBezTo>
                  <a:pt x="844007" y="572169"/>
                  <a:pt x="847599" y="518490"/>
                  <a:pt x="854702" y="465221"/>
                </a:cubicBezTo>
                <a:cubicBezTo>
                  <a:pt x="870756" y="344818"/>
                  <a:pt x="901304" y="371423"/>
                  <a:pt x="838659" y="208548"/>
                </a:cubicBezTo>
                <a:cubicBezTo>
                  <a:pt x="831738" y="190553"/>
                  <a:pt x="807778" y="185086"/>
                  <a:pt x="790533" y="176464"/>
                </a:cubicBezTo>
                <a:cubicBezTo>
                  <a:pt x="753858" y="158126"/>
                  <a:pt x="698814" y="153534"/>
                  <a:pt x="662196" y="144379"/>
                </a:cubicBezTo>
                <a:cubicBezTo>
                  <a:pt x="645791" y="140278"/>
                  <a:pt x="630112" y="133684"/>
                  <a:pt x="614070" y="128337"/>
                </a:cubicBezTo>
                <a:cubicBezTo>
                  <a:pt x="578590" y="92857"/>
                  <a:pt x="562488" y="70462"/>
                  <a:pt x="517817" y="48127"/>
                </a:cubicBezTo>
                <a:cubicBezTo>
                  <a:pt x="502692" y="40565"/>
                  <a:pt x="485733" y="37432"/>
                  <a:pt x="469691" y="32085"/>
                </a:cubicBezTo>
                <a:lnTo>
                  <a:pt x="405523" y="0"/>
                </a:lnTo>
                <a:close/>
              </a:path>
            </a:pathLst>
          </a:custGeom>
          <a:ln w="76200">
            <a:solidFill>
              <a:srgbClr val="FFFF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8C54A426-8360-4F9C-46AF-705BEE8249C7}"/>
              </a:ext>
            </a:extLst>
          </p:cNvPr>
          <p:cNvSpPr/>
          <p:nvPr/>
        </p:nvSpPr>
        <p:spPr>
          <a:xfrm>
            <a:off x="11298361" y="3946358"/>
            <a:ext cx="861611" cy="1237182"/>
          </a:xfrm>
          <a:custGeom>
            <a:avLst/>
            <a:gdLst>
              <a:gd name="connsiteX0" fmla="*/ 653007 w 861611"/>
              <a:gd name="connsiteY0" fmla="*/ 64168 h 1237182"/>
              <a:gd name="connsiteX1" fmla="*/ 396334 w 861611"/>
              <a:gd name="connsiteY1" fmla="*/ 112295 h 1237182"/>
              <a:gd name="connsiteX2" fmla="*/ 348207 w 861611"/>
              <a:gd name="connsiteY2" fmla="*/ 144379 h 1237182"/>
              <a:gd name="connsiteX3" fmla="*/ 203828 w 861611"/>
              <a:gd name="connsiteY3" fmla="*/ 272716 h 1237182"/>
              <a:gd name="connsiteX4" fmla="*/ 59450 w 861611"/>
              <a:gd name="connsiteY4" fmla="*/ 1203158 h 1237182"/>
              <a:gd name="connsiteX5" fmla="*/ 267997 w 861611"/>
              <a:gd name="connsiteY5" fmla="*/ 1235242 h 1237182"/>
              <a:gd name="connsiteX6" fmla="*/ 460502 w 861611"/>
              <a:gd name="connsiteY6" fmla="*/ 1219200 h 1237182"/>
              <a:gd name="connsiteX7" fmla="*/ 508628 w 861611"/>
              <a:gd name="connsiteY7" fmla="*/ 1155031 h 1237182"/>
              <a:gd name="connsiteX8" fmla="*/ 636965 w 861611"/>
              <a:gd name="connsiteY8" fmla="*/ 1026695 h 1237182"/>
              <a:gd name="connsiteX9" fmla="*/ 701134 w 861611"/>
              <a:gd name="connsiteY9" fmla="*/ 962526 h 1237182"/>
              <a:gd name="connsiteX10" fmla="*/ 733218 w 861611"/>
              <a:gd name="connsiteY10" fmla="*/ 914400 h 1237182"/>
              <a:gd name="connsiteX11" fmla="*/ 829471 w 861611"/>
              <a:gd name="connsiteY11" fmla="*/ 786063 h 1237182"/>
              <a:gd name="connsiteX12" fmla="*/ 845513 w 861611"/>
              <a:gd name="connsiteY12" fmla="*/ 641684 h 1237182"/>
              <a:gd name="connsiteX13" fmla="*/ 861555 w 861611"/>
              <a:gd name="connsiteY13" fmla="*/ 577516 h 1237182"/>
              <a:gd name="connsiteX14" fmla="*/ 829471 w 861611"/>
              <a:gd name="connsiteY14" fmla="*/ 304800 h 1237182"/>
              <a:gd name="connsiteX15" fmla="*/ 781344 w 861611"/>
              <a:gd name="connsiteY15" fmla="*/ 256674 h 1237182"/>
              <a:gd name="connsiteX16" fmla="*/ 669050 w 861611"/>
              <a:gd name="connsiteY16" fmla="*/ 192505 h 1237182"/>
              <a:gd name="connsiteX17" fmla="*/ 604881 w 861611"/>
              <a:gd name="connsiteY17" fmla="*/ 96253 h 1237182"/>
              <a:gd name="connsiteX18" fmla="*/ 556755 w 861611"/>
              <a:gd name="connsiteY18" fmla="*/ 32084 h 1237182"/>
              <a:gd name="connsiteX19" fmla="*/ 556755 w 861611"/>
              <a:gd name="connsiteY19" fmla="*/ 0 h 1237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61611" h="1237182">
                <a:moveTo>
                  <a:pt x="653007" y="64168"/>
                </a:moveTo>
                <a:cubicBezTo>
                  <a:pt x="548100" y="75824"/>
                  <a:pt x="492348" y="73889"/>
                  <a:pt x="396334" y="112295"/>
                </a:cubicBezTo>
                <a:cubicBezTo>
                  <a:pt x="378433" y="119456"/>
                  <a:pt x="363426" y="132542"/>
                  <a:pt x="348207" y="144379"/>
                </a:cubicBezTo>
                <a:cubicBezTo>
                  <a:pt x="262948" y="210691"/>
                  <a:pt x="266047" y="210497"/>
                  <a:pt x="203828" y="272716"/>
                </a:cubicBezTo>
                <a:cubicBezTo>
                  <a:pt x="141138" y="460785"/>
                  <a:pt x="-114020" y="942952"/>
                  <a:pt x="59450" y="1203158"/>
                </a:cubicBezTo>
                <a:cubicBezTo>
                  <a:pt x="98464" y="1261679"/>
                  <a:pt x="198481" y="1224547"/>
                  <a:pt x="267997" y="1235242"/>
                </a:cubicBezTo>
                <a:cubicBezTo>
                  <a:pt x="332165" y="1229895"/>
                  <a:pt x="399416" y="1239562"/>
                  <a:pt x="460502" y="1219200"/>
                </a:cubicBezTo>
                <a:cubicBezTo>
                  <a:pt x="485867" y="1210745"/>
                  <a:pt x="490561" y="1174740"/>
                  <a:pt x="508628" y="1155031"/>
                </a:cubicBezTo>
                <a:cubicBezTo>
                  <a:pt x="549508" y="1110434"/>
                  <a:pt x="594186" y="1069474"/>
                  <a:pt x="636965" y="1026695"/>
                </a:cubicBezTo>
                <a:cubicBezTo>
                  <a:pt x="658355" y="1005305"/>
                  <a:pt x="684355" y="987695"/>
                  <a:pt x="701134" y="962526"/>
                </a:cubicBezTo>
                <a:cubicBezTo>
                  <a:pt x="711829" y="946484"/>
                  <a:pt x="721650" y="929824"/>
                  <a:pt x="733218" y="914400"/>
                </a:cubicBezTo>
                <a:cubicBezTo>
                  <a:pt x="847547" y="761960"/>
                  <a:pt x="756929" y="894872"/>
                  <a:pt x="829471" y="786063"/>
                </a:cubicBezTo>
                <a:cubicBezTo>
                  <a:pt x="834818" y="737937"/>
                  <a:pt x="838150" y="689543"/>
                  <a:pt x="845513" y="641684"/>
                </a:cubicBezTo>
                <a:cubicBezTo>
                  <a:pt x="848865" y="619893"/>
                  <a:pt x="862604" y="599539"/>
                  <a:pt x="861555" y="577516"/>
                </a:cubicBezTo>
                <a:cubicBezTo>
                  <a:pt x="857201" y="486087"/>
                  <a:pt x="851671" y="393599"/>
                  <a:pt x="829471" y="304800"/>
                </a:cubicBezTo>
                <a:cubicBezTo>
                  <a:pt x="823969" y="282790"/>
                  <a:pt x="798773" y="271198"/>
                  <a:pt x="781344" y="256674"/>
                </a:cubicBezTo>
                <a:cubicBezTo>
                  <a:pt x="747328" y="228327"/>
                  <a:pt x="708282" y="212121"/>
                  <a:pt x="669050" y="192505"/>
                </a:cubicBezTo>
                <a:cubicBezTo>
                  <a:pt x="647660" y="160421"/>
                  <a:pt x="628017" y="127101"/>
                  <a:pt x="604881" y="96253"/>
                </a:cubicBezTo>
                <a:cubicBezTo>
                  <a:pt x="588839" y="74863"/>
                  <a:pt x="568712" y="55998"/>
                  <a:pt x="556755" y="32084"/>
                </a:cubicBezTo>
                <a:cubicBezTo>
                  <a:pt x="551972" y="22518"/>
                  <a:pt x="556755" y="10695"/>
                  <a:pt x="556755" y="0"/>
                </a:cubicBezTo>
              </a:path>
            </a:pathLst>
          </a:custGeom>
          <a:ln w="76200">
            <a:solidFill>
              <a:srgbClr val="FFC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663E9AF2-A797-7B6E-67F3-AA48FB73BF23}"/>
              </a:ext>
            </a:extLst>
          </p:cNvPr>
          <p:cNvSpPr/>
          <p:nvPr/>
        </p:nvSpPr>
        <p:spPr>
          <a:xfrm>
            <a:off x="7186660" y="5165558"/>
            <a:ext cx="3930519" cy="1070503"/>
          </a:xfrm>
          <a:custGeom>
            <a:avLst/>
            <a:gdLst>
              <a:gd name="connsiteX0" fmla="*/ 32287 w 3930519"/>
              <a:gd name="connsiteY0" fmla="*/ 850231 h 1070503"/>
              <a:gd name="connsiteX1" fmla="*/ 16245 w 3930519"/>
              <a:gd name="connsiteY1" fmla="*/ 770021 h 1070503"/>
              <a:gd name="connsiteX2" fmla="*/ 203 w 3930519"/>
              <a:gd name="connsiteY2" fmla="*/ 705853 h 1070503"/>
              <a:gd name="connsiteX3" fmla="*/ 48329 w 3930519"/>
              <a:gd name="connsiteY3" fmla="*/ 417095 h 1070503"/>
              <a:gd name="connsiteX4" fmla="*/ 128540 w 3930519"/>
              <a:gd name="connsiteY4" fmla="*/ 352926 h 1070503"/>
              <a:gd name="connsiteX5" fmla="*/ 369172 w 3930519"/>
              <a:gd name="connsiteY5" fmla="*/ 240631 h 1070503"/>
              <a:gd name="connsiteX6" fmla="*/ 1524203 w 3930519"/>
              <a:gd name="connsiteY6" fmla="*/ 16042 h 1070503"/>
              <a:gd name="connsiteX7" fmla="*/ 1748793 w 3930519"/>
              <a:gd name="connsiteY7" fmla="*/ 0 h 1070503"/>
              <a:gd name="connsiteX8" fmla="*/ 3385087 w 3930519"/>
              <a:gd name="connsiteY8" fmla="*/ 32084 h 1070503"/>
              <a:gd name="connsiteX9" fmla="*/ 3754056 w 3930519"/>
              <a:gd name="connsiteY9" fmla="*/ 208547 h 1070503"/>
              <a:gd name="connsiteX10" fmla="*/ 3850308 w 3930519"/>
              <a:gd name="connsiteY10" fmla="*/ 272716 h 1070503"/>
              <a:gd name="connsiteX11" fmla="*/ 3898435 w 3930519"/>
              <a:gd name="connsiteY11" fmla="*/ 385010 h 1070503"/>
              <a:gd name="connsiteX12" fmla="*/ 3914477 w 3930519"/>
              <a:gd name="connsiteY12" fmla="*/ 529389 h 1070503"/>
              <a:gd name="connsiteX13" fmla="*/ 3930519 w 3930519"/>
              <a:gd name="connsiteY13" fmla="*/ 641684 h 1070503"/>
              <a:gd name="connsiteX14" fmla="*/ 3545508 w 3930519"/>
              <a:gd name="connsiteY14" fmla="*/ 786063 h 1070503"/>
              <a:gd name="connsiteX15" fmla="*/ 3096329 w 3930519"/>
              <a:gd name="connsiteY15" fmla="*/ 882316 h 1070503"/>
              <a:gd name="connsiteX16" fmla="*/ 2807572 w 3930519"/>
              <a:gd name="connsiteY16" fmla="*/ 946484 h 1070503"/>
              <a:gd name="connsiteX17" fmla="*/ 2599024 w 3930519"/>
              <a:gd name="connsiteY17" fmla="*/ 930442 h 1070503"/>
              <a:gd name="connsiteX18" fmla="*/ 1556287 w 3930519"/>
              <a:gd name="connsiteY18" fmla="*/ 978568 h 1070503"/>
              <a:gd name="connsiteX19" fmla="*/ 1427951 w 3930519"/>
              <a:gd name="connsiteY19" fmla="*/ 994610 h 1070503"/>
              <a:gd name="connsiteX20" fmla="*/ 1315656 w 3930519"/>
              <a:gd name="connsiteY20" fmla="*/ 1026695 h 1070503"/>
              <a:gd name="connsiteX21" fmla="*/ 1219403 w 3930519"/>
              <a:gd name="connsiteY21" fmla="*/ 1042737 h 1070503"/>
              <a:gd name="connsiteX22" fmla="*/ 272919 w 3930519"/>
              <a:gd name="connsiteY22" fmla="*/ 994610 h 1070503"/>
              <a:gd name="connsiteX23" fmla="*/ 224793 w 3930519"/>
              <a:gd name="connsiteY23" fmla="*/ 962526 h 1070503"/>
              <a:gd name="connsiteX24" fmla="*/ 208751 w 3930519"/>
              <a:gd name="connsiteY24" fmla="*/ 914400 h 1070503"/>
              <a:gd name="connsiteX25" fmla="*/ 176666 w 3930519"/>
              <a:gd name="connsiteY25" fmla="*/ 882316 h 1070503"/>
              <a:gd name="connsiteX26" fmla="*/ 128540 w 3930519"/>
              <a:gd name="connsiteY26" fmla="*/ 850231 h 1070503"/>
              <a:gd name="connsiteX27" fmla="*/ 80414 w 3930519"/>
              <a:gd name="connsiteY27" fmla="*/ 834189 h 1070503"/>
              <a:gd name="connsiteX28" fmla="*/ 203 w 3930519"/>
              <a:gd name="connsiteY28" fmla="*/ 786063 h 1070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930519" h="1070503">
                <a:moveTo>
                  <a:pt x="32287" y="850231"/>
                </a:moveTo>
                <a:cubicBezTo>
                  <a:pt x="26940" y="823494"/>
                  <a:pt x="22160" y="796638"/>
                  <a:pt x="16245" y="770021"/>
                </a:cubicBezTo>
                <a:cubicBezTo>
                  <a:pt x="11462" y="748498"/>
                  <a:pt x="-1793" y="727810"/>
                  <a:pt x="203" y="705853"/>
                </a:cubicBezTo>
                <a:cubicBezTo>
                  <a:pt x="9037" y="608673"/>
                  <a:pt x="14982" y="508800"/>
                  <a:pt x="48329" y="417095"/>
                </a:cubicBezTo>
                <a:cubicBezTo>
                  <a:pt x="60030" y="384916"/>
                  <a:pt x="98538" y="369427"/>
                  <a:pt x="128540" y="352926"/>
                </a:cubicBezTo>
                <a:cubicBezTo>
                  <a:pt x="206098" y="310269"/>
                  <a:pt x="285018" y="268072"/>
                  <a:pt x="369172" y="240631"/>
                </a:cubicBezTo>
                <a:cubicBezTo>
                  <a:pt x="702881" y="131813"/>
                  <a:pt x="1186501" y="40163"/>
                  <a:pt x="1524203" y="16042"/>
                </a:cubicBezTo>
                <a:lnTo>
                  <a:pt x="1748793" y="0"/>
                </a:lnTo>
                <a:lnTo>
                  <a:pt x="3385087" y="32084"/>
                </a:lnTo>
                <a:cubicBezTo>
                  <a:pt x="3509130" y="35562"/>
                  <a:pt x="3700471" y="172823"/>
                  <a:pt x="3754056" y="208547"/>
                </a:cubicBezTo>
                <a:lnTo>
                  <a:pt x="3850308" y="272716"/>
                </a:lnTo>
                <a:cubicBezTo>
                  <a:pt x="3864919" y="301938"/>
                  <a:pt x="3892534" y="349602"/>
                  <a:pt x="3898435" y="385010"/>
                </a:cubicBezTo>
                <a:cubicBezTo>
                  <a:pt x="3906396" y="432774"/>
                  <a:pt x="3908471" y="481340"/>
                  <a:pt x="3914477" y="529389"/>
                </a:cubicBezTo>
                <a:cubicBezTo>
                  <a:pt x="3919167" y="566909"/>
                  <a:pt x="3925172" y="604252"/>
                  <a:pt x="3930519" y="641684"/>
                </a:cubicBezTo>
                <a:cubicBezTo>
                  <a:pt x="3884159" y="827127"/>
                  <a:pt x="3934837" y="705908"/>
                  <a:pt x="3545508" y="786063"/>
                </a:cubicBezTo>
                <a:cubicBezTo>
                  <a:pt x="3299191" y="836775"/>
                  <a:pt x="3392833" y="801451"/>
                  <a:pt x="3096329" y="882316"/>
                </a:cubicBezTo>
                <a:cubicBezTo>
                  <a:pt x="2795036" y="964487"/>
                  <a:pt x="3425066" y="851485"/>
                  <a:pt x="2807572" y="946484"/>
                </a:cubicBezTo>
                <a:cubicBezTo>
                  <a:pt x="2738056" y="941137"/>
                  <a:pt x="2668735" y="929260"/>
                  <a:pt x="2599024" y="930442"/>
                </a:cubicBezTo>
                <a:cubicBezTo>
                  <a:pt x="2383653" y="934092"/>
                  <a:pt x="1849019" y="963161"/>
                  <a:pt x="1556287" y="978568"/>
                </a:cubicBezTo>
                <a:cubicBezTo>
                  <a:pt x="1513508" y="983915"/>
                  <a:pt x="1470225" y="986155"/>
                  <a:pt x="1427951" y="994610"/>
                </a:cubicBezTo>
                <a:cubicBezTo>
                  <a:pt x="1389777" y="1002245"/>
                  <a:pt x="1353589" y="1017941"/>
                  <a:pt x="1315656" y="1026695"/>
                </a:cubicBezTo>
                <a:cubicBezTo>
                  <a:pt x="1283962" y="1034009"/>
                  <a:pt x="1251487" y="1037390"/>
                  <a:pt x="1219403" y="1042737"/>
                </a:cubicBezTo>
                <a:cubicBezTo>
                  <a:pt x="1049928" y="1039599"/>
                  <a:pt x="548932" y="1132619"/>
                  <a:pt x="272919" y="994610"/>
                </a:cubicBezTo>
                <a:cubicBezTo>
                  <a:pt x="255674" y="985988"/>
                  <a:pt x="240835" y="973221"/>
                  <a:pt x="224793" y="962526"/>
                </a:cubicBezTo>
                <a:cubicBezTo>
                  <a:pt x="219446" y="946484"/>
                  <a:pt x="217451" y="928900"/>
                  <a:pt x="208751" y="914400"/>
                </a:cubicBezTo>
                <a:cubicBezTo>
                  <a:pt x="200969" y="901431"/>
                  <a:pt x="188476" y="891764"/>
                  <a:pt x="176666" y="882316"/>
                </a:cubicBezTo>
                <a:cubicBezTo>
                  <a:pt x="161611" y="870272"/>
                  <a:pt x="145785" y="858854"/>
                  <a:pt x="128540" y="850231"/>
                </a:cubicBezTo>
                <a:cubicBezTo>
                  <a:pt x="113416" y="842669"/>
                  <a:pt x="95957" y="840850"/>
                  <a:pt x="80414" y="834189"/>
                </a:cubicBezTo>
                <a:cubicBezTo>
                  <a:pt x="18347" y="807589"/>
                  <a:pt x="30351" y="816211"/>
                  <a:pt x="203" y="786063"/>
                </a:cubicBezTo>
              </a:path>
            </a:pathLst>
          </a:custGeom>
          <a:ln w="7620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AutoShape 3">
            <a:extLst>
              <a:ext uri="{FF2B5EF4-FFF2-40B4-BE49-F238E27FC236}">
                <a16:creationId xmlns:a16="http://schemas.microsoft.com/office/drawing/2014/main" id="{6C539E61-AE60-6DCB-06A6-F00A041CC2EA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6210300" y="1292225"/>
            <a:ext cx="5470525" cy="12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Line 5">
            <a:extLst>
              <a:ext uri="{FF2B5EF4-FFF2-40B4-BE49-F238E27FC236}">
                <a16:creationId xmlns:a16="http://schemas.microsoft.com/office/drawing/2014/main" id="{9E62AD0A-87CD-BD51-2B4F-7CC8C59B20C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3075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Line 6">
            <a:extLst>
              <a:ext uri="{FF2B5EF4-FFF2-40B4-BE49-F238E27FC236}">
                <a16:creationId xmlns:a16="http://schemas.microsoft.com/office/drawing/2014/main" id="{3A74AF14-BBB3-A538-85B8-C364B7F5EF0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29500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Line 7">
            <a:extLst>
              <a:ext uri="{FF2B5EF4-FFF2-40B4-BE49-F238E27FC236}">
                <a16:creationId xmlns:a16="http://schemas.microsoft.com/office/drawing/2014/main" id="{83D82306-9817-BE30-7477-2A691019EAB0}"/>
              </a:ext>
            </a:extLst>
          </p:cNvPr>
          <p:cNvSpPr>
            <a:spLocks noChangeShapeType="1"/>
          </p:cNvSpPr>
          <p:nvPr/>
        </p:nvSpPr>
        <p:spPr bwMode="auto">
          <a:xfrm>
            <a:off x="8034338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Line 8">
            <a:extLst>
              <a:ext uri="{FF2B5EF4-FFF2-40B4-BE49-F238E27FC236}">
                <a16:creationId xmlns:a16="http://schemas.microsoft.com/office/drawing/2014/main" id="{B9AFBEE8-7FBA-AAAA-7AAF-A0134E73FA90}"/>
              </a:ext>
            </a:extLst>
          </p:cNvPr>
          <p:cNvSpPr>
            <a:spLocks noChangeShapeType="1"/>
          </p:cNvSpPr>
          <p:nvPr/>
        </p:nvSpPr>
        <p:spPr bwMode="auto">
          <a:xfrm>
            <a:off x="8639175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Line 9">
            <a:extLst>
              <a:ext uri="{FF2B5EF4-FFF2-40B4-BE49-F238E27FC236}">
                <a16:creationId xmlns:a16="http://schemas.microsoft.com/office/drawing/2014/main" id="{5779A520-5088-E26A-993F-DDE1C0573AF5}"/>
              </a:ext>
            </a:extLst>
          </p:cNvPr>
          <p:cNvSpPr>
            <a:spLocks noChangeShapeType="1"/>
          </p:cNvSpPr>
          <p:nvPr/>
        </p:nvSpPr>
        <p:spPr bwMode="auto">
          <a:xfrm>
            <a:off x="9245600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Line 10">
            <a:extLst>
              <a:ext uri="{FF2B5EF4-FFF2-40B4-BE49-F238E27FC236}">
                <a16:creationId xmlns:a16="http://schemas.microsoft.com/office/drawing/2014/main" id="{7F85DA96-21BB-B683-BF92-DFEBB3DAA707}"/>
              </a:ext>
            </a:extLst>
          </p:cNvPr>
          <p:cNvSpPr>
            <a:spLocks noChangeShapeType="1"/>
          </p:cNvSpPr>
          <p:nvPr/>
        </p:nvSpPr>
        <p:spPr bwMode="auto">
          <a:xfrm>
            <a:off x="9850438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Line 11">
            <a:extLst>
              <a:ext uri="{FF2B5EF4-FFF2-40B4-BE49-F238E27FC236}">
                <a16:creationId xmlns:a16="http://schemas.microsoft.com/office/drawing/2014/main" id="{B8DDE95E-4E9E-C00E-5E6B-4CD89FBBE98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56863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Line 12">
            <a:extLst>
              <a:ext uri="{FF2B5EF4-FFF2-40B4-BE49-F238E27FC236}">
                <a16:creationId xmlns:a16="http://schemas.microsoft.com/office/drawing/2014/main" id="{A355AD80-B7C6-31D8-95E9-13431CFED8C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61700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Line 13">
            <a:extLst>
              <a:ext uri="{FF2B5EF4-FFF2-40B4-BE49-F238E27FC236}">
                <a16:creationId xmlns:a16="http://schemas.microsoft.com/office/drawing/2014/main" id="{42E9AD86-62E2-238C-87B7-A6BEE034F28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1888" y="1685925"/>
            <a:ext cx="546100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Line 14">
            <a:extLst>
              <a:ext uri="{FF2B5EF4-FFF2-40B4-BE49-F238E27FC236}">
                <a16:creationId xmlns:a16="http://schemas.microsoft.com/office/drawing/2014/main" id="{040060F3-F4EC-15A8-8F48-818716AB38D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1888" y="2057400"/>
            <a:ext cx="546100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Line 15">
            <a:extLst>
              <a:ext uri="{FF2B5EF4-FFF2-40B4-BE49-F238E27FC236}">
                <a16:creationId xmlns:a16="http://schemas.microsoft.com/office/drawing/2014/main" id="{D3363075-F6DE-5E90-33FE-BCCDA60C57B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8238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Line 16">
            <a:extLst>
              <a:ext uri="{FF2B5EF4-FFF2-40B4-BE49-F238E27FC236}">
                <a16:creationId xmlns:a16="http://schemas.microsoft.com/office/drawing/2014/main" id="{E26B66DB-B51A-C9A0-6542-6769D405EA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66538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Rectangle 17">
            <a:extLst>
              <a:ext uri="{FF2B5EF4-FFF2-40B4-BE49-F238E27FC236}">
                <a16:creationId xmlns:a16="http://schemas.microsoft.com/office/drawing/2014/main" id="{CD952AAA-FD75-3218-8FAF-FA3646BCD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863" y="1358900"/>
            <a:ext cx="14192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Components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Rectangle 18">
            <a:extLst>
              <a:ext uri="{FF2B5EF4-FFF2-40B4-BE49-F238E27FC236}">
                <a16:creationId xmlns:a16="http://schemas.microsoft.com/office/drawing/2014/main" id="{D29C40A1-65C2-4FE6-74F3-A30F748EA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3000" y="1730375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Rectangle 19">
            <a:extLst>
              <a:ext uri="{FF2B5EF4-FFF2-40B4-BE49-F238E27FC236}">
                <a16:creationId xmlns:a16="http://schemas.microsoft.com/office/drawing/2014/main" id="{F0DC9F05-A59C-7D4E-5910-3DBF08049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8163" y="1730375"/>
            <a:ext cx="249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Rectangle 20">
            <a:extLst>
              <a:ext uri="{FF2B5EF4-FFF2-40B4-BE49-F238E27FC236}">
                <a16:creationId xmlns:a16="http://schemas.microsoft.com/office/drawing/2014/main" id="{76015547-044D-3214-BFD8-A99F17919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3325" y="1730375"/>
            <a:ext cx="249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Rectangle 21">
            <a:extLst>
              <a:ext uri="{FF2B5EF4-FFF2-40B4-BE49-F238E27FC236}">
                <a16:creationId xmlns:a16="http://schemas.microsoft.com/office/drawing/2014/main" id="{9310B54A-1656-AD1E-C0B9-5D03DEB9E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6900" y="1730375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6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0" name="Rectangle 22">
            <a:extLst>
              <a:ext uri="{FF2B5EF4-FFF2-40B4-BE49-F238E27FC236}">
                <a16:creationId xmlns:a16="http://schemas.microsoft.com/office/drawing/2014/main" id="{51414900-6A46-63DD-814D-96029B5F7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2063" y="1730375"/>
            <a:ext cx="249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Rectangle 23">
            <a:extLst>
              <a:ext uri="{FF2B5EF4-FFF2-40B4-BE49-F238E27FC236}">
                <a16:creationId xmlns:a16="http://schemas.microsoft.com/office/drawing/2014/main" id="{189F98A5-0C60-2FD1-7A73-11D335C1B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638" y="1730375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" name="Rectangle 24">
            <a:extLst>
              <a:ext uri="{FF2B5EF4-FFF2-40B4-BE49-F238E27FC236}">
                <a16:creationId xmlns:a16="http://schemas.microsoft.com/office/drawing/2014/main" id="{B88E14EB-5DC8-8872-C773-C4582148A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0800" y="1730375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3" name="Rectangle 25">
            <a:extLst>
              <a:ext uri="{FF2B5EF4-FFF2-40B4-BE49-F238E27FC236}">
                <a16:creationId xmlns:a16="http://schemas.microsoft.com/office/drawing/2014/main" id="{F0054B54-9F83-AA3A-46C6-61F525CB4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963" y="1730375"/>
            <a:ext cx="249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Rectangle 26">
            <a:extLst>
              <a:ext uri="{FF2B5EF4-FFF2-40B4-BE49-F238E27FC236}">
                <a16:creationId xmlns:a16="http://schemas.microsoft.com/office/drawing/2014/main" id="{071EF512-81CF-608E-4D7D-E31F6C76F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538" y="1730375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5" name="Rectangle 27">
            <a:extLst>
              <a:ext uri="{FF2B5EF4-FFF2-40B4-BE49-F238E27FC236}">
                <a16:creationId xmlns:a16="http://schemas.microsoft.com/office/drawing/2014/main" id="{BC91971F-3DF7-5F69-3808-AA0963E83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3000" y="2103438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9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6" name="Rectangle 28">
            <a:extLst>
              <a:ext uri="{FF2B5EF4-FFF2-40B4-BE49-F238E27FC236}">
                <a16:creationId xmlns:a16="http://schemas.microsoft.com/office/drawing/2014/main" id="{1787E288-32BD-3841-AAB8-2C6512548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8163" y="2103438"/>
            <a:ext cx="249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8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7" name="Rectangle 29">
            <a:extLst>
              <a:ext uri="{FF2B5EF4-FFF2-40B4-BE49-F238E27FC236}">
                <a16:creationId xmlns:a16="http://schemas.microsoft.com/office/drawing/2014/main" id="{FEF29A69-DC1B-DC97-FA29-C6A47F419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3325" y="2103438"/>
            <a:ext cx="249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7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8" name="Rectangle 30">
            <a:extLst>
              <a:ext uri="{FF2B5EF4-FFF2-40B4-BE49-F238E27FC236}">
                <a16:creationId xmlns:a16="http://schemas.microsoft.com/office/drawing/2014/main" id="{08CA453D-1DE0-A8D6-7FFE-9CF85BD60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6900" y="2103438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9" name="Rectangle 31">
            <a:extLst>
              <a:ext uri="{FF2B5EF4-FFF2-40B4-BE49-F238E27FC236}">
                <a16:creationId xmlns:a16="http://schemas.microsoft.com/office/drawing/2014/main" id="{85D2F2EC-3BDA-B204-ADEC-EB675123F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2063" y="2103438"/>
            <a:ext cx="249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0" name="Rectangle 32">
            <a:extLst>
              <a:ext uri="{FF2B5EF4-FFF2-40B4-BE49-F238E27FC236}">
                <a16:creationId xmlns:a16="http://schemas.microsoft.com/office/drawing/2014/main" id="{908A86AE-9903-7EA6-E384-FB60BF227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638" y="2103438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1" name="Rectangle 33">
            <a:extLst>
              <a:ext uri="{FF2B5EF4-FFF2-40B4-BE49-F238E27FC236}">
                <a16:creationId xmlns:a16="http://schemas.microsoft.com/office/drawing/2014/main" id="{E43BB2EB-00DF-A970-311F-CD4E8452F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0800" y="2103438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2" name="Rectangle 34">
            <a:extLst>
              <a:ext uri="{FF2B5EF4-FFF2-40B4-BE49-F238E27FC236}">
                <a16:creationId xmlns:a16="http://schemas.microsoft.com/office/drawing/2014/main" id="{F5E6ECDB-76E7-5DF4-AB0D-E5C142E19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963" y="2103438"/>
            <a:ext cx="249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3" name="Rectangle 35">
            <a:extLst>
              <a:ext uri="{FF2B5EF4-FFF2-40B4-BE49-F238E27FC236}">
                <a16:creationId xmlns:a16="http://schemas.microsoft.com/office/drawing/2014/main" id="{07D5EAA6-03B6-7FB0-7DE3-B66E8B5D8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538" y="2103438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51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6" grpId="0" animBg="1"/>
      <p:bldP spid="47" grpId="0" animBg="1"/>
      <p:bldP spid="48" grpId="0" animBg="1"/>
      <p:bldP spid="49" grpId="0" animBg="1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B72D12-ADD5-EAAE-0222-C9F994794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AD05D-B7A3-4138-A4BF-3EFB67B23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Union-Find</a:t>
            </a:r>
            <a:endParaRPr lang="en-US" sz="28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41">
                <a:extLst>
                  <a:ext uri="{FF2B5EF4-FFF2-40B4-BE49-F238E27FC236}">
                    <a16:creationId xmlns:a16="http://schemas.microsoft.com/office/drawing/2014/main" id="{4940721F-2F9D-A9F4-4FB3-92A85B10158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Initially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𝐶𝑜𝑚𝑝𝑜𝑛𝑒𝑛𝑡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for all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</a:t>
                </a:r>
                <a:r>
                  <a:rPr lang="en-US" dirty="0"/>
                  <a:t>.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Content Placeholder 41">
                <a:extLst>
                  <a:ext uri="{FF2B5EF4-FFF2-40B4-BE49-F238E27FC236}">
                    <a16:creationId xmlns:a16="http://schemas.microsoft.com/office/drawing/2014/main" id="{4940721F-2F9D-A9F4-4FB3-92A85B1015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62F954-4E10-EA5C-D9F4-178D0D38B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20C1-8F6A-D64F-AFAE-6EC332FBCEE4}" type="slidenum">
              <a:rPr lang="en-US" smtClean="0"/>
              <a:t>8</a:t>
            </a:fld>
            <a:endParaRPr lang="en-US" dirty="0"/>
          </a:p>
        </p:txBody>
      </p:sp>
      <p:sp>
        <p:nvSpPr>
          <p:cNvPr id="52" name="AutoShape 3">
            <a:extLst>
              <a:ext uri="{FF2B5EF4-FFF2-40B4-BE49-F238E27FC236}">
                <a16:creationId xmlns:a16="http://schemas.microsoft.com/office/drawing/2014/main" id="{72EAB92B-B2C9-8948-2CCD-5FDBF1CA90E3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6210300" y="1292225"/>
            <a:ext cx="5470525" cy="12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Line 5">
            <a:extLst>
              <a:ext uri="{FF2B5EF4-FFF2-40B4-BE49-F238E27FC236}">
                <a16:creationId xmlns:a16="http://schemas.microsoft.com/office/drawing/2014/main" id="{14CADD83-4B35-76CA-0A3E-59BCE5643D9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3075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Line 6">
            <a:extLst>
              <a:ext uri="{FF2B5EF4-FFF2-40B4-BE49-F238E27FC236}">
                <a16:creationId xmlns:a16="http://schemas.microsoft.com/office/drawing/2014/main" id="{8986C56E-093A-64DA-A285-9DD5DB11933D}"/>
              </a:ext>
            </a:extLst>
          </p:cNvPr>
          <p:cNvSpPr>
            <a:spLocks noChangeShapeType="1"/>
          </p:cNvSpPr>
          <p:nvPr/>
        </p:nvSpPr>
        <p:spPr bwMode="auto">
          <a:xfrm>
            <a:off x="7429500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Line 7">
            <a:extLst>
              <a:ext uri="{FF2B5EF4-FFF2-40B4-BE49-F238E27FC236}">
                <a16:creationId xmlns:a16="http://schemas.microsoft.com/office/drawing/2014/main" id="{28F2A64D-0117-2A46-C9FB-31C6F2EC6F91}"/>
              </a:ext>
            </a:extLst>
          </p:cNvPr>
          <p:cNvSpPr>
            <a:spLocks noChangeShapeType="1"/>
          </p:cNvSpPr>
          <p:nvPr/>
        </p:nvSpPr>
        <p:spPr bwMode="auto">
          <a:xfrm>
            <a:off x="8034338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Line 8">
            <a:extLst>
              <a:ext uri="{FF2B5EF4-FFF2-40B4-BE49-F238E27FC236}">
                <a16:creationId xmlns:a16="http://schemas.microsoft.com/office/drawing/2014/main" id="{943F2A52-993C-1265-13A3-65BFDF05C9A8}"/>
              </a:ext>
            </a:extLst>
          </p:cNvPr>
          <p:cNvSpPr>
            <a:spLocks noChangeShapeType="1"/>
          </p:cNvSpPr>
          <p:nvPr/>
        </p:nvSpPr>
        <p:spPr bwMode="auto">
          <a:xfrm>
            <a:off x="8639175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Line 9">
            <a:extLst>
              <a:ext uri="{FF2B5EF4-FFF2-40B4-BE49-F238E27FC236}">
                <a16:creationId xmlns:a16="http://schemas.microsoft.com/office/drawing/2014/main" id="{F14C6E52-7048-65AA-CECC-AF4E9FF5A1CA}"/>
              </a:ext>
            </a:extLst>
          </p:cNvPr>
          <p:cNvSpPr>
            <a:spLocks noChangeShapeType="1"/>
          </p:cNvSpPr>
          <p:nvPr/>
        </p:nvSpPr>
        <p:spPr bwMode="auto">
          <a:xfrm>
            <a:off x="9245600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Line 10">
            <a:extLst>
              <a:ext uri="{FF2B5EF4-FFF2-40B4-BE49-F238E27FC236}">
                <a16:creationId xmlns:a16="http://schemas.microsoft.com/office/drawing/2014/main" id="{8B016F24-060F-8755-A77E-14ABB96C40D1}"/>
              </a:ext>
            </a:extLst>
          </p:cNvPr>
          <p:cNvSpPr>
            <a:spLocks noChangeShapeType="1"/>
          </p:cNvSpPr>
          <p:nvPr/>
        </p:nvSpPr>
        <p:spPr bwMode="auto">
          <a:xfrm>
            <a:off x="9850438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Line 11">
            <a:extLst>
              <a:ext uri="{FF2B5EF4-FFF2-40B4-BE49-F238E27FC236}">
                <a16:creationId xmlns:a16="http://schemas.microsoft.com/office/drawing/2014/main" id="{ADE4D81A-A78B-4240-C2A2-A62179C1889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56863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Line 12">
            <a:extLst>
              <a:ext uri="{FF2B5EF4-FFF2-40B4-BE49-F238E27FC236}">
                <a16:creationId xmlns:a16="http://schemas.microsoft.com/office/drawing/2014/main" id="{E9AFF2F4-5F2C-D1D8-5E33-CE71C4E3674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61700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Line 13">
            <a:extLst>
              <a:ext uri="{FF2B5EF4-FFF2-40B4-BE49-F238E27FC236}">
                <a16:creationId xmlns:a16="http://schemas.microsoft.com/office/drawing/2014/main" id="{A6C7AC0D-E8FB-FA36-E978-9C1991702359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1888" y="1685925"/>
            <a:ext cx="546100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Line 14">
            <a:extLst>
              <a:ext uri="{FF2B5EF4-FFF2-40B4-BE49-F238E27FC236}">
                <a16:creationId xmlns:a16="http://schemas.microsoft.com/office/drawing/2014/main" id="{68526EC3-5698-6721-670E-7A71DE5AA1D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1888" y="2057400"/>
            <a:ext cx="546100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Line 15">
            <a:extLst>
              <a:ext uri="{FF2B5EF4-FFF2-40B4-BE49-F238E27FC236}">
                <a16:creationId xmlns:a16="http://schemas.microsoft.com/office/drawing/2014/main" id="{319A9F10-1D41-0831-928B-7C28116C58C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8238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Line 16">
            <a:extLst>
              <a:ext uri="{FF2B5EF4-FFF2-40B4-BE49-F238E27FC236}">
                <a16:creationId xmlns:a16="http://schemas.microsoft.com/office/drawing/2014/main" id="{B8D0F3B6-2D9E-D53F-ED35-71CA2B9B26C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66538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Rectangle 17">
            <a:extLst>
              <a:ext uri="{FF2B5EF4-FFF2-40B4-BE49-F238E27FC236}">
                <a16:creationId xmlns:a16="http://schemas.microsoft.com/office/drawing/2014/main" id="{DA8DD958-1474-41CB-E918-F58CEE5B3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863" y="1358900"/>
            <a:ext cx="14192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Components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Rectangle 18">
            <a:extLst>
              <a:ext uri="{FF2B5EF4-FFF2-40B4-BE49-F238E27FC236}">
                <a16:creationId xmlns:a16="http://schemas.microsoft.com/office/drawing/2014/main" id="{942C75D0-78AF-077D-F558-14970F1E5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3000" y="1730375"/>
            <a:ext cx="1234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ptos" panose="020B0004020202020204" pitchFamily="34" charset="0"/>
              </a:rPr>
              <a:t>9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Rectangle 19">
            <a:extLst>
              <a:ext uri="{FF2B5EF4-FFF2-40B4-BE49-F238E27FC236}">
                <a16:creationId xmlns:a16="http://schemas.microsoft.com/office/drawing/2014/main" id="{6A1B0581-CDD7-D19B-3BDE-1B388D38C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8163" y="1730375"/>
            <a:ext cx="1234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ptos" panose="020B0004020202020204" pitchFamily="34" charset="0"/>
              </a:rPr>
              <a:t>8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Rectangle 20">
            <a:extLst>
              <a:ext uri="{FF2B5EF4-FFF2-40B4-BE49-F238E27FC236}">
                <a16:creationId xmlns:a16="http://schemas.microsoft.com/office/drawing/2014/main" id="{FB997122-6958-A431-97EB-6EB93E7CF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3325" y="1730375"/>
            <a:ext cx="1234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ptos" panose="020B0004020202020204" pitchFamily="34" charset="0"/>
              </a:rPr>
              <a:t>7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Rectangle 21">
            <a:extLst>
              <a:ext uri="{FF2B5EF4-FFF2-40B4-BE49-F238E27FC236}">
                <a16:creationId xmlns:a16="http://schemas.microsoft.com/office/drawing/2014/main" id="{906AD7BE-28EA-4B56-3C50-645D9C670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6900" y="1730375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6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0" name="Rectangle 22">
            <a:extLst>
              <a:ext uri="{FF2B5EF4-FFF2-40B4-BE49-F238E27FC236}">
                <a16:creationId xmlns:a16="http://schemas.microsoft.com/office/drawing/2014/main" id="{AC46EF8B-537F-4C0C-9C13-66738A03B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2063" y="1730375"/>
            <a:ext cx="249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Rectangle 23">
            <a:extLst>
              <a:ext uri="{FF2B5EF4-FFF2-40B4-BE49-F238E27FC236}">
                <a16:creationId xmlns:a16="http://schemas.microsoft.com/office/drawing/2014/main" id="{F4E83100-A936-01CF-170E-D23FF9C70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638" y="1730375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" name="Rectangle 24">
            <a:extLst>
              <a:ext uri="{FF2B5EF4-FFF2-40B4-BE49-F238E27FC236}">
                <a16:creationId xmlns:a16="http://schemas.microsoft.com/office/drawing/2014/main" id="{8ECFEB53-F5C5-B934-AFB9-3D25BA47A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0800" y="1730375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3" name="Rectangle 25">
            <a:extLst>
              <a:ext uri="{FF2B5EF4-FFF2-40B4-BE49-F238E27FC236}">
                <a16:creationId xmlns:a16="http://schemas.microsoft.com/office/drawing/2014/main" id="{34498BBA-276E-A33B-4D80-F61161002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963" y="1730375"/>
            <a:ext cx="1234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ptos" panose="020B0004020202020204" pitchFamily="34" charset="0"/>
              </a:rPr>
              <a:t>2</a:t>
            </a:r>
          </a:p>
        </p:txBody>
      </p:sp>
      <p:sp>
        <p:nvSpPr>
          <p:cNvPr id="74" name="Rectangle 26">
            <a:extLst>
              <a:ext uri="{FF2B5EF4-FFF2-40B4-BE49-F238E27FC236}">
                <a16:creationId xmlns:a16="http://schemas.microsoft.com/office/drawing/2014/main" id="{01C2C917-101F-0D73-865C-096802AC7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538" y="1730375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5" name="Rectangle 27">
            <a:extLst>
              <a:ext uri="{FF2B5EF4-FFF2-40B4-BE49-F238E27FC236}">
                <a16:creationId xmlns:a16="http://schemas.microsoft.com/office/drawing/2014/main" id="{07DDCD3C-004D-7D4C-D70A-0CEB70EE9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3000" y="2103438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9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6" name="Rectangle 28">
            <a:extLst>
              <a:ext uri="{FF2B5EF4-FFF2-40B4-BE49-F238E27FC236}">
                <a16:creationId xmlns:a16="http://schemas.microsoft.com/office/drawing/2014/main" id="{9310590F-1167-3533-7E5F-FE730805D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8163" y="2103438"/>
            <a:ext cx="249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8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7" name="Rectangle 29">
            <a:extLst>
              <a:ext uri="{FF2B5EF4-FFF2-40B4-BE49-F238E27FC236}">
                <a16:creationId xmlns:a16="http://schemas.microsoft.com/office/drawing/2014/main" id="{950DA2C0-4E99-EA47-505C-6F4ACF51F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3325" y="2103438"/>
            <a:ext cx="249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7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8" name="Rectangle 30">
            <a:extLst>
              <a:ext uri="{FF2B5EF4-FFF2-40B4-BE49-F238E27FC236}">
                <a16:creationId xmlns:a16="http://schemas.microsoft.com/office/drawing/2014/main" id="{B063C12B-261E-126D-1543-AEA5AF1F2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6900" y="2103438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9" name="Rectangle 31">
            <a:extLst>
              <a:ext uri="{FF2B5EF4-FFF2-40B4-BE49-F238E27FC236}">
                <a16:creationId xmlns:a16="http://schemas.microsoft.com/office/drawing/2014/main" id="{F7D715AF-E40F-B61D-BB82-DD95F4ACE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2063" y="2103438"/>
            <a:ext cx="249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0" name="Rectangle 32">
            <a:extLst>
              <a:ext uri="{FF2B5EF4-FFF2-40B4-BE49-F238E27FC236}">
                <a16:creationId xmlns:a16="http://schemas.microsoft.com/office/drawing/2014/main" id="{5C34666E-B12F-7AA3-DAE5-9222AF20F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638" y="2103438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1" name="Rectangle 33">
            <a:extLst>
              <a:ext uri="{FF2B5EF4-FFF2-40B4-BE49-F238E27FC236}">
                <a16:creationId xmlns:a16="http://schemas.microsoft.com/office/drawing/2014/main" id="{DBD70CB9-173E-3397-51B0-2370DAAD1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0800" y="2103438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2" name="Rectangle 34">
            <a:extLst>
              <a:ext uri="{FF2B5EF4-FFF2-40B4-BE49-F238E27FC236}">
                <a16:creationId xmlns:a16="http://schemas.microsoft.com/office/drawing/2014/main" id="{202A293F-CDD8-0A16-E3F5-8A70A9B73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963" y="2103438"/>
            <a:ext cx="249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3" name="Rectangle 35">
            <a:extLst>
              <a:ext uri="{FF2B5EF4-FFF2-40B4-BE49-F238E27FC236}">
                <a16:creationId xmlns:a16="http://schemas.microsoft.com/office/drawing/2014/main" id="{3D40E703-7ADA-E5FB-F71E-6467ECD89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538" y="2103438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4341B26-B851-619E-6879-AF0ED499FDCC}"/>
              </a:ext>
            </a:extLst>
          </p:cNvPr>
          <p:cNvSpPr/>
          <p:nvPr/>
        </p:nvSpPr>
        <p:spPr>
          <a:xfrm>
            <a:off x="10290288" y="2995345"/>
            <a:ext cx="442110" cy="48631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942767-AC66-94F1-90CA-FDF1A67B13EF}"/>
              </a:ext>
            </a:extLst>
          </p:cNvPr>
          <p:cNvSpPr/>
          <p:nvPr/>
        </p:nvSpPr>
        <p:spPr>
          <a:xfrm>
            <a:off x="8844220" y="2995345"/>
            <a:ext cx="442110" cy="48631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0FA02B-12CB-B03B-40F2-E98C81EF66E6}"/>
              </a:ext>
            </a:extLst>
          </p:cNvPr>
          <p:cNvSpPr/>
          <p:nvPr/>
        </p:nvSpPr>
        <p:spPr>
          <a:xfrm>
            <a:off x="7416573" y="2995345"/>
            <a:ext cx="442110" cy="4863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DF8D0E9-82D3-FFF3-6826-DF191C8C6F87}"/>
              </a:ext>
            </a:extLst>
          </p:cNvPr>
          <p:cNvSpPr/>
          <p:nvPr/>
        </p:nvSpPr>
        <p:spPr>
          <a:xfrm>
            <a:off x="6096000" y="4231382"/>
            <a:ext cx="442110" cy="4863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8466E8F-05C5-3B98-DC81-93C1C0DB3052}"/>
              </a:ext>
            </a:extLst>
          </p:cNvPr>
          <p:cNvSpPr/>
          <p:nvPr/>
        </p:nvSpPr>
        <p:spPr>
          <a:xfrm>
            <a:off x="7416573" y="5457289"/>
            <a:ext cx="442110" cy="48631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2DCEAF-0FE1-B838-F705-938B12F80681}"/>
              </a:ext>
            </a:extLst>
          </p:cNvPr>
          <p:cNvSpPr/>
          <p:nvPr/>
        </p:nvSpPr>
        <p:spPr>
          <a:xfrm>
            <a:off x="8853431" y="5457289"/>
            <a:ext cx="442110" cy="486310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747C2C-1B2F-B738-5BDB-5E05FC864209}"/>
              </a:ext>
            </a:extLst>
          </p:cNvPr>
          <p:cNvSpPr/>
          <p:nvPr/>
        </p:nvSpPr>
        <p:spPr>
          <a:xfrm>
            <a:off x="10290288" y="5457289"/>
            <a:ext cx="442110" cy="48631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D61F0D1-5516-9597-498A-CE3383D45B4F}"/>
              </a:ext>
            </a:extLst>
          </p:cNvPr>
          <p:cNvSpPr/>
          <p:nvPr/>
        </p:nvSpPr>
        <p:spPr>
          <a:xfrm>
            <a:off x="8181055" y="4231382"/>
            <a:ext cx="442110" cy="48631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82C136D-C08F-9757-F187-A00731A109F8}"/>
              </a:ext>
            </a:extLst>
          </p:cNvPr>
          <p:cNvSpPr/>
          <p:nvPr/>
        </p:nvSpPr>
        <p:spPr>
          <a:xfrm>
            <a:off x="11616618" y="4231382"/>
            <a:ext cx="442110" cy="486310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CF3318A-8BC6-45B8-FFA8-9355F4167361}"/>
              </a:ext>
            </a:extLst>
          </p:cNvPr>
          <p:cNvCxnSpPr>
            <a:stCxn id="9" idx="5"/>
            <a:endCxn id="14" idx="1"/>
          </p:cNvCxnSpPr>
          <p:nvPr/>
        </p:nvCxnSpPr>
        <p:spPr>
          <a:xfrm>
            <a:off x="9221585" y="3410437"/>
            <a:ext cx="1133449" cy="2118071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A9A547D-5361-86DD-864E-1AD2A7561D84}"/>
              </a:ext>
            </a:extLst>
          </p:cNvPr>
          <p:cNvCxnSpPr>
            <a:stCxn id="9" idx="6"/>
            <a:endCxn id="8" idx="2"/>
          </p:cNvCxnSpPr>
          <p:nvPr/>
        </p:nvCxnSpPr>
        <p:spPr>
          <a:xfrm>
            <a:off x="9286331" y="3238500"/>
            <a:ext cx="1003958" cy="0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0C0382-C53F-C70F-C5DE-B5A717D92231}"/>
              </a:ext>
            </a:extLst>
          </p:cNvPr>
          <p:cNvCxnSpPr>
            <a:stCxn id="16" idx="1"/>
            <a:endCxn id="8" idx="5"/>
          </p:cNvCxnSpPr>
          <p:nvPr/>
        </p:nvCxnSpPr>
        <p:spPr>
          <a:xfrm flipH="1" flipV="1">
            <a:off x="10667653" y="3410438"/>
            <a:ext cx="1013711" cy="892164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CD973FF-2D5D-6333-AC6F-A0CD96B378E6}"/>
              </a:ext>
            </a:extLst>
          </p:cNvPr>
          <p:cNvCxnSpPr>
            <a:stCxn id="16" idx="3"/>
            <a:endCxn id="14" idx="7"/>
          </p:cNvCxnSpPr>
          <p:nvPr/>
        </p:nvCxnSpPr>
        <p:spPr>
          <a:xfrm flipH="1">
            <a:off x="10667653" y="4646475"/>
            <a:ext cx="1013711" cy="882034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995171-31F1-7D0E-E890-FF8FC5674221}"/>
              </a:ext>
            </a:extLst>
          </p:cNvPr>
          <p:cNvCxnSpPr>
            <a:stCxn id="8" idx="4"/>
            <a:endCxn id="14" idx="0"/>
          </p:cNvCxnSpPr>
          <p:nvPr/>
        </p:nvCxnSpPr>
        <p:spPr>
          <a:xfrm>
            <a:off x="10511343" y="3481655"/>
            <a:ext cx="0" cy="1975633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756883D-070A-BEAD-3B48-5A8CD26000DC}"/>
              </a:ext>
            </a:extLst>
          </p:cNvPr>
          <p:cNvCxnSpPr>
            <a:stCxn id="15" idx="5"/>
            <a:endCxn id="13" idx="1"/>
          </p:cNvCxnSpPr>
          <p:nvPr/>
        </p:nvCxnSpPr>
        <p:spPr>
          <a:xfrm>
            <a:off x="8558420" y="4646475"/>
            <a:ext cx="359757" cy="882034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3DD34B6-1502-0A1D-99B3-72A0B648AE76}"/>
              </a:ext>
            </a:extLst>
          </p:cNvPr>
          <p:cNvCxnSpPr>
            <a:stCxn id="13" idx="6"/>
            <a:endCxn id="14" idx="2"/>
          </p:cNvCxnSpPr>
          <p:nvPr/>
        </p:nvCxnSpPr>
        <p:spPr>
          <a:xfrm>
            <a:off x="9295541" y="5700444"/>
            <a:ext cx="994747" cy="0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126D678-5FA9-4ECB-5879-B76A8A8DF5F9}"/>
              </a:ext>
            </a:extLst>
          </p:cNvPr>
          <p:cNvCxnSpPr>
            <a:stCxn id="15" idx="0"/>
            <a:endCxn id="9" idx="3"/>
          </p:cNvCxnSpPr>
          <p:nvPr/>
        </p:nvCxnSpPr>
        <p:spPr>
          <a:xfrm flipV="1">
            <a:off x="8402111" y="3410437"/>
            <a:ext cx="506856" cy="820946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A9C167-F742-175C-1005-21DE6B0B6D9C}"/>
              </a:ext>
            </a:extLst>
          </p:cNvPr>
          <p:cNvCxnSpPr>
            <a:stCxn id="10" idx="6"/>
            <a:endCxn id="9" idx="2"/>
          </p:cNvCxnSpPr>
          <p:nvPr/>
        </p:nvCxnSpPr>
        <p:spPr>
          <a:xfrm>
            <a:off x="7858684" y="3238500"/>
            <a:ext cx="985537" cy="0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FBF313B-2A46-7564-62E1-059CBB09C1B5}"/>
              </a:ext>
            </a:extLst>
          </p:cNvPr>
          <p:cNvCxnSpPr>
            <a:stCxn id="11" idx="7"/>
            <a:endCxn id="10" idx="3"/>
          </p:cNvCxnSpPr>
          <p:nvPr/>
        </p:nvCxnSpPr>
        <p:spPr>
          <a:xfrm flipV="1">
            <a:off x="6473364" y="3410438"/>
            <a:ext cx="1007955" cy="892164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D50667D-2D68-60C0-146F-8CE031F8995F}"/>
              </a:ext>
            </a:extLst>
          </p:cNvPr>
          <p:cNvCxnSpPr>
            <a:stCxn id="11" idx="5"/>
            <a:endCxn id="12" idx="1"/>
          </p:cNvCxnSpPr>
          <p:nvPr/>
        </p:nvCxnSpPr>
        <p:spPr>
          <a:xfrm>
            <a:off x="6473364" y="4646475"/>
            <a:ext cx="1007955" cy="882034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5E8DA39-24F6-AA66-87D0-FD31A24BBF9D}"/>
              </a:ext>
            </a:extLst>
          </p:cNvPr>
          <p:cNvCxnSpPr>
            <a:stCxn id="13" idx="2"/>
            <a:endCxn id="12" idx="6"/>
          </p:cNvCxnSpPr>
          <p:nvPr/>
        </p:nvCxnSpPr>
        <p:spPr>
          <a:xfrm flipH="1">
            <a:off x="7858683" y="5700444"/>
            <a:ext cx="994747" cy="0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0CCF330-37D0-F4F1-BC6E-2218B80D1AA5}"/>
              </a:ext>
            </a:extLst>
          </p:cNvPr>
          <p:cNvCxnSpPr>
            <a:stCxn id="15" idx="3"/>
            <a:endCxn id="12" idx="7"/>
          </p:cNvCxnSpPr>
          <p:nvPr/>
        </p:nvCxnSpPr>
        <p:spPr>
          <a:xfrm flipH="1">
            <a:off x="7793938" y="4646475"/>
            <a:ext cx="451863" cy="882034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076B388-BE1A-E3C2-F60E-51A2EFC2C2EF}"/>
              </a:ext>
            </a:extLst>
          </p:cNvPr>
          <p:cNvSpPr txBox="1"/>
          <p:nvPr/>
        </p:nvSpPr>
        <p:spPr>
          <a:xfrm>
            <a:off x="9654755" y="2823410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7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BFA5DC-8960-C03E-79A3-FB513626904D}"/>
              </a:ext>
            </a:extLst>
          </p:cNvPr>
          <p:cNvSpPr txBox="1"/>
          <p:nvPr/>
        </p:nvSpPr>
        <p:spPr>
          <a:xfrm>
            <a:off x="11119244" y="3447104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9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19E5C2-493C-DBC0-1B71-9B5BE76B5B6C}"/>
              </a:ext>
            </a:extLst>
          </p:cNvPr>
          <p:cNvSpPr txBox="1"/>
          <p:nvPr/>
        </p:nvSpPr>
        <p:spPr>
          <a:xfrm>
            <a:off x="11192929" y="5038959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10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26F841-9E10-A911-202C-A7AB168583ED}"/>
              </a:ext>
            </a:extLst>
          </p:cNvPr>
          <p:cNvSpPr txBox="1"/>
          <p:nvPr/>
        </p:nvSpPr>
        <p:spPr>
          <a:xfrm>
            <a:off x="10502132" y="4218416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14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CCC5E6-D9EF-0732-15AA-87727298310A}"/>
              </a:ext>
            </a:extLst>
          </p:cNvPr>
          <p:cNvSpPr txBox="1"/>
          <p:nvPr/>
        </p:nvSpPr>
        <p:spPr>
          <a:xfrm>
            <a:off x="9654755" y="3965749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4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F0FB53-ED08-B513-66AD-FD89ED470119}"/>
              </a:ext>
            </a:extLst>
          </p:cNvPr>
          <p:cNvSpPr txBox="1"/>
          <p:nvPr/>
        </p:nvSpPr>
        <p:spPr>
          <a:xfrm>
            <a:off x="9618049" y="5329015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5FBFF7-A6D8-5444-8A56-414A000C5AC4}"/>
              </a:ext>
            </a:extLst>
          </p:cNvPr>
          <p:cNvSpPr txBox="1"/>
          <p:nvPr/>
        </p:nvSpPr>
        <p:spPr>
          <a:xfrm>
            <a:off x="8687572" y="3697254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26A5A6E-7575-0A5F-26E0-E342838384E2}"/>
              </a:ext>
            </a:extLst>
          </p:cNvPr>
          <p:cNvSpPr txBox="1"/>
          <p:nvPr/>
        </p:nvSpPr>
        <p:spPr>
          <a:xfrm>
            <a:off x="8227108" y="5296181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1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EE1586D-F5C1-6E7F-29F9-F0DF64EE38F8}"/>
              </a:ext>
            </a:extLst>
          </p:cNvPr>
          <p:cNvSpPr txBox="1"/>
          <p:nvPr/>
        </p:nvSpPr>
        <p:spPr>
          <a:xfrm>
            <a:off x="8057526" y="4868943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7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CDA14F-43C0-F9FB-1717-DEB7B8510E77}"/>
              </a:ext>
            </a:extLst>
          </p:cNvPr>
          <p:cNvSpPr txBox="1"/>
          <p:nvPr/>
        </p:nvSpPr>
        <p:spPr>
          <a:xfrm>
            <a:off x="8738297" y="4856173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6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473054A-1BE0-BF94-5819-2E2B3838AF68}"/>
              </a:ext>
            </a:extLst>
          </p:cNvPr>
          <p:cNvSpPr txBox="1"/>
          <p:nvPr/>
        </p:nvSpPr>
        <p:spPr>
          <a:xfrm>
            <a:off x="6629201" y="5002292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8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1F1C02A-C1E9-F927-D47F-9AE7C4A4D4B0}"/>
              </a:ext>
            </a:extLst>
          </p:cNvPr>
          <p:cNvCxnSpPr>
            <a:stCxn id="12" idx="0"/>
            <a:endCxn id="10" idx="4"/>
          </p:cNvCxnSpPr>
          <p:nvPr/>
        </p:nvCxnSpPr>
        <p:spPr>
          <a:xfrm flipV="1">
            <a:off x="7637628" y="3481655"/>
            <a:ext cx="0" cy="1975633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D70CAC2-65B0-F26D-2601-4E84E239D2CA}"/>
              </a:ext>
            </a:extLst>
          </p:cNvPr>
          <p:cNvSpPr txBox="1"/>
          <p:nvPr/>
        </p:nvSpPr>
        <p:spPr>
          <a:xfrm>
            <a:off x="7651173" y="4009410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11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66DF52-5679-EB28-53BF-63AE8E330EB3}"/>
              </a:ext>
            </a:extLst>
          </p:cNvPr>
          <p:cNvSpPr txBox="1"/>
          <p:nvPr/>
        </p:nvSpPr>
        <p:spPr>
          <a:xfrm>
            <a:off x="8148818" y="2834900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8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A470BF-21C7-4E50-73DC-65B9898DE18D}"/>
              </a:ext>
            </a:extLst>
          </p:cNvPr>
          <p:cNvSpPr txBox="1"/>
          <p:nvPr/>
        </p:nvSpPr>
        <p:spPr>
          <a:xfrm>
            <a:off x="6666179" y="3539470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4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105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169B94-B496-4601-C608-DE3C530BB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9C69F-9289-5B53-F750-05A7D78B8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Union-Find</a:t>
            </a:r>
            <a:endParaRPr lang="en-US" sz="28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41">
                <a:extLst>
                  <a:ext uri="{FF2B5EF4-FFF2-40B4-BE49-F238E27FC236}">
                    <a16:creationId xmlns:a16="http://schemas.microsoft.com/office/drawing/2014/main" id="{29ACA5BD-F286-50C8-B68C-75C7C24CD06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Initially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𝐶𝑜𝑚𝑝𝑜𝑛𝑒𝑛𝑡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for all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</a:t>
                </a:r>
                <a:r>
                  <a:rPr lang="en-US" dirty="0"/>
                  <a:t>.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Union(x, y)</a:t>
                </a:r>
                <a:r>
                  <a:rPr lang="en-US" dirty="0"/>
                  <a:t> merges two disjoint sets together</a:t>
                </a:r>
              </a:p>
              <a:p>
                <a:pPr lvl="1"/>
                <a:r>
                  <a:rPr lang="en-US" dirty="0"/>
                  <a:t>Update the values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𝐶𝑜𝑚𝑝𝑜𝑛𝑒𝑛𝑡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for all elements in sets A and/or B</a:t>
                </a:r>
              </a:p>
            </p:txBody>
          </p:sp>
        </mc:Choice>
        <mc:Fallback xmlns="">
          <p:sp>
            <p:nvSpPr>
              <p:cNvPr id="42" name="Content Placeholder 41">
                <a:extLst>
                  <a:ext uri="{FF2B5EF4-FFF2-40B4-BE49-F238E27FC236}">
                    <a16:creationId xmlns:a16="http://schemas.microsoft.com/office/drawing/2014/main" id="{29ACA5BD-F286-50C8-B68C-75C7C24CD0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2C2B19-EE80-E8BB-5F5C-B93226C27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D20C1-8F6A-D64F-AFAE-6EC332FBCEE4}" type="slidenum">
              <a:rPr lang="en-US" smtClean="0"/>
              <a:t>9</a:t>
            </a:fld>
            <a:endParaRPr lang="en-US" dirty="0"/>
          </a:p>
        </p:txBody>
      </p:sp>
      <p:sp>
        <p:nvSpPr>
          <p:cNvPr id="52" name="AutoShape 3">
            <a:extLst>
              <a:ext uri="{FF2B5EF4-FFF2-40B4-BE49-F238E27FC236}">
                <a16:creationId xmlns:a16="http://schemas.microsoft.com/office/drawing/2014/main" id="{D2DE1A63-DB92-5CA7-5125-0F7535DF9421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6210300" y="1292225"/>
            <a:ext cx="5470525" cy="12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Line 5">
            <a:extLst>
              <a:ext uri="{FF2B5EF4-FFF2-40B4-BE49-F238E27FC236}">
                <a16:creationId xmlns:a16="http://schemas.microsoft.com/office/drawing/2014/main" id="{72717453-B38E-6D86-AEF1-FF28BC36CCE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3075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Line 6">
            <a:extLst>
              <a:ext uri="{FF2B5EF4-FFF2-40B4-BE49-F238E27FC236}">
                <a16:creationId xmlns:a16="http://schemas.microsoft.com/office/drawing/2014/main" id="{DC5C465B-A719-B5AD-0FA5-14009C6A23E7}"/>
              </a:ext>
            </a:extLst>
          </p:cNvPr>
          <p:cNvSpPr>
            <a:spLocks noChangeShapeType="1"/>
          </p:cNvSpPr>
          <p:nvPr/>
        </p:nvSpPr>
        <p:spPr bwMode="auto">
          <a:xfrm>
            <a:off x="7429500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Line 7">
            <a:extLst>
              <a:ext uri="{FF2B5EF4-FFF2-40B4-BE49-F238E27FC236}">
                <a16:creationId xmlns:a16="http://schemas.microsoft.com/office/drawing/2014/main" id="{4E071649-4300-CC1E-8FDC-482E35430B64}"/>
              </a:ext>
            </a:extLst>
          </p:cNvPr>
          <p:cNvSpPr>
            <a:spLocks noChangeShapeType="1"/>
          </p:cNvSpPr>
          <p:nvPr/>
        </p:nvSpPr>
        <p:spPr bwMode="auto">
          <a:xfrm>
            <a:off x="8034338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Line 8">
            <a:extLst>
              <a:ext uri="{FF2B5EF4-FFF2-40B4-BE49-F238E27FC236}">
                <a16:creationId xmlns:a16="http://schemas.microsoft.com/office/drawing/2014/main" id="{7DCF9E9D-EACE-F411-74F9-A60AD357C5A6}"/>
              </a:ext>
            </a:extLst>
          </p:cNvPr>
          <p:cNvSpPr>
            <a:spLocks noChangeShapeType="1"/>
          </p:cNvSpPr>
          <p:nvPr/>
        </p:nvSpPr>
        <p:spPr bwMode="auto">
          <a:xfrm>
            <a:off x="8639175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Line 9">
            <a:extLst>
              <a:ext uri="{FF2B5EF4-FFF2-40B4-BE49-F238E27FC236}">
                <a16:creationId xmlns:a16="http://schemas.microsoft.com/office/drawing/2014/main" id="{68CA0E30-2CE4-E1ED-07A3-7B6E9A273390}"/>
              </a:ext>
            </a:extLst>
          </p:cNvPr>
          <p:cNvSpPr>
            <a:spLocks noChangeShapeType="1"/>
          </p:cNvSpPr>
          <p:nvPr/>
        </p:nvSpPr>
        <p:spPr bwMode="auto">
          <a:xfrm>
            <a:off x="9245600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Line 10">
            <a:extLst>
              <a:ext uri="{FF2B5EF4-FFF2-40B4-BE49-F238E27FC236}">
                <a16:creationId xmlns:a16="http://schemas.microsoft.com/office/drawing/2014/main" id="{BFB510E7-CC76-7EAA-04BE-FC3361CE8736}"/>
              </a:ext>
            </a:extLst>
          </p:cNvPr>
          <p:cNvSpPr>
            <a:spLocks noChangeShapeType="1"/>
          </p:cNvSpPr>
          <p:nvPr/>
        </p:nvSpPr>
        <p:spPr bwMode="auto">
          <a:xfrm>
            <a:off x="9850438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Line 11">
            <a:extLst>
              <a:ext uri="{FF2B5EF4-FFF2-40B4-BE49-F238E27FC236}">
                <a16:creationId xmlns:a16="http://schemas.microsoft.com/office/drawing/2014/main" id="{EA298570-B9E4-66C1-F07D-5DADF5882B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56863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Line 12">
            <a:extLst>
              <a:ext uri="{FF2B5EF4-FFF2-40B4-BE49-F238E27FC236}">
                <a16:creationId xmlns:a16="http://schemas.microsoft.com/office/drawing/2014/main" id="{685AF4E8-A147-9252-FCA2-E725A900724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61700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Line 13">
            <a:extLst>
              <a:ext uri="{FF2B5EF4-FFF2-40B4-BE49-F238E27FC236}">
                <a16:creationId xmlns:a16="http://schemas.microsoft.com/office/drawing/2014/main" id="{3F02AA2B-EF7D-19C7-1996-454F65207CA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1888" y="1685925"/>
            <a:ext cx="546100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Line 14">
            <a:extLst>
              <a:ext uri="{FF2B5EF4-FFF2-40B4-BE49-F238E27FC236}">
                <a16:creationId xmlns:a16="http://schemas.microsoft.com/office/drawing/2014/main" id="{118112F3-47FF-0FD7-FF46-5B297DFE1C0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1888" y="2057400"/>
            <a:ext cx="5461000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Line 15">
            <a:extLst>
              <a:ext uri="{FF2B5EF4-FFF2-40B4-BE49-F238E27FC236}">
                <a16:creationId xmlns:a16="http://schemas.microsoft.com/office/drawing/2014/main" id="{96A1AD66-E54A-2545-C5F4-8436AE9768C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8238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Line 16">
            <a:extLst>
              <a:ext uri="{FF2B5EF4-FFF2-40B4-BE49-F238E27FC236}">
                <a16:creationId xmlns:a16="http://schemas.microsoft.com/office/drawing/2014/main" id="{B0645C56-64A8-0D96-4DF5-B7EDBAAE52C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66538" y="1679575"/>
            <a:ext cx="0" cy="384175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Rectangle 17">
            <a:extLst>
              <a:ext uri="{FF2B5EF4-FFF2-40B4-BE49-F238E27FC236}">
                <a16:creationId xmlns:a16="http://schemas.microsoft.com/office/drawing/2014/main" id="{5EE981F8-9048-458B-5A20-03789E953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863" y="1358900"/>
            <a:ext cx="14192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Components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Rectangle 18">
            <a:extLst>
              <a:ext uri="{FF2B5EF4-FFF2-40B4-BE49-F238E27FC236}">
                <a16:creationId xmlns:a16="http://schemas.microsoft.com/office/drawing/2014/main" id="{F556B6EA-9AE7-C664-41FD-6041DA1B6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3000" y="1730375"/>
            <a:ext cx="1234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ptos" panose="020B0004020202020204" pitchFamily="34" charset="0"/>
              </a:rPr>
              <a:t>9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Rectangle 19">
            <a:extLst>
              <a:ext uri="{FF2B5EF4-FFF2-40B4-BE49-F238E27FC236}">
                <a16:creationId xmlns:a16="http://schemas.microsoft.com/office/drawing/2014/main" id="{514085EB-2F6C-5490-40CB-16F2DA032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8163" y="1730375"/>
            <a:ext cx="1234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ptos" panose="020B0004020202020204" pitchFamily="34" charset="0"/>
              </a:rPr>
              <a:t>8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8" name="Rectangle 20">
            <a:extLst>
              <a:ext uri="{FF2B5EF4-FFF2-40B4-BE49-F238E27FC236}">
                <a16:creationId xmlns:a16="http://schemas.microsoft.com/office/drawing/2014/main" id="{C0E44876-56A4-F764-88E7-A3AA8ADFE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3325" y="1730375"/>
            <a:ext cx="1234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ptos" panose="020B0004020202020204" pitchFamily="34" charset="0"/>
              </a:rPr>
              <a:t>7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Rectangle 21">
            <a:extLst>
              <a:ext uri="{FF2B5EF4-FFF2-40B4-BE49-F238E27FC236}">
                <a16:creationId xmlns:a16="http://schemas.microsoft.com/office/drawing/2014/main" id="{72B61F08-8EDE-C601-86D7-FB597DCA3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6900" y="1730375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6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0" name="Rectangle 22">
            <a:extLst>
              <a:ext uri="{FF2B5EF4-FFF2-40B4-BE49-F238E27FC236}">
                <a16:creationId xmlns:a16="http://schemas.microsoft.com/office/drawing/2014/main" id="{B1D757F5-D1FE-5C45-98E7-1DDFCE8EA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2063" y="1730375"/>
            <a:ext cx="249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Rectangle 23">
            <a:extLst>
              <a:ext uri="{FF2B5EF4-FFF2-40B4-BE49-F238E27FC236}">
                <a16:creationId xmlns:a16="http://schemas.microsoft.com/office/drawing/2014/main" id="{900DB159-8359-7A55-CA27-108792207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638" y="1730375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" name="Rectangle 24">
            <a:extLst>
              <a:ext uri="{FF2B5EF4-FFF2-40B4-BE49-F238E27FC236}">
                <a16:creationId xmlns:a16="http://schemas.microsoft.com/office/drawing/2014/main" id="{1B48B5FB-77B6-67A2-2D83-8A60B8DF2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0800" y="1730375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3" name="Rectangle 25">
            <a:extLst>
              <a:ext uri="{FF2B5EF4-FFF2-40B4-BE49-F238E27FC236}">
                <a16:creationId xmlns:a16="http://schemas.microsoft.com/office/drawing/2014/main" id="{4929847A-BC39-D706-5215-C7F8DF653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963" y="1730375"/>
            <a:ext cx="1234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ptos" panose="020B0004020202020204" pitchFamily="34" charset="0"/>
              </a:rPr>
              <a:t>1</a:t>
            </a:r>
          </a:p>
        </p:txBody>
      </p:sp>
      <p:sp>
        <p:nvSpPr>
          <p:cNvPr id="74" name="Rectangle 26">
            <a:extLst>
              <a:ext uri="{FF2B5EF4-FFF2-40B4-BE49-F238E27FC236}">
                <a16:creationId xmlns:a16="http://schemas.microsoft.com/office/drawing/2014/main" id="{B74EFED2-E878-6737-4F46-BFCD83025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538" y="1730375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5" name="Rectangle 27">
            <a:extLst>
              <a:ext uri="{FF2B5EF4-FFF2-40B4-BE49-F238E27FC236}">
                <a16:creationId xmlns:a16="http://schemas.microsoft.com/office/drawing/2014/main" id="{349348D2-87FF-EFBD-EF0B-CA16D65D6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3000" y="2103438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9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6" name="Rectangle 28">
            <a:extLst>
              <a:ext uri="{FF2B5EF4-FFF2-40B4-BE49-F238E27FC236}">
                <a16:creationId xmlns:a16="http://schemas.microsoft.com/office/drawing/2014/main" id="{1300E11A-5714-CA1A-AA3A-C5649F769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8163" y="2103438"/>
            <a:ext cx="249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8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7" name="Rectangle 29">
            <a:extLst>
              <a:ext uri="{FF2B5EF4-FFF2-40B4-BE49-F238E27FC236}">
                <a16:creationId xmlns:a16="http://schemas.microsoft.com/office/drawing/2014/main" id="{01A64472-D9C1-8F6A-C58E-652F47965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3325" y="2103438"/>
            <a:ext cx="249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7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8" name="Rectangle 30">
            <a:extLst>
              <a:ext uri="{FF2B5EF4-FFF2-40B4-BE49-F238E27FC236}">
                <a16:creationId xmlns:a16="http://schemas.microsoft.com/office/drawing/2014/main" id="{D55510A4-732F-CDD9-C6E8-CF0534EA2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6900" y="2103438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9" name="Rectangle 31">
            <a:extLst>
              <a:ext uri="{FF2B5EF4-FFF2-40B4-BE49-F238E27FC236}">
                <a16:creationId xmlns:a16="http://schemas.microsoft.com/office/drawing/2014/main" id="{B779D23B-6410-6303-6767-58F3B247E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2063" y="2103438"/>
            <a:ext cx="249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0" name="Rectangle 32">
            <a:extLst>
              <a:ext uri="{FF2B5EF4-FFF2-40B4-BE49-F238E27FC236}">
                <a16:creationId xmlns:a16="http://schemas.microsoft.com/office/drawing/2014/main" id="{2CD3B4B9-10D2-020E-9D9C-16D7248F2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638" y="2103438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1" name="Rectangle 33">
            <a:extLst>
              <a:ext uri="{FF2B5EF4-FFF2-40B4-BE49-F238E27FC236}">
                <a16:creationId xmlns:a16="http://schemas.microsoft.com/office/drawing/2014/main" id="{AA71E9FC-8F3A-7525-7613-7D34EF9DE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0800" y="2103438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2" name="Rectangle 34">
            <a:extLst>
              <a:ext uri="{FF2B5EF4-FFF2-40B4-BE49-F238E27FC236}">
                <a16:creationId xmlns:a16="http://schemas.microsoft.com/office/drawing/2014/main" id="{EB4B7E33-5C4D-B136-8311-3EC032759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5963" y="2103438"/>
            <a:ext cx="249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3" name="Rectangle 35">
            <a:extLst>
              <a:ext uri="{FF2B5EF4-FFF2-40B4-BE49-F238E27FC236}">
                <a16:creationId xmlns:a16="http://schemas.microsoft.com/office/drawing/2014/main" id="{3A8144BE-6B7D-C63B-AB8D-C3EF301D8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538" y="2103438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10B01EE-42BB-7BBB-F314-250BA3C869E2}"/>
              </a:ext>
            </a:extLst>
          </p:cNvPr>
          <p:cNvSpPr/>
          <p:nvPr/>
        </p:nvSpPr>
        <p:spPr>
          <a:xfrm>
            <a:off x="10290288" y="2995345"/>
            <a:ext cx="442110" cy="48631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CA32607-9066-C011-827B-064E320A9FC1}"/>
              </a:ext>
            </a:extLst>
          </p:cNvPr>
          <p:cNvSpPr/>
          <p:nvPr/>
        </p:nvSpPr>
        <p:spPr>
          <a:xfrm>
            <a:off x="8844220" y="2995345"/>
            <a:ext cx="442110" cy="48631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11784A-9CC9-44BD-5008-61279EB893D7}"/>
              </a:ext>
            </a:extLst>
          </p:cNvPr>
          <p:cNvSpPr/>
          <p:nvPr/>
        </p:nvSpPr>
        <p:spPr>
          <a:xfrm>
            <a:off x="7416573" y="2995345"/>
            <a:ext cx="442110" cy="4863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1F472B9-B7F2-4CA7-8EE4-FB60C0316A4B}"/>
              </a:ext>
            </a:extLst>
          </p:cNvPr>
          <p:cNvSpPr/>
          <p:nvPr/>
        </p:nvSpPr>
        <p:spPr>
          <a:xfrm>
            <a:off x="6096000" y="4231382"/>
            <a:ext cx="442110" cy="4863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219DCB-D358-E259-DA55-5D42FD5E4989}"/>
              </a:ext>
            </a:extLst>
          </p:cNvPr>
          <p:cNvSpPr/>
          <p:nvPr/>
        </p:nvSpPr>
        <p:spPr>
          <a:xfrm>
            <a:off x="7416573" y="5457289"/>
            <a:ext cx="442110" cy="48631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5A759D3-23BF-D0E3-DBE8-B76DA7023169}"/>
              </a:ext>
            </a:extLst>
          </p:cNvPr>
          <p:cNvSpPr/>
          <p:nvPr/>
        </p:nvSpPr>
        <p:spPr>
          <a:xfrm>
            <a:off x="8853431" y="5457289"/>
            <a:ext cx="442110" cy="486310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8F1F5D-6FDE-0DE4-9859-47F669F16772}"/>
              </a:ext>
            </a:extLst>
          </p:cNvPr>
          <p:cNvSpPr/>
          <p:nvPr/>
        </p:nvSpPr>
        <p:spPr>
          <a:xfrm>
            <a:off x="10290288" y="5457289"/>
            <a:ext cx="442110" cy="48631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DB2672-A2B8-0282-DAA8-4032AF82D10E}"/>
              </a:ext>
            </a:extLst>
          </p:cNvPr>
          <p:cNvSpPr/>
          <p:nvPr/>
        </p:nvSpPr>
        <p:spPr>
          <a:xfrm>
            <a:off x="8181055" y="4231382"/>
            <a:ext cx="442110" cy="48631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F986F15-6E1B-23E8-DFE4-1CAD431136D9}"/>
              </a:ext>
            </a:extLst>
          </p:cNvPr>
          <p:cNvSpPr/>
          <p:nvPr/>
        </p:nvSpPr>
        <p:spPr>
          <a:xfrm>
            <a:off x="11616618" y="4231382"/>
            <a:ext cx="442110" cy="486310"/>
          </a:xfrm>
          <a:prstGeom prst="ellipse">
            <a:avLst/>
          </a:prstGeom>
          <a:solidFill>
            <a:srgbClr val="FFC000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A5B088-C340-FA0B-86E8-09749C2F9EC6}"/>
              </a:ext>
            </a:extLst>
          </p:cNvPr>
          <p:cNvCxnSpPr>
            <a:stCxn id="9" idx="5"/>
            <a:endCxn id="14" idx="1"/>
          </p:cNvCxnSpPr>
          <p:nvPr/>
        </p:nvCxnSpPr>
        <p:spPr>
          <a:xfrm>
            <a:off x="9221585" y="3410437"/>
            <a:ext cx="1133449" cy="2118071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1FED05B-0EBB-6B0E-5F30-490B5E3F8175}"/>
              </a:ext>
            </a:extLst>
          </p:cNvPr>
          <p:cNvCxnSpPr>
            <a:stCxn id="9" idx="6"/>
            <a:endCxn id="8" idx="2"/>
          </p:cNvCxnSpPr>
          <p:nvPr/>
        </p:nvCxnSpPr>
        <p:spPr>
          <a:xfrm>
            <a:off x="9286331" y="3238500"/>
            <a:ext cx="1003958" cy="0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963C17-6675-8A60-4FEC-39BE569B95BE}"/>
              </a:ext>
            </a:extLst>
          </p:cNvPr>
          <p:cNvCxnSpPr>
            <a:stCxn id="16" idx="1"/>
            <a:endCxn id="8" idx="5"/>
          </p:cNvCxnSpPr>
          <p:nvPr/>
        </p:nvCxnSpPr>
        <p:spPr>
          <a:xfrm flipH="1" flipV="1">
            <a:off x="10667653" y="3410438"/>
            <a:ext cx="1013711" cy="892164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7D4545A-20FA-28DE-D295-F1EDCD71905D}"/>
              </a:ext>
            </a:extLst>
          </p:cNvPr>
          <p:cNvCxnSpPr>
            <a:stCxn id="16" idx="3"/>
            <a:endCxn id="14" idx="7"/>
          </p:cNvCxnSpPr>
          <p:nvPr/>
        </p:nvCxnSpPr>
        <p:spPr>
          <a:xfrm flipH="1">
            <a:off x="10667653" y="4646475"/>
            <a:ext cx="1013711" cy="882034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6BE5185-511A-AF92-ADCC-7AC8F00F780F}"/>
              </a:ext>
            </a:extLst>
          </p:cNvPr>
          <p:cNvCxnSpPr>
            <a:stCxn id="8" idx="4"/>
            <a:endCxn id="14" idx="0"/>
          </p:cNvCxnSpPr>
          <p:nvPr/>
        </p:nvCxnSpPr>
        <p:spPr>
          <a:xfrm>
            <a:off x="10511343" y="3481655"/>
            <a:ext cx="0" cy="1975633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48B2145-515C-4EE0-14D5-66A3A4A8ED99}"/>
              </a:ext>
            </a:extLst>
          </p:cNvPr>
          <p:cNvCxnSpPr>
            <a:stCxn id="15" idx="5"/>
            <a:endCxn id="13" idx="1"/>
          </p:cNvCxnSpPr>
          <p:nvPr/>
        </p:nvCxnSpPr>
        <p:spPr>
          <a:xfrm>
            <a:off x="8558420" y="4646475"/>
            <a:ext cx="359757" cy="882034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252FA08-4070-2F75-4E80-8E9E39D82FB7}"/>
              </a:ext>
            </a:extLst>
          </p:cNvPr>
          <p:cNvCxnSpPr>
            <a:stCxn id="13" idx="6"/>
            <a:endCxn id="14" idx="2"/>
          </p:cNvCxnSpPr>
          <p:nvPr/>
        </p:nvCxnSpPr>
        <p:spPr>
          <a:xfrm>
            <a:off x="9295541" y="5700444"/>
            <a:ext cx="994747" cy="0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24B5D2-E51A-25D1-5240-BF1F4D442E4B}"/>
              </a:ext>
            </a:extLst>
          </p:cNvPr>
          <p:cNvCxnSpPr>
            <a:stCxn id="15" idx="0"/>
            <a:endCxn id="9" idx="3"/>
          </p:cNvCxnSpPr>
          <p:nvPr/>
        </p:nvCxnSpPr>
        <p:spPr>
          <a:xfrm flipV="1">
            <a:off x="8402111" y="3410437"/>
            <a:ext cx="506856" cy="820946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502670-1729-C8EB-FEFC-8D4AF13ABE84}"/>
              </a:ext>
            </a:extLst>
          </p:cNvPr>
          <p:cNvCxnSpPr>
            <a:stCxn id="10" idx="6"/>
            <a:endCxn id="9" idx="2"/>
          </p:cNvCxnSpPr>
          <p:nvPr/>
        </p:nvCxnSpPr>
        <p:spPr>
          <a:xfrm>
            <a:off x="7858684" y="3238500"/>
            <a:ext cx="985537" cy="0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5E2CF6-5AFA-9654-55D5-B02EE043D366}"/>
              </a:ext>
            </a:extLst>
          </p:cNvPr>
          <p:cNvCxnSpPr>
            <a:stCxn id="11" idx="7"/>
            <a:endCxn id="10" idx="3"/>
          </p:cNvCxnSpPr>
          <p:nvPr/>
        </p:nvCxnSpPr>
        <p:spPr>
          <a:xfrm flipV="1">
            <a:off x="6473364" y="3410438"/>
            <a:ext cx="1007955" cy="892164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5653F6F-AFF2-FEF6-66E7-48450E4DD56A}"/>
              </a:ext>
            </a:extLst>
          </p:cNvPr>
          <p:cNvCxnSpPr>
            <a:stCxn id="11" idx="5"/>
            <a:endCxn id="12" idx="1"/>
          </p:cNvCxnSpPr>
          <p:nvPr/>
        </p:nvCxnSpPr>
        <p:spPr>
          <a:xfrm>
            <a:off x="6473364" y="4646475"/>
            <a:ext cx="1007955" cy="882034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41B7193-59BD-6F89-DE4B-03C738DFE35B}"/>
              </a:ext>
            </a:extLst>
          </p:cNvPr>
          <p:cNvCxnSpPr>
            <a:stCxn id="13" idx="2"/>
            <a:endCxn id="12" idx="6"/>
          </p:cNvCxnSpPr>
          <p:nvPr/>
        </p:nvCxnSpPr>
        <p:spPr>
          <a:xfrm flipH="1">
            <a:off x="7858683" y="5700444"/>
            <a:ext cx="994747" cy="0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D9A9D81-3CBB-AE11-2DFB-E20AD4D85B84}"/>
              </a:ext>
            </a:extLst>
          </p:cNvPr>
          <p:cNvCxnSpPr>
            <a:stCxn id="15" idx="3"/>
            <a:endCxn id="12" idx="7"/>
          </p:cNvCxnSpPr>
          <p:nvPr/>
        </p:nvCxnSpPr>
        <p:spPr>
          <a:xfrm flipH="1">
            <a:off x="7793938" y="4646475"/>
            <a:ext cx="451863" cy="882034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1592190-F9A7-E964-32AB-5CE5A17C7E78}"/>
              </a:ext>
            </a:extLst>
          </p:cNvPr>
          <p:cNvSpPr txBox="1"/>
          <p:nvPr/>
        </p:nvSpPr>
        <p:spPr>
          <a:xfrm>
            <a:off x="9654755" y="2823410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7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2CA502-C8DE-29A6-AA31-70C9A9B50762}"/>
              </a:ext>
            </a:extLst>
          </p:cNvPr>
          <p:cNvSpPr txBox="1"/>
          <p:nvPr/>
        </p:nvSpPr>
        <p:spPr>
          <a:xfrm>
            <a:off x="11119244" y="3447104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9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C5A76A-2136-C106-B55F-2DD05C346EB5}"/>
              </a:ext>
            </a:extLst>
          </p:cNvPr>
          <p:cNvSpPr txBox="1"/>
          <p:nvPr/>
        </p:nvSpPr>
        <p:spPr>
          <a:xfrm>
            <a:off x="11192929" y="5038959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10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BD149A-072C-A694-B32C-5D40441F8B65}"/>
              </a:ext>
            </a:extLst>
          </p:cNvPr>
          <p:cNvSpPr txBox="1"/>
          <p:nvPr/>
        </p:nvSpPr>
        <p:spPr>
          <a:xfrm>
            <a:off x="10502132" y="4218416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14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1832A0-A88F-9760-B0C7-58E2B143B6A5}"/>
              </a:ext>
            </a:extLst>
          </p:cNvPr>
          <p:cNvSpPr txBox="1"/>
          <p:nvPr/>
        </p:nvSpPr>
        <p:spPr>
          <a:xfrm>
            <a:off x="9654755" y="3965749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4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5A072A-CB01-7461-08AD-31AD14D9C66F}"/>
              </a:ext>
            </a:extLst>
          </p:cNvPr>
          <p:cNvSpPr txBox="1"/>
          <p:nvPr/>
        </p:nvSpPr>
        <p:spPr>
          <a:xfrm>
            <a:off x="9618049" y="5329015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94CA8A-6C5E-D19E-09DE-2291261BFC61}"/>
              </a:ext>
            </a:extLst>
          </p:cNvPr>
          <p:cNvSpPr txBox="1"/>
          <p:nvPr/>
        </p:nvSpPr>
        <p:spPr>
          <a:xfrm>
            <a:off x="8687572" y="3697254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2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708FE1-E295-13ED-4634-432D60065010}"/>
              </a:ext>
            </a:extLst>
          </p:cNvPr>
          <p:cNvSpPr txBox="1"/>
          <p:nvPr/>
        </p:nvSpPr>
        <p:spPr>
          <a:xfrm>
            <a:off x="8227108" y="5296181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1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8450D7-B782-1783-7F74-33D079849F13}"/>
              </a:ext>
            </a:extLst>
          </p:cNvPr>
          <p:cNvSpPr txBox="1"/>
          <p:nvPr/>
        </p:nvSpPr>
        <p:spPr>
          <a:xfrm>
            <a:off x="8057526" y="4868943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7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03D0FF-1428-86C4-671C-0FD700B107BF}"/>
              </a:ext>
            </a:extLst>
          </p:cNvPr>
          <p:cNvSpPr txBox="1"/>
          <p:nvPr/>
        </p:nvSpPr>
        <p:spPr>
          <a:xfrm>
            <a:off x="8738297" y="4856173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6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1DA9F7-8206-3D14-BB0A-6DCE719115E1}"/>
              </a:ext>
            </a:extLst>
          </p:cNvPr>
          <p:cNvSpPr txBox="1"/>
          <p:nvPr/>
        </p:nvSpPr>
        <p:spPr>
          <a:xfrm>
            <a:off x="6629201" y="5002292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8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531CD69-2D11-794B-7632-F4A20F61BFA7}"/>
              </a:ext>
            </a:extLst>
          </p:cNvPr>
          <p:cNvCxnSpPr>
            <a:stCxn id="12" idx="0"/>
            <a:endCxn id="10" idx="4"/>
          </p:cNvCxnSpPr>
          <p:nvPr/>
        </p:nvCxnSpPr>
        <p:spPr>
          <a:xfrm flipV="1">
            <a:off x="7637628" y="3481655"/>
            <a:ext cx="0" cy="1975633"/>
          </a:xfrm>
          <a:prstGeom prst="lin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E97DBCD-0058-B16B-460D-8B086876EF9F}"/>
              </a:ext>
            </a:extLst>
          </p:cNvPr>
          <p:cNvSpPr txBox="1"/>
          <p:nvPr/>
        </p:nvSpPr>
        <p:spPr>
          <a:xfrm>
            <a:off x="7651173" y="4009410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4"/>
                </a:solidFill>
              </a:rPr>
              <a:t>11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B76646-31FF-6FE0-09C8-8D4A08E27488}"/>
              </a:ext>
            </a:extLst>
          </p:cNvPr>
          <p:cNvSpPr txBox="1"/>
          <p:nvPr/>
        </p:nvSpPr>
        <p:spPr>
          <a:xfrm>
            <a:off x="8148818" y="2834900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8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8E0FF08-A61F-B7FA-0ED2-B65F25D1C08A}"/>
              </a:ext>
            </a:extLst>
          </p:cNvPr>
          <p:cNvSpPr txBox="1"/>
          <p:nvPr/>
        </p:nvSpPr>
        <p:spPr>
          <a:xfrm>
            <a:off x="6666179" y="3539470"/>
            <a:ext cx="617112" cy="398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4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964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1869</Words>
  <Application>Microsoft Office PowerPoint</Application>
  <PresentationFormat>Widescreen</PresentationFormat>
  <Paragraphs>880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Aptos</vt:lpstr>
      <vt:lpstr>Aptos Display</vt:lpstr>
      <vt:lpstr>Arial</vt:lpstr>
      <vt:lpstr>Cambria Math</vt:lpstr>
      <vt:lpstr>Courier New</vt:lpstr>
      <vt:lpstr>Office Theme</vt:lpstr>
      <vt:lpstr>Disjoint Set Operations</vt:lpstr>
      <vt:lpstr>Kruskal’s Algorithm</vt:lpstr>
      <vt:lpstr>Union-Find</vt:lpstr>
      <vt:lpstr>Union-Find</vt:lpstr>
      <vt:lpstr>Union-Find</vt:lpstr>
      <vt:lpstr>Union-Find</vt:lpstr>
      <vt:lpstr>Union-Find</vt:lpstr>
      <vt:lpstr>Union-Find</vt:lpstr>
      <vt:lpstr>Union-Find</vt:lpstr>
      <vt:lpstr>Union-Find</vt:lpstr>
      <vt:lpstr>Union-Find</vt:lpstr>
      <vt:lpstr>Union-Find</vt:lpstr>
      <vt:lpstr>Union-Find</vt:lpstr>
      <vt:lpstr>Union-Find</vt:lpstr>
      <vt:lpstr>A Better Union-Find</vt:lpstr>
      <vt:lpstr>A Better Union-Find</vt:lpstr>
      <vt:lpstr>A Better Union-Find</vt:lpstr>
      <vt:lpstr>A Better Union-Find</vt:lpstr>
      <vt:lpstr>A Better Union-Find</vt:lpstr>
      <vt:lpstr>A Better Union-Find</vt:lpstr>
      <vt:lpstr>A Better Union-Find</vt:lpstr>
      <vt:lpstr>A Better Union-Find</vt:lpstr>
      <vt:lpstr>A Better Union-Find</vt:lpstr>
      <vt:lpstr>A Better Union-Find</vt:lpstr>
      <vt:lpstr>A Better Union-Find with Path Compression</vt:lpstr>
      <vt:lpstr>Reference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Chowdhury Mohammad Rakin Haider</dc:creator>
  <cp:lastModifiedBy>Chowdhury Mohammad Rakin Haider</cp:lastModifiedBy>
  <cp:revision>18</cp:revision>
  <dcterms:created xsi:type="dcterms:W3CDTF">2024-12-03T17:27:53Z</dcterms:created>
  <dcterms:modified xsi:type="dcterms:W3CDTF">2024-12-14T19:54:34Z</dcterms:modified>
</cp:coreProperties>
</file>