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354" r:id="rId4"/>
    <p:sldId id="258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7" r:id="rId37"/>
    <p:sldId id="388" r:id="rId38"/>
    <p:sldId id="390" r:id="rId39"/>
    <p:sldId id="389" r:id="rId40"/>
    <p:sldId id="420" r:id="rId41"/>
    <p:sldId id="391" r:id="rId42"/>
    <p:sldId id="392" r:id="rId43"/>
    <p:sldId id="393" r:id="rId44"/>
    <p:sldId id="394" r:id="rId45"/>
    <p:sldId id="395" r:id="rId46"/>
    <p:sldId id="396" r:id="rId47"/>
    <p:sldId id="399" r:id="rId48"/>
    <p:sldId id="398" r:id="rId49"/>
    <p:sldId id="400" r:id="rId50"/>
    <p:sldId id="401" r:id="rId51"/>
    <p:sldId id="402" r:id="rId52"/>
    <p:sldId id="404" r:id="rId53"/>
    <p:sldId id="403" r:id="rId54"/>
    <p:sldId id="405" r:id="rId55"/>
    <p:sldId id="408" r:id="rId56"/>
    <p:sldId id="407" r:id="rId57"/>
    <p:sldId id="409" r:id="rId58"/>
    <p:sldId id="406" r:id="rId59"/>
    <p:sldId id="416" r:id="rId60"/>
    <p:sldId id="410" r:id="rId61"/>
    <p:sldId id="412" r:id="rId62"/>
    <p:sldId id="413" r:id="rId63"/>
    <p:sldId id="414" r:id="rId64"/>
    <p:sldId id="415" r:id="rId65"/>
    <p:sldId id="417" r:id="rId66"/>
    <p:sldId id="418" r:id="rId67"/>
    <p:sldId id="419" r:id="rId68"/>
    <p:sldId id="42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89" autoAdjust="0"/>
  </p:normalViewPr>
  <p:slideViewPr>
    <p:cSldViewPr snapToGrid="0">
      <p:cViewPr varScale="1">
        <p:scale>
          <a:sx n="58" d="100"/>
          <a:sy n="58" d="100"/>
        </p:scale>
        <p:origin x="11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1E6A8-5122-43D6-9316-DADD1C2BDCA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B466F-0A92-4B98-A458-A0BAE4189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2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B466F-0A92-4B98-A458-A0BAE4189EB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B466F-0A92-4B98-A458-A0BAE4189EB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6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11101-23BF-E5E4-DD0A-85DBAB43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7D533-BDEF-5A36-410C-9E8EF4DF0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1E530-5B18-46B1-CFED-7CD5EA913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E9D25-DFD6-5E37-4272-07E2F09C8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B466F-0A92-4B98-A458-A0BAE4189EB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E332-1ECE-1695-92FF-F6CDE210D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7D6F10-A3DA-DD0A-8E8F-34AF1A4CF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7C8D33-D2D2-9091-16EB-755D12BEF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CE0D3-0921-F022-DF84-136924ED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B466F-0A92-4B98-A458-A0BAE4189EB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11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19377-7943-A699-83B4-906FB0341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F59709-4FD2-F7A5-1AEE-FC9AC0B80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A5E1C4-34CC-7E50-1AED-22E58228B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E1D20-5859-ACFC-B88A-A6B2F4B69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B466F-0A92-4B98-A458-A0BAE4189EB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2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71DF6-B000-AE60-A35C-77BE2B0B9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85A42C-DB5E-2E80-9EC0-54440A685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6E6E7-CF11-EC66-D7D1-B3BBF9404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0699-306A-3358-D350-1B55D57E9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B466F-0A92-4B98-A458-A0BAE4189EB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3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0E601-8FFA-75BB-71B0-C29EB5833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0AF5CF-7724-0927-2BBB-A1B31392B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F0897-7947-ACA3-D7F3-8E54B6286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BE1BD-F243-152C-D212-49EC8A1504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B466F-0A92-4B98-A458-A0BAE4189EB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63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6E396-72A3-0596-A689-7ED52BFC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5F070D-8B9F-C3F4-C4AA-048423DD1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CB0C4-F4B4-05FF-79EE-E3E26B13C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DB808-0827-E98E-A40A-7166BEDEF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B466F-0A92-4B98-A458-A0BAE4189EB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FFF2-DB12-79A5-70DC-41E1BC371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3B32-D0CE-A007-75F8-FEACC839F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179FF-ECAE-6D3B-A4B8-35D3BB9E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7439-FBC8-AF01-3E11-CB10AA1D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152C-7B30-D361-F229-44629CEF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5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BAAE-87F6-0C36-0A63-D70F98FB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6F083-ECE2-BF20-BD00-46CB34B5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085B6-0125-5CB2-5895-7150381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D15E-31FD-D425-034B-A320C977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A488-5885-FC76-F766-EEC55773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2ED53-4C66-8C4F-1EC1-240DF77FF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411A4-614F-3860-7B1F-A53AB8B46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C30D3-3843-E47A-F1FB-4540F8D7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0BCE3-31D3-F049-1D63-B293FA75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83D9B-27D4-988D-D48C-4851BBFD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0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7F0B-BA66-57CF-2B9C-D8AB9AC8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3226-05A7-27A8-34E7-00234BF9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D0A6-FE19-A0B2-E0FA-5A7131DA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8A1C4-74C1-3F7D-C0CE-F72B4BDD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32E9-024C-3B48-8593-8102506E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1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F27A-9C8A-07D2-D151-14D210A5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430-C4F5-3ECA-529A-0C2C8CB90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0C65-212F-9097-2776-0C938263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C26C5-018B-CA76-EC50-637CEE37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B2E13-B7F7-A63C-9F7B-9BF76912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2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9FE2-223E-FD3E-1F09-6CB22AB6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34B2-333A-EA1B-016E-AFA49915E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02EC0-8A63-2E4B-05A4-D0315790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E6D80-84A2-B1A8-3E9D-02CA29EA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30A1-613A-A37D-651D-E6EC6E82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7A3FB-62FA-4B1A-2505-7AC084D6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9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98AF-FA19-10BB-62E9-06334CE3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C7BF7-B465-75FB-CC55-8BCD815D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EAFDB-1613-8917-B9D5-386BA7653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14B9C-9592-8E48-BF76-B269432DB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C39BC-99F7-0CCC-EE4C-34C72776D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07100-9FB8-991E-B98D-5A3FFEF9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31B25-5108-1ABA-7356-DE393316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05060-CADB-F769-6645-A7DDEA32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4831-E1DB-D104-5486-B8D99D81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7AD19-B16E-2CAC-0A2A-4BC9CBE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1BE3C-1FAB-767D-E7FD-0F738DB4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31388-0992-551E-EA39-01A922CF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E62FE-5F71-52EC-C086-1EEC1205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E6312-AE63-8933-4012-5A2F777D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D64BC-E44F-E0B6-470E-638677C1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9EE0-FAC5-4F3A-1641-5F3B8E82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5F00-20DD-D214-FF55-83F84EAA6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BA105-96BA-0700-8C2D-1DEB97CB0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E4E00-0238-8895-A828-F9E1EC4C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664F5-8011-E8A0-2C57-1D734759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7317-13F8-E50E-BE83-19EB850D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B56E-932C-4F02-D744-54B2AD21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E8910-D863-2491-4CA9-02CD1059D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BFA71-2B42-4B64-0A1F-5EF371D4F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CCA4F-7A39-8B32-1986-D0B5E249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EBB44-F377-00CE-3B8A-57CF9346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2C0AE-97B5-338A-72FC-AAEE81FE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9B077-5AC4-F444-551B-C8BEB4FD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9738-8308-68C2-6895-9CB56F46B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8ED2-D1E0-2633-E9C7-24D8CE328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C956A-067C-4161-8F4F-724AD443CF3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ADCE-E0AE-DC5C-74BC-807FEEDF0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9AED-A8C2-F633-84EA-E6BC93C7A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51069-6A31-4BB5-81E6-9320D3802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8D99-E622-C2A0-9DA3-2DE505919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BDFDD-B74C-8302-36FD-AB96BAE7F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4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9BB60-8D27-6AE6-79F4-8D4E369B6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BBB8-A045-4271-7E35-B933237F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224D-8F55-96EC-9F6F-798BA72E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Optimal substructure.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Optimal solutions to sub-problems can be used to find the optimal solution of the original problem.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Overlapping subproblems.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subproblems show up again and again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Using these properties, we can design a </a:t>
            </a:r>
            <a:r>
              <a:rPr lang="en-US" b="1" dirty="0">
                <a:solidFill>
                  <a:srgbClr val="C00000"/>
                </a:solidFill>
              </a:rPr>
              <a:t>dynamic programming</a:t>
            </a:r>
            <a:r>
              <a:rPr lang="en-US" b="1" i="1" dirty="0">
                <a:solidFill>
                  <a:srgbClr val="CF6E6C"/>
                </a:solidFill>
              </a:rPr>
              <a:t> </a:t>
            </a:r>
            <a:r>
              <a:rPr lang="en-US" dirty="0"/>
              <a:t>algorithm: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Keep a table of solutions to the smaller problems.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Use the solutions in the table to solve bigger problems.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At the end we can use information we collected along the way to find the solution to the whole thing.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50127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3F7B-5344-F3F2-24AF-88B2829C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BC918-8BFB-4085-D455-C6CD8DB1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</a:t>
            </a:r>
            <a:r>
              <a:rPr lang="en-US" dirty="0">
                <a:solidFill>
                  <a:schemeClr val="accent4"/>
                </a:solidFill>
              </a:rPr>
              <a:t>think about and/or implement </a:t>
            </a:r>
            <a:r>
              <a:rPr lang="en-US" dirty="0"/>
              <a:t>DP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BB7CB-ACA7-8D18-C41B-963F1C3CCB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Top-down Approach with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CEE976-DA56-298C-C78C-C3B3ADC5D7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Bottom-up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C88A69-A22C-0DD7-E5D4-20026104AE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44353"/>
                <a:ext cx="5181600" cy="32326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global fib[n] initialized to -1/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ourier" charset="0"/>
                        <a:cs typeface="Courier" charset="0"/>
                      </a:rPr>
                      <m:t>−∞</m:t>
                    </m:r>
                  </m:oMath>
                </a14:m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/NIL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def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Fibonacci(n):    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if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n == 0: </a:t>
                </a: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return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0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if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n == 1: </a:t>
                </a: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return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1    </a:t>
                </a:r>
                <a:endParaRPr lang="en-US" dirty="0">
                  <a:latin typeface="Courier" charset="0"/>
                  <a:ea typeface="Courier" charset="0"/>
                  <a:cs typeface="Courier" charset="0"/>
                </a:endParaRP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if 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fib[n] not computed</a:t>
                </a: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	fib[n] = Fibonacci(n-1) + 	Fibonacci(n-2)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return fib[n]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C88A69-A22C-0DD7-E5D4-20026104A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4353"/>
                <a:ext cx="5181600" cy="3232610"/>
              </a:xfrm>
              <a:prstGeom prst="rect">
                <a:avLst/>
              </a:prstGeom>
              <a:blipFill>
                <a:blip r:embed="rId2"/>
                <a:stretch>
                  <a:fillRect l="-1174" t="-15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952F9E-9852-060F-1DEC-C2B0D38F4A96}"/>
              </a:ext>
            </a:extLst>
          </p:cNvPr>
          <p:cNvSpPr txBox="1">
            <a:spLocks/>
          </p:cNvSpPr>
          <p:nvPr/>
        </p:nvSpPr>
        <p:spPr>
          <a:xfrm>
            <a:off x="6172200" y="2920917"/>
            <a:ext cx="5181600" cy="3232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Fibonacci(n):    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local fib[n+1] 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fib[0] = 0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fib[1] = 1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-&gt; 2 to n: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fib[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 = Fibonacci(i-1) + 	Fibonacci(i-2)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return fib[n]</a:t>
            </a:r>
          </a:p>
        </p:txBody>
      </p:sp>
    </p:spTree>
    <p:extLst>
      <p:ext uri="{BB962C8B-B14F-4D97-AF65-F5344CB8AC3E}">
        <p14:creationId xmlns:p14="http://schemas.microsoft.com/office/powerpoint/2010/main" val="82099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B1CD-FC9A-D12A-A7A1-F43DF69D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316093-1FC1-A147-8E17-D8DA2DC4F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it like a recursive algorithm.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To solve the big problem:</a:t>
            </a:r>
          </a:p>
          <a:p>
            <a:pPr lvl="2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Recurse to solve smaller problems</a:t>
            </a:r>
          </a:p>
          <a:p>
            <a:pPr lvl="3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Those recurse to solve smaller problems</a:t>
            </a:r>
          </a:p>
          <a:p>
            <a:pPr lvl="4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etc..</a:t>
            </a:r>
          </a:p>
          <a:p>
            <a:pPr lvl="1"/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The difference from divide and conquer: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Keep track of what small problems you’ve already solved to prevent re-solving the same problem twice.</a:t>
            </a:r>
          </a:p>
          <a:p>
            <a:pPr lvl="1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Aka, “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memo-</a:t>
            </a:r>
            <a:r>
              <a:rPr lang="en-US" sz="2600" b="1" dirty="0" err="1">
                <a:solidFill>
                  <a:schemeClr val="accent1">
                    <a:lumMod val="75000"/>
                  </a:schemeClr>
                </a:solidFill>
              </a:rPr>
              <a:t>ization</a:t>
            </a:r>
            <a:r>
              <a:rPr lang="en-US" sz="2600" b="1" dirty="0">
                <a:solidFill>
                  <a:schemeClr val="accent1">
                    <a:lumMod val="75000"/>
                  </a:schemeClr>
                </a:solidFill>
              </a:rPr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9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AF431-B046-9BD5-A96F-C107AAF0F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FAD3-678C-4838-5DFD-F4BBFBA6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Approach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116E6FA7-9F7F-0FA1-02F7-A5E473F3760F}"/>
              </a:ext>
            </a:extLst>
          </p:cNvPr>
          <p:cNvSpPr/>
          <p:nvPr/>
        </p:nvSpPr>
        <p:spPr>
          <a:xfrm>
            <a:off x="1694599" y="2980591"/>
            <a:ext cx="8979438" cy="2587134"/>
          </a:xfrm>
          <a:custGeom>
            <a:avLst/>
            <a:gdLst>
              <a:gd name="connsiteX0" fmla="*/ 775883 w 8979438"/>
              <a:gd name="connsiteY0" fmla="*/ 34781 h 2587134"/>
              <a:gd name="connsiteX1" fmla="*/ 108618 w 8979438"/>
              <a:gd name="connsiteY1" fmla="*/ 108922 h 2587134"/>
              <a:gd name="connsiteX2" fmla="*/ 34478 w 8979438"/>
              <a:gd name="connsiteY2" fmla="*/ 627906 h 2587134"/>
              <a:gd name="connsiteX3" fmla="*/ 454607 w 8979438"/>
              <a:gd name="connsiteY3" fmla="*/ 1023322 h 2587134"/>
              <a:gd name="connsiteX4" fmla="*/ 1257797 w 8979438"/>
              <a:gd name="connsiteY4" fmla="*/ 739116 h 2587134"/>
              <a:gd name="connsiteX5" fmla="*/ 2617040 w 8979438"/>
              <a:gd name="connsiteY5" fmla="*/ 862684 h 2587134"/>
              <a:gd name="connsiteX6" fmla="*/ 3407872 w 8979438"/>
              <a:gd name="connsiteY6" fmla="*/ 1468165 h 2587134"/>
              <a:gd name="connsiteX7" fmla="*/ 4149278 w 8979438"/>
              <a:gd name="connsiteY7" fmla="*/ 1801797 h 2587134"/>
              <a:gd name="connsiteX8" fmla="*/ 4569407 w 8979438"/>
              <a:gd name="connsiteY8" fmla="*/ 1381668 h 2587134"/>
              <a:gd name="connsiteX9" fmla="*/ 4853613 w 8979438"/>
              <a:gd name="connsiteY9" fmla="*/ 949181 h 2587134"/>
              <a:gd name="connsiteX10" fmla="*/ 5372597 w 8979438"/>
              <a:gd name="connsiteY10" fmla="*/ 1072749 h 2587134"/>
              <a:gd name="connsiteX11" fmla="*/ 5730942 w 8979438"/>
              <a:gd name="connsiteY11" fmla="*/ 1727657 h 2587134"/>
              <a:gd name="connsiteX12" fmla="*/ 7090186 w 8979438"/>
              <a:gd name="connsiteY12" fmla="*/ 1715300 h 2587134"/>
              <a:gd name="connsiteX13" fmla="*/ 7992229 w 8979438"/>
              <a:gd name="connsiteY13" fmla="*/ 1777084 h 2587134"/>
              <a:gd name="connsiteX14" fmla="*/ 8288791 w 8979438"/>
              <a:gd name="connsiteY14" fmla="*/ 2518489 h 2587134"/>
              <a:gd name="connsiteX15" fmla="*/ 8844845 w 8979438"/>
              <a:gd name="connsiteY15" fmla="*/ 2469062 h 2587134"/>
              <a:gd name="connsiteX16" fmla="*/ 8931342 w 8979438"/>
              <a:gd name="connsiteY16" fmla="*/ 1764727 h 2587134"/>
              <a:gd name="connsiteX17" fmla="*/ 8214651 w 8979438"/>
              <a:gd name="connsiteY17" fmla="*/ 1715300 h 2587134"/>
              <a:gd name="connsiteX18" fmla="*/ 7806878 w 8979438"/>
              <a:gd name="connsiteY18" fmla="*/ 1542306 h 2587134"/>
              <a:gd name="connsiteX19" fmla="*/ 7460888 w 8979438"/>
              <a:gd name="connsiteY19" fmla="*/ 1085106 h 2587134"/>
              <a:gd name="connsiteX20" fmla="*/ 5595018 w 8979438"/>
              <a:gd name="connsiteY20" fmla="*/ 949181 h 2587134"/>
              <a:gd name="connsiteX21" fmla="*/ 4581764 w 8979438"/>
              <a:gd name="connsiteY21" fmla="*/ 702046 h 2587134"/>
              <a:gd name="connsiteX22" fmla="*/ 3420229 w 8979438"/>
              <a:gd name="connsiteY22" fmla="*/ 1072749 h 2587134"/>
              <a:gd name="connsiteX23" fmla="*/ 2382261 w 8979438"/>
              <a:gd name="connsiteY23" fmla="*/ 541408 h 2587134"/>
              <a:gd name="connsiteX24" fmla="*/ 775883 w 8979438"/>
              <a:gd name="connsiteY24" fmla="*/ 34781 h 258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979438" h="2587134">
                <a:moveTo>
                  <a:pt x="775883" y="34781"/>
                </a:moveTo>
                <a:cubicBezTo>
                  <a:pt x="396943" y="-37300"/>
                  <a:pt x="232185" y="10068"/>
                  <a:pt x="108618" y="108922"/>
                </a:cubicBezTo>
                <a:cubicBezTo>
                  <a:pt x="-14949" y="207776"/>
                  <a:pt x="-23187" y="475506"/>
                  <a:pt x="34478" y="627906"/>
                </a:cubicBezTo>
                <a:cubicBezTo>
                  <a:pt x="92143" y="780306"/>
                  <a:pt x="250721" y="1004787"/>
                  <a:pt x="454607" y="1023322"/>
                </a:cubicBezTo>
                <a:cubicBezTo>
                  <a:pt x="658493" y="1041857"/>
                  <a:pt x="897392" y="765889"/>
                  <a:pt x="1257797" y="739116"/>
                </a:cubicBezTo>
                <a:cubicBezTo>
                  <a:pt x="1618203" y="712343"/>
                  <a:pt x="2258694" y="741176"/>
                  <a:pt x="2617040" y="862684"/>
                </a:cubicBezTo>
                <a:cubicBezTo>
                  <a:pt x="2975386" y="984192"/>
                  <a:pt x="3152499" y="1311646"/>
                  <a:pt x="3407872" y="1468165"/>
                </a:cubicBezTo>
                <a:cubicBezTo>
                  <a:pt x="3663245" y="1624684"/>
                  <a:pt x="3955689" y="1816213"/>
                  <a:pt x="4149278" y="1801797"/>
                </a:cubicBezTo>
                <a:cubicBezTo>
                  <a:pt x="4342867" y="1787381"/>
                  <a:pt x="4452018" y="1523771"/>
                  <a:pt x="4569407" y="1381668"/>
                </a:cubicBezTo>
                <a:cubicBezTo>
                  <a:pt x="4686796" y="1239565"/>
                  <a:pt x="4719748" y="1000667"/>
                  <a:pt x="4853613" y="949181"/>
                </a:cubicBezTo>
                <a:cubicBezTo>
                  <a:pt x="4987478" y="897695"/>
                  <a:pt x="5226376" y="943003"/>
                  <a:pt x="5372597" y="1072749"/>
                </a:cubicBezTo>
                <a:cubicBezTo>
                  <a:pt x="5518819" y="1202495"/>
                  <a:pt x="5444677" y="1620565"/>
                  <a:pt x="5730942" y="1727657"/>
                </a:cubicBezTo>
                <a:cubicBezTo>
                  <a:pt x="6017207" y="1834749"/>
                  <a:pt x="6713305" y="1707062"/>
                  <a:pt x="7090186" y="1715300"/>
                </a:cubicBezTo>
                <a:cubicBezTo>
                  <a:pt x="7467067" y="1723538"/>
                  <a:pt x="7792462" y="1643219"/>
                  <a:pt x="7992229" y="1777084"/>
                </a:cubicBezTo>
                <a:cubicBezTo>
                  <a:pt x="8191997" y="1910949"/>
                  <a:pt x="8146688" y="2403159"/>
                  <a:pt x="8288791" y="2518489"/>
                </a:cubicBezTo>
                <a:cubicBezTo>
                  <a:pt x="8430894" y="2633819"/>
                  <a:pt x="8737753" y="2594689"/>
                  <a:pt x="8844845" y="2469062"/>
                </a:cubicBezTo>
                <a:cubicBezTo>
                  <a:pt x="8951937" y="2343435"/>
                  <a:pt x="9036374" y="1890354"/>
                  <a:pt x="8931342" y="1764727"/>
                </a:cubicBezTo>
                <a:cubicBezTo>
                  <a:pt x="8826310" y="1639100"/>
                  <a:pt x="8402062" y="1752370"/>
                  <a:pt x="8214651" y="1715300"/>
                </a:cubicBezTo>
                <a:cubicBezTo>
                  <a:pt x="8027240" y="1678230"/>
                  <a:pt x="7932505" y="1647338"/>
                  <a:pt x="7806878" y="1542306"/>
                </a:cubicBezTo>
                <a:cubicBezTo>
                  <a:pt x="7681251" y="1437274"/>
                  <a:pt x="7829531" y="1183960"/>
                  <a:pt x="7460888" y="1085106"/>
                </a:cubicBezTo>
                <a:cubicBezTo>
                  <a:pt x="7092245" y="986252"/>
                  <a:pt x="6074872" y="1013024"/>
                  <a:pt x="5595018" y="949181"/>
                </a:cubicBezTo>
                <a:cubicBezTo>
                  <a:pt x="5115164" y="885338"/>
                  <a:pt x="4944229" y="681451"/>
                  <a:pt x="4581764" y="702046"/>
                </a:cubicBezTo>
                <a:cubicBezTo>
                  <a:pt x="4219299" y="722641"/>
                  <a:pt x="3786813" y="1099522"/>
                  <a:pt x="3420229" y="1072749"/>
                </a:cubicBezTo>
                <a:cubicBezTo>
                  <a:pt x="3053645" y="1045976"/>
                  <a:pt x="2822985" y="716462"/>
                  <a:pt x="2382261" y="541408"/>
                </a:cubicBezTo>
                <a:cubicBezTo>
                  <a:pt x="1941537" y="366354"/>
                  <a:pt x="1154823" y="106862"/>
                  <a:pt x="775883" y="34781"/>
                </a:cubicBezTo>
                <a:close/>
              </a:path>
            </a:pathLst>
          </a:custGeom>
          <a:solidFill>
            <a:srgbClr val="ECDBF5"/>
          </a:solidFill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64">
            <a:extLst>
              <a:ext uri="{FF2B5EF4-FFF2-40B4-BE49-F238E27FC236}">
                <a16:creationId xmlns:a16="http://schemas.microsoft.com/office/drawing/2014/main" id="{FCA16F51-5A09-C24B-240B-FEEB06013FF9}"/>
              </a:ext>
            </a:extLst>
          </p:cNvPr>
          <p:cNvSpPr/>
          <p:nvPr/>
        </p:nvSpPr>
        <p:spPr>
          <a:xfrm>
            <a:off x="4289049" y="2990621"/>
            <a:ext cx="6152023" cy="1859819"/>
          </a:xfrm>
          <a:custGeom>
            <a:avLst/>
            <a:gdLst>
              <a:gd name="connsiteX0" fmla="*/ 10233 w 6152023"/>
              <a:gd name="connsiteY0" fmla="*/ 383097 h 1859819"/>
              <a:gd name="connsiteX1" fmla="*/ 319152 w 6152023"/>
              <a:gd name="connsiteY1" fmla="*/ 38 h 1859819"/>
              <a:gd name="connsiteX2" fmla="*/ 1876103 w 6152023"/>
              <a:gd name="connsiteY2" fmla="*/ 358384 h 1859819"/>
              <a:gd name="connsiteX3" fmla="*/ 2456871 w 6152023"/>
              <a:gd name="connsiteY3" fmla="*/ 185389 h 1859819"/>
              <a:gd name="connsiteX4" fmla="*/ 3272417 w 6152023"/>
              <a:gd name="connsiteY4" fmla="*/ 185389 h 1859819"/>
              <a:gd name="connsiteX5" fmla="*/ 4013822 w 6152023"/>
              <a:gd name="connsiteY5" fmla="*/ 617876 h 1859819"/>
              <a:gd name="connsiteX6" fmla="*/ 5830265 w 6152023"/>
              <a:gd name="connsiteY6" fmla="*/ 939151 h 1859819"/>
              <a:gd name="connsiteX7" fmla="*/ 6139184 w 6152023"/>
              <a:gd name="connsiteY7" fmla="*/ 1519919 h 1859819"/>
              <a:gd name="connsiteX8" fmla="*/ 5669628 w 6152023"/>
              <a:gd name="connsiteY8" fmla="*/ 1841194 h 1859819"/>
              <a:gd name="connsiteX9" fmla="*/ 4644017 w 6152023"/>
              <a:gd name="connsiteY9" fmla="*/ 976222 h 1859819"/>
              <a:gd name="connsiteX10" fmla="*/ 3049995 w 6152023"/>
              <a:gd name="connsiteY10" fmla="*/ 852654 h 1859819"/>
              <a:gd name="connsiteX11" fmla="*/ 2271519 w 6152023"/>
              <a:gd name="connsiteY11" fmla="*/ 827940 h 1859819"/>
              <a:gd name="connsiteX12" fmla="*/ 1443617 w 6152023"/>
              <a:gd name="connsiteY12" fmla="*/ 543735 h 1859819"/>
              <a:gd name="connsiteX13" fmla="*/ 1048201 w 6152023"/>
              <a:gd name="connsiteY13" fmla="*/ 877367 h 1859819"/>
              <a:gd name="connsiteX14" fmla="*/ 170871 w 6152023"/>
              <a:gd name="connsiteY14" fmla="*/ 865011 h 1859819"/>
              <a:gd name="connsiteX15" fmla="*/ 10233 w 6152023"/>
              <a:gd name="connsiteY15" fmla="*/ 383097 h 185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52023" h="1859819">
                <a:moveTo>
                  <a:pt x="10233" y="383097"/>
                </a:moveTo>
                <a:cubicBezTo>
                  <a:pt x="34947" y="238935"/>
                  <a:pt x="8174" y="4157"/>
                  <a:pt x="319152" y="38"/>
                </a:cubicBezTo>
                <a:cubicBezTo>
                  <a:pt x="630130" y="-4081"/>
                  <a:pt x="1519817" y="327492"/>
                  <a:pt x="1876103" y="358384"/>
                </a:cubicBezTo>
                <a:cubicBezTo>
                  <a:pt x="2232389" y="389276"/>
                  <a:pt x="2224152" y="214222"/>
                  <a:pt x="2456871" y="185389"/>
                </a:cubicBezTo>
                <a:cubicBezTo>
                  <a:pt x="2689590" y="156556"/>
                  <a:pt x="3012925" y="113308"/>
                  <a:pt x="3272417" y="185389"/>
                </a:cubicBezTo>
                <a:cubicBezTo>
                  <a:pt x="3531909" y="257470"/>
                  <a:pt x="3587514" y="492249"/>
                  <a:pt x="4013822" y="617876"/>
                </a:cubicBezTo>
                <a:cubicBezTo>
                  <a:pt x="4440130" y="743503"/>
                  <a:pt x="5476038" y="788810"/>
                  <a:pt x="5830265" y="939151"/>
                </a:cubicBezTo>
                <a:cubicBezTo>
                  <a:pt x="6184492" y="1089492"/>
                  <a:pt x="6165957" y="1369579"/>
                  <a:pt x="6139184" y="1519919"/>
                </a:cubicBezTo>
                <a:cubicBezTo>
                  <a:pt x="6112411" y="1670259"/>
                  <a:pt x="5918822" y="1931810"/>
                  <a:pt x="5669628" y="1841194"/>
                </a:cubicBezTo>
                <a:cubicBezTo>
                  <a:pt x="5420434" y="1750578"/>
                  <a:pt x="5080622" y="1140979"/>
                  <a:pt x="4644017" y="976222"/>
                </a:cubicBezTo>
                <a:cubicBezTo>
                  <a:pt x="4207412" y="811465"/>
                  <a:pt x="3445411" y="877368"/>
                  <a:pt x="3049995" y="852654"/>
                </a:cubicBezTo>
                <a:cubicBezTo>
                  <a:pt x="2654579" y="827940"/>
                  <a:pt x="2539249" y="879426"/>
                  <a:pt x="2271519" y="827940"/>
                </a:cubicBezTo>
                <a:cubicBezTo>
                  <a:pt x="2003789" y="776454"/>
                  <a:pt x="1647503" y="535497"/>
                  <a:pt x="1443617" y="543735"/>
                </a:cubicBezTo>
                <a:cubicBezTo>
                  <a:pt x="1239731" y="551973"/>
                  <a:pt x="1260325" y="823821"/>
                  <a:pt x="1048201" y="877367"/>
                </a:cubicBezTo>
                <a:cubicBezTo>
                  <a:pt x="836077" y="930913"/>
                  <a:pt x="347985" y="943270"/>
                  <a:pt x="170871" y="865011"/>
                </a:cubicBezTo>
                <a:cubicBezTo>
                  <a:pt x="-6243" y="786752"/>
                  <a:pt x="-14481" y="527259"/>
                  <a:pt x="10233" y="38309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7150">
            <a:solidFill>
              <a:srgbClr val="CF6E6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693E9F52-9162-ADEC-D52D-F57F99A4D84B}"/>
              </a:ext>
            </a:extLst>
          </p:cNvPr>
          <p:cNvSpPr/>
          <p:nvPr/>
        </p:nvSpPr>
        <p:spPr>
          <a:xfrm>
            <a:off x="3461034" y="1973328"/>
            <a:ext cx="6741763" cy="2059438"/>
          </a:xfrm>
          <a:custGeom>
            <a:avLst/>
            <a:gdLst>
              <a:gd name="connsiteX0" fmla="*/ 381048 w 6741763"/>
              <a:gd name="connsiteY0" fmla="*/ 102931 h 2059438"/>
              <a:gd name="connsiteX1" fmla="*/ 84486 w 6741763"/>
              <a:gd name="connsiteY1" fmla="*/ 387136 h 2059438"/>
              <a:gd name="connsiteX2" fmla="*/ 59772 w 6741763"/>
              <a:gd name="connsiteY2" fmla="*/ 844336 h 2059438"/>
              <a:gd name="connsiteX3" fmla="*/ 813534 w 6741763"/>
              <a:gd name="connsiteY3" fmla="*/ 1153255 h 2059438"/>
              <a:gd name="connsiteX4" fmla="*/ 2506410 w 6741763"/>
              <a:gd name="connsiteY4" fmla="*/ 1140898 h 2059438"/>
              <a:gd name="connsiteX5" fmla="*/ 3816226 w 6741763"/>
              <a:gd name="connsiteY5" fmla="*/ 1066758 h 2059438"/>
              <a:gd name="connsiteX6" fmla="*/ 4878907 w 6741763"/>
              <a:gd name="connsiteY6" fmla="*/ 1350963 h 2059438"/>
              <a:gd name="connsiteX7" fmla="*/ 5373178 w 6741763"/>
              <a:gd name="connsiteY7" fmla="*/ 1820520 h 2059438"/>
              <a:gd name="connsiteX8" fmla="*/ 5991016 w 6741763"/>
              <a:gd name="connsiteY8" fmla="*/ 2055298 h 2059438"/>
              <a:gd name="connsiteX9" fmla="*/ 6645924 w 6741763"/>
              <a:gd name="connsiteY9" fmla="*/ 1635169 h 2059438"/>
              <a:gd name="connsiteX10" fmla="*/ 6584140 w 6741763"/>
              <a:gd name="connsiteY10" fmla="*/ 1066758 h 2059438"/>
              <a:gd name="connsiteX11" fmla="*/ 5212540 w 6741763"/>
              <a:gd name="connsiteY11" fmla="*/ 967904 h 2059438"/>
              <a:gd name="connsiteX12" fmla="*/ 4359924 w 6741763"/>
              <a:gd name="connsiteY12" fmla="*/ 1054401 h 2059438"/>
              <a:gd name="connsiteX13" fmla="*/ 2543480 w 6741763"/>
              <a:gd name="connsiteY13" fmla="*/ 733125 h 2059438"/>
              <a:gd name="connsiteX14" fmla="*/ 615826 w 6741763"/>
              <a:gd name="connsiteY14" fmla="*/ 41147 h 2059438"/>
              <a:gd name="connsiteX15" fmla="*/ 381048 w 6741763"/>
              <a:gd name="connsiteY15" fmla="*/ 102931 h 205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741763" h="2059438">
                <a:moveTo>
                  <a:pt x="381048" y="102931"/>
                </a:moveTo>
                <a:cubicBezTo>
                  <a:pt x="292491" y="160596"/>
                  <a:pt x="138032" y="263569"/>
                  <a:pt x="84486" y="387136"/>
                </a:cubicBezTo>
                <a:cubicBezTo>
                  <a:pt x="30940" y="510704"/>
                  <a:pt x="-61736" y="716650"/>
                  <a:pt x="59772" y="844336"/>
                </a:cubicBezTo>
                <a:cubicBezTo>
                  <a:pt x="181280" y="972022"/>
                  <a:pt x="405761" y="1103828"/>
                  <a:pt x="813534" y="1153255"/>
                </a:cubicBezTo>
                <a:cubicBezTo>
                  <a:pt x="1221307" y="1202682"/>
                  <a:pt x="2005961" y="1155314"/>
                  <a:pt x="2506410" y="1140898"/>
                </a:cubicBezTo>
                <a:cubicBezTo>
                  <a:pt x="3006859" y="1126482"/>
                  <a:pt x="3420810" y="1031747"/>
                  <a:pt x="3816226" y="1066758"/>
                </a:cubicBezTo>
                <a:cubicBezTo>
                  <a:pt x="4211642" y="1101769"/>
                  <a:pt x="4619415" y="1225336"/>
                  <a:pt x="4878907" y="1350963"/>
                </a:cubicBezTo>
                <a:cubicBezTo>
                  <a:pt x="5138399" y="1476590"/>
                  <a:pt x="5187827" y="1703131"/>
                  <a:pt x="5373178" y="1820520"/>
                </a:cubicBezTo>
                <a:cubicBezTo>
                  <a:pt x="5558529" y="1937909"/>
                  <a:pt x="5778892" y="2086190"/>
                  <a:pt x="5991016" y="2055298"/>
                </a:cubicBezTo>
                <a:cubicBezTo>
                  <a:pt x="6203140" y="2024406"/>
                  <a:pt x="6547070" y="1799926"/>
                  <a:pt x="6645924" y="1635169"/>
                </a:cubicBezTo>
                <a:cubicBezTo>
                  <a:pt x="6744778" y="1470412"/>
                  <a:pt x="6823037" y="1177969"/>
                  <a:pt x="6584140" y="1066758"/>
                </a:cubicBezTo>
                <a:cubicBezTo>
                  <a:pt x="6345243" y="955547"/>
                  <a:pt x="5583243" y="969964"/>
                  <a:pt x="5212540" y="967904"/>
                </a:cubicBezTo>
                <a:cubicBezTo>
                  <a:pt x="4841837" y="965845"/>
                  <a:pt x="4804767" y="1093531"/>
                  <a:pt x="4359924" y="1054401"/>
                </a:cubicBezTo>
                <a:cubicBezTo>
                  <a:pt x="3915081" y="1015271"/>
                  <a:pt x="3167496" y="902001"/>
                  <a:pt x="2543480" y="733125"/>
                </a:cubicBezTo>
                <a:cubicBezTo>
                  <a:pt x="1919464" y="564249"/>
                  <a:pt x="978291" y="140001"/>
                  <a:pt x="615826" y="41147"/>
                </a:cubicBezTo>
                <a:cubicBezTo>
                  <a:pt x="253361" y="-57707"/>
                  <a:pt x="469605" y="45266"/>
                  <a:pt x="381048" y="10293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76200">
            <a:solidFill>
              <a:srgbClr val="FF82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959EE4-D8A0-84F0-1880-743E274A6A80}"/>
              </a:ext>
            </a:extLst>
          </p:cNvPr>
          <p:cNvSpPr/>
          <p:nvPr/>
        </p:nvSpPr>
        <p:spPr>
          <a:xfrm>
            <a:off x="5559671" y="1518018"/>
            <a:ext cx="889686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DFF8CC-EC30-054C-7E4E-ED4BA58571BD}"/>
              </a:ext>
            </a:extLst>
          </p:cNvPr>
          <p:cNvSpPr/>
          <p:nvPr/>
        </p:nvSpPr>
        <p:spPr>
          <a:xfrm>
            <a:off x="7203121" y="2312969"/>
            <a:ext cx="889686" cy="5189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C91A1C-1CDF-E8E6-6257-934776D8CA95}"/>
              </a:ext>
            </a:extLst>
          </p:cNvPr>
          <p:cNvSpPr/>
          <p:nvPr/>
        </p:nvSpPr>
        <p:spPr>
          <a:xfrm>
            <a:off x="3825607" y="2312969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07AA36-33AC-ED6F-082B-D342472B6A32}"/>
              </a:ext>
            </a:extLst>
          </p:cNvPr>
          <p:cNvSpPr/>
          <p:nvPr/>
        </p:nvSpPr>
        <p:spPr>
          <a:xfrm>
            <a:off x="8928947" y="3207032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D7676-6532-448E-3FD0-4F28F142AC8E}"/>
              </a:ext>
            </a:extLst>
          </p:cNvPr>
          <p:cNvSpPr/>
          <p:nvPr/>
        </p:nvSpPr>
        <p:spPr>
          <a:xfrm>
            <a:off x="6659422" y="3233676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7CA245-75BB-EDEF-D328-40236D78FCFF}"/>
              </a:ext>
            </a:extLst>
          </p:cNvPr>
          <p:cNvSpPr/>
          <p:nvPr/>
        </p:nvSpPr>
        <p:spPr>
          <a:xfrm>
            <a:off x="4519644" y="3233676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3DE4CB-FD0C-981A-C16A-4BBFD6C0A9FE}"/>
              </a:ext>
            </a:extLst>
          </p:cNvPr>
          <p:cNvSpPr/>
          <p:nvPr/>
        </p:nvSpPr>
        <p:spPr>
          <a:xfrm>
            <a:off x="1935023" y="3207032"/>
            <a:ext cx="889686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BFA04B-85B1-4C03-DBDC-194061B72BF5}"/>
              </a:ext>
            </a:extLst>
          </p:cNvPr>
          <p:cNvSpPr/>
          <p:nvPr/>
        </p:nvSpPr>
        <p:spPr>
          <a:xfrm>
            <a:off x="7376113" y="4101095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37B1F9-B6E9-3871-B768-34343A3B4E1B}"/>
              </a:ext>
            </a:extLst>
          </p:cNvPr>
          <p:cNvSpPr/>
          <p:nvPr/>
        </p:nvSpPr>
        <p:spPr>
          <a:xfrm>
            <a:off x="5281643" y="4097234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814F21-2657-7758-3A5D-383E03A4EACB}"/>
              </a:ext>
            </a:extLst>
          </p:cNvPr>
          <p:cNvSpPr/>
          <p:nvPr/>
        </p:nvSpPr>
        <p:spPr>
          <a:xfrm>
            <a:off x="9637398" y="4097234"/>
            <a:ext cx="556057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E6CED4-A00F-CEBE-34E4-C52C6500059A}"/>
              </a:ext>
            </a:extLst>
          </p:cNvPr>
          <p:cNvSpPr/>
          <p:nvPr/>
        </p:nvSpPr>
        <p:spPr>
          <a:xfrm>
            <a:off x="8667393" y="4097234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72E558-84D3-07C4-4DC7-F572BB7413FC}"/>
              </a:ext>
            </a:extLst>
          </p:cNvPr>
          <p:cNvSpPr/>
          <p:nvPr/>
        </p:nvSpPr>
        <p:spPr>
          <a:xfrm>
            <a:off x="6452445" y="4097234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1C14AD-2A07-5370-FDF9-400D0AE1804B}"/>
              </a:ext>
            </a:extLst>
          </p:cNvPr>
          <p:cNvSpPr/>
          <p:nvPr/>
        </p:nvSpPr>
        <p:spPr>
          <a:xfrm>
            <a:off x="4194249" y="4097234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042509-3A0D-1687-FC41-5E58C1F7AD57}"/>
              </a:ext>
            </a:extLst>
          </p:cNvPr>
          <p:cNvSpPr/>
          <p:nvPr/>
        </p:nvSpPr>
        <p:spPr>
          <a:xfrm>
            <a:off x="2906059" y="4097234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78627E6-0E51-96C6-225E-BAB59588DD00}"/>
              </a:ext>
            </a:extLst>
          </p:cNvPr>
          <p:cNvSpPr/>
          <p:nvPr/>
        </p:nvSpPr>
        <p:spPr>
          <a:xfrm>
            <a:off x="1959222" y="4106246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9E95BA-5C67-6D38-4EA8-34813735C1E1}"/>
              </a:ext>
            </a:extLst>
          </p:cNvPr>
          <p:cNvSpPr/>
          <p:nvPr/>
        </p:nvSpPr>
        <p:spPr>
          <a:xfrm>
            <a:off x="3184086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7BD90A-D582-155B-8101-45C2AA8F783E}"/>
              </a:ext>
            </a:extLst>
          </p:cNvPr>
          <p:cNvSpPr/>
          <p:nvPr/>
        </p:nvSpPr>
        <p:spPr>
          <a:xfrm>
            <a:off x="4519645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3D4E7F-F712-ACAA-5EF2-DD0E1DDFAE42}"/>
              </a:ext>
            </a:extLst>
          </p:cNvPr>
          <p:cNvSpPr/>
          <p:nvPr/>
        </p:nvSpPr>
        <p:spPr>
          <a:xfrm>
            <a:off x="6694687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52DB7F-8A0B-F051-226C-ADF1FCC18CF2}"/>
              </a:ext>
            </a:extLst>
          </p:cNvPr>
          <p:cNvSpPr/>
          <p:nvPr/>
        </p:nvSpPr>
        <p:spPr>
          <a:xfrm>
            <a:off x="8372892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896E7-5410-394C-36A5-8FAD5A33E17E}"/>
              </a:ext>
            </a:extLst>
          </p:cNvPr>
          <p:cNvSpPr/>
          <p:nvPr/>
        </p:nvSpPr>
        <p:spPr>
          <a:xfrm>
            <a:off x="8817735" y="4851770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A55DFF-88D5-C92C-4E32-A2A024BB3265}"/>
              </a:ext>
            </a:extLst>
          </p:cNvPr>
          <p:cNvSpPr/>
          <p:nvPr/>
        </p:nvSpPr>
        <p:spPr>
          <a:xfrm>
            <a:off x="9459257" y="4851770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F121D5-7EC4-E9D8-F0D7-345FE6DD3543}"/>
              </a:ext>
            </a:extLst>
          </p:cNvPr>
          <p:cNvSpPr/>
          <p:nvPr/>
        </p:nvSpPr>
        <p:spPr>
          <a:xfrm>
            <a:off x="9901011" y="4851770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41D8D7-ACD0-7B38-386A-2397AD00F0C6}"/>
              </a:ext>
            </a:extLst>
          </p:cNvPr>
          <p:cNvSpPr/>
          <p:nvPr/>
        </p:nvSpPr>
        <p:spPr>
          <a:xfrm>
            <a:off x="7273655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99FABCB-2BE3-BD1F-5B3A-DD56C4260392}"/>
              </a:ext>
            </a:extLst>
          </p:cNvPr>
          <p:cNvSpPr/>
          <p:nvPr/>
        </p:nvSpPr>
        <p:spPr>
          <a:xfrm>
            <a:off x="7718498" y="4851770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BD80C78-E0FF-EBF5-9C68-31D80ACC84E1}"/>
              </a:ext>
            </a:extLst>
          </p:cNvPr>
          <p:cNvSpPr/>
          <p:nvPr/>
        </p:nvSpPr>
        <p:spPr>
          <a:xfrm>
            <a:off x="5144171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B0438B-C48B-0985-2CCF-271724AE6D07}"/>
              </a:ext>
            </a:extLst>
          </p:cNvPr>
          <p:cNvSpPr/>
          <p:nvPr/>
        </p:nvSpPr>
        <p:spPr>
          <a:xfrm>
            <a:off x="5589014" y="4851770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0E17032-23BB-FD98-E8F0-4BDD18929712}"/>
              </a:ext>
            </a:extLst>
          </p:cNvPr>
          <p:cNvSpPr/>
          <p:nvPr/>
        </p:nvSpPr>
        <p:spPr>
          <a:xfrm>
            <a:off x="2713500" y="4851770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3C6D9CB-6177-E110-E4E7-172C8F465D13}"/>
              </a:ext>
            </a:extLst>
          </p:cNvPr>
          <p:cNvSpPr/>
          <p:nvPr/>
        </p:nvSpPr>
        <p:spPr>
          <a:xfrm>
            <a:off x="4074802" y="4851770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525EFA-8A34-08B6-CC68-49314CAAA6CF}"/>
              </a:ext>
            </a:extLst>
          </p:cNvPr>
          <p:cNvSpPr/>
          <p:nvPr/>
        </p:nvSpPr>
        <p:spPr>
          <a:xfrm>
            <a:off x="6272757" y="4851770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7EA916-731B-B1CA-56E4-AABFD488C8D1}"/>
              </a:ext>
            </a:extLst>
          </p:cNvPr>
          <p:cNvSpPr/>
          <p:nvPr/>
        </p:nvSpPr>
        <p:spPr>
          <a:xfrm>
            <a:off x="2123209" y="4851770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59FE3E-2ECC-B2F4-EFFF-43231B3C7860}"/>
              </a:ext>
            </a:extLst>
          </p:cNvPr>
          <p:cNvSpPr/>
          <p:nvPr/>
        </p:nvSpPr>
        <p:spPr>
          <a:xfrm>
            <a:off x="1668453" y="4851770"/>
            <a:ext cx="556055" cy="5189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B35ECA-7627-7ED4-B948-01497B3F8FA6}"/>
              </a:ext>
            </a:extLst>
          </p:cNvPr>
          <p:cNvSpPr/>
          <p:nvPr/>
        </p:nvSpPr>
        <p:spPr>
          <a:xfrm>
            <a:off x="3523122" y="5606305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FDF2CE-0B09-65E9-AEDA-9B210B4F2AFA}"/>
              </a:ext>
            </a:extLst>
          </p:cNvPr>
          <p:cNvSpPr/>
          <p:nvPr/>
        </p:nvSpPr>
        <p:spPr>
          <a:xfrm>
            <a:off x="3125394" y="5606306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36560E5-3047-49E6-FA9C-4F415DBBE7C2}"/>
              </a:ext>
            </a:extLst>
          </p:cNvPr>
          <p:cNvSpPr/>
          <p:nvPr/>
        </p:nvSpPr>
        <p:spPr>
          <a:xfrm>
            <a:off x="4715293" y="5675567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E4351A9-9E34-80DD-C43F-CFA66714B785}"/>
              </a:ext>
            </a:extLst>
          </p:cNvPr>
          <p:cNvSpPr/>
          <p:nvPr/>
        </p:nvSpPr>
        <p:spPr>
          <a:xfrm>
            <a:off x="4352829" y="5704392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B6C209-0554-98C1-5508-268411615A0B}"/>
              </a:ext>
            </a:extLst>
          </p:cNvPr>
          <p:cNvSpPr/>
          <p:nvPr/>
        </p:nvSpPr>
        <p:spPr>
          <a:xfrm>
            <a:off x="5446530" y="5704392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E0CF991-91ED-DAFB-414B-7EAAFB34C0B0}"/>
              </a:ext>
            </a:extLst>
          </p:cNvPr>
          <p:cNvSpPr/>
          <p:nvPr/>
        </p:nvSpPr>
        <p:spPr>
          <a:xfrm>
            <a:off x="5094619" y="5680444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5BD6713-20BF-BEB2-69A7-22B9C26EC801}"/>
              </a:ext>
            </a:extLst>
          </p:cNvPr>
          <p:cNvSpPr/>
          <p:nvPr/>
        </p:nvSpPr>
        <p:spPr>
          <a:xfrm>
            <a:off x="6920847" y="5697679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972781-FCBC-B47B-4DB6-04D7CBF7F7BB}"/>
              </a:ext>
            </a:extLst>
          </p:cNvPr>
          <p:cNvSpPr/>
          <p:nvPr/>
        </p:nvSpPr>
        <p:spPr>
          <a:xfrm>
            <a:off x="6568936" y="5673731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535526C-C2B3-D6F3-5436-9AEB5CB56CD7}"/>
              </a:ext>
            </a:extLst>
          </p:cNvPr>
          <p:cNvSpPr/>
          <p:nvPr/>
        </p:nvSpPr>
        <p:spPr>
          <a:xfrm>
            <a:off x="7581550" y="5673731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DF1CBE-C60A-71C2-2D74-813663BE177B}"/>
              </a:ext>
            </a:extLst>
          </p:cNvPr>
          <p:cNvSpPr/>
          <p:nvPr/>
        </p:nvSpPr>
        <p:spPr>
          <a:xfrm>
            <a:off x="7229639" y="5649783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E389CC7-8A10-B5C9-1A0F-8696CD640E3A}"/>
              </a:ext>
            </a:extLst>
          </p:cNvPr>
          <p:cNvSpPr/>
          <p:nvPr/>
        </p:nvSpPr>
        <p:spPr>
          <a:xfrm>
            <a:off x="8628072" y="5697679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4FA3A4A-0B0B-6E67-0DE1-FB9BDD0B1477}"/>
              </a:ext>
            </a:extLst>
          </p:cNvPr>
          <p:cNvSpPr/>
          <p:nvPr/>
        </p:nvSpPr>
        <p:spPr>
          <a:xfrm>
            <a:off x="8276161" y="5673731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8FD7878-2F96-7FEC-3E00-D896A6E85A4B}"/>
              </a:ext>
            </a:extLst>
          </p:cNvPr>
          <p:cNvSpPr/>
          <p:nvPr/>
        </p:nvSpPr>
        <p:spPr>
          <a:xfrm>
            <a:off x="6000526" y="5633439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845B67-68A8-ED3D-90EC-388584A926E4}"/>
              </a:ext>
            </a:extLst>
          </p:cNvPr>
          <p:cNvSpPr/>
          <p:nvPr/>
        </p:nvSpPr>
        <p:spPr>
          <a:xfrm>
            <a:off x="5727907" y="5680444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AAE9A1E-595C-5EB1-5662-DA86342E7165}"/>
              </a:ext>
            </a:extLst>
          </p:cNvPr>
          <p:cNvSpPr/>
          <p:nvPr/>
        </p:nvSpPr>
        <p:spPr>
          <a:xfrm>
            <a:off x="8056642" y="5439646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1D4F81-5B4C-1A62-BB04-B30C2C7FC84B}"/>
              </a:ext>
            </a:extLst>
          </p:cNvPr>
          <p:cNvSpPr/>
          <p:nvPr/>
        </p:nvSpPr>
        <p:spPr>
          <a:xfrm>
            <a:off x="7784023" y="5486651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C248300-8249-5692-BAA5-4409EF076F88}"/>
              </a:ext>
            </a:extLst>
          </p:cNvPr>
          <p:cNvSpPr/>
          <p:nvPr/>
        </p:nvSpPr>
        <p:spPr>
          <a:xfrm>
            <a:off x="9139021" y="5531835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5535E56-3F88-6A4C-6E30-D158A0A1F63D}"/>
              </a:ext>
            </a:extLst>
          </p:cNvPr>
          <p:cNvSpPr/>
          <p:nvPr/>
        </p:nvSpPr>
        <p:spPr>
          <a:xfrm>
            <a:off x="8866402" y="5578840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C86DFF8-8DA9-A024-EDA2-ACE713E1CDA4}"/>
              </a:ext>
            </a:extLst>
          </p:cNvPr>
          <p:cNvSpPr/>
          <p:nvPr/>
        </p:nvSpPr>
        <p:spPr>
          <a:xfrm>
            <a:off x="9760457" y="5667196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58926CD-94B9-8D1C-4D58-927A4ADDD411}"/>
              </a:ext>
            </a:extLst>
          </p:cNvPr>
          <p:cNvSpPr/>
          <p:nvPr/>
        </p:nvSpPr>
        <p:spPr>
          <a:xfrm>
            <a:off x="9487838" y="5714201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C8D8609-273D-E803-34C9-84DF9AC186C8}"/>
              </a:ext>
            </a:extLst>
          </p:cNvPr>
          <p:cNvSpPr/>
          <p:nvPr/>
        </p:nvSpPr>
        <p:spPr>
          <a:xfrm>
            <a:off x="6204792" y="6060425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7E6547D-0DE0-0690-207C-CF631065FFF4}"/>
              </a:ext>
            </a:extLst>
          </p:cNvPr>
          <p:cNvSpPr/>
          <p:nvPr/>
        </p:nvSpPr>
        <p:spPr>
          <a:xfrm>
            <a:off x="5842328" y="6089250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C2E9A8-80F2-4AD9-3A52-6FAE6D45F295}"/>
              </a:ext>
            </a:extLst>
          </p:cNvPr>
          <p:cNvSpPr/>
          <p:nvPr/>
        </p:nvSpPr>
        <p:spPr>
          <a:xfrm>
            <a:off x="8081222" y="6024887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1468567-11C1-0DCE-7999-2FFBB6735BD1}"/>
              </a:ext>
            </a:extLst>
          </p:cNvPr>
          <p:cNvSpPr/>
          <p:nvPr/>
        </p:nvSpPr>
        <p:spPr>
          <a:xfrm>
            <a:off x="7718758" y="6053712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69AE425-85F7-CD57-F0A5-6288ECD0B523}"/>
              </a:ext>
            </a:extLst>
          </p:cNvPr>
          <p:cNvSpPr/>
          <p:nvPr/>
        </p:nvSpPr>
        <p:spPr>
          <a:xfrm>
            <a:off x="9298175" y="6075095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FBA49A7-D9A8-4150-F0D5-CF28FDD70647}"/>
              </a:ext>
            </a:extLst>
          </p:cNvPr>
          <p:cNvSpPr/>
          <p:nvPr/>
        </p:nvSpPr>
        <p:spPr>
          <a:xfrm>
            <a:off x="8935711" y="6103920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E6EEBF-C622-B957-C109-0DF166F1F9AD}"/>
              </a:ext>
            </a:extLst>
          </p:cNvPr>
          <p:cNvSpPr/>
          <p:nvPr/>
        </p:nvSpPr>
        <p:spPr>
          <a:xfrm>
            <a:off x="10124079" y="6087469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9593A2A-BCDB-57B0-E9FB-25688BCB1BC4}"/>
              </a:ext>
            </a:extLst>
          </p:cNvPr>
          <p:cNvSpPr/>
          <p:nvPr/>
        </p:nvSpPr>
        <p:spPr>
          <a:xfrm>
            <a:off x="9761615" y="6116294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10370A-6789-43ED-EF60-983E7E3D900A}"/>
              </a:ext>
            </a:extLst>
          </p:cNvPr>
          <p:cNvSpPr txBox="1"/>
          <p:nvPr/>
        </p:nvSpPr>
        <p:spPr>
          <a:xfrm>
            <a:off x="10124079" y="5439646"/>
            <a:ext cx="5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etc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78E9F66-B828-6F56-344D-95439E4AD144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6004514" y="2037002"/>
            <a:ext cx="1643450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5CAE06D-D698-73E1-65B1-9F3F3BE16B05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4270450" y="2037002"/>
            <a:ext cx="1734064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891BF0C-EEF0-2CD8-E299-EB06687AA9A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647964" y="2831953"/>
            <a:ext cx="1725826" cy="375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563E95-31DA-4DE8-4F7A-9278EC4E8CDB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7104265" y="2831953"/>
            <a:ext cx="543699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387793B-01E5-E77E-A44D-B8FA4E89FB43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9373790" y="3726016"/>
            <a:ext cx="541637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7F94886-7C99-C245-975E-A39D1E871B8E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 flipH="1">
            <a:off x="8959837" y="3726016"/>
            <a:ext cx="413953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5FDDB9B-D09B-0C3D-7F79-FE2261D67F20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7104265" y="3752660"/>
            <a:ext cx="549876" cy="34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727E740-FAE0-43DF-F674-A21C4833E80E}"/>
              </a:ext>
            </a:extLst>
          </p:cNvPr>
          <p:cNvCxnSpPr>
            <a:stCxn id="11" idx="4"/>
            <a:endCxn id="18" idx="0"/>
          </p:cNvCxnSpPr>
          <p:nvPr/>
        </p:nvCxnSpPr>
        <p:spPr>
          <a:xfrm flipH="1">
            <a:off x="6730473" y="3752660"/>
            <a:ext cx="373792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198883-D856-D962-BFB7-C4EAE02D2587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4964487" y="3752660"/>
            <a:ext cx="595184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E3A647-73C9-8580-BB1E-F886EA93E052}"/>
              </a:ext>
            </a:extLst>
          </p:cNvPr>
          <p:cNvCxnSpPr>
            <a:stCxn id="12" idx="4"/>
            <a:endCxn id="19" idx="0"/>
          </p:cNvCxnSpPr>
          <p:nvPr/>
        </p:nvCxnSpPr>
        <p:spPr>
          <a:xfrm flipH="1">
            <a:off x="4472277" y="3752660"/>
            <a:ext cx="492210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36B970-CF3D-1A2B-4571-A1787F7D898B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>
            <a:off x="2379866" y="3726016"/>
            <a:ext cx="804221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00F563-90C0-895F-FF30-AA4C918AE69A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2237250" y="3726016"/>
            <a:ext cx="142616" cy="380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69175F-310B-19DD-7169-B70ECD80ECD5}"/>
              </a:ext>
            </a:extLst>
          </p:cNvPr>
          <p:cNvCxnSpPr>
            <a:stCxn id="9" idx="4"/>
            <a:endCxn id="13" idx="7"/>
          </p:cNvCxnSpPr>
          <p:nvPr/>
        </p:nvCxnSpPr>
        <p:spPr>
          <a:xfrm flipH="1">
            <a:off x="2694418" y="2831953"/>
            <a:ext cx="1576032" cy="45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EF3634-49A7-C1E0-9CE6-EB6C20358711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4270450" y="2831953"/>
            <a:ext cx="694037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A443171-A157-2E82-B8F2-C5BDF7FD27F1}"/>
              </a:ext>
            </a:extLst>
          </p:cNvPr>
          <p:cNvCxnSpPr>
            <a:stCxn id="15" idx="4"/>
            <a:endCxn id="32" idx="0"/>
          </p:cNvCxnSpPr>
          <p:nvPr/>
        </p:nvCxnSpPr>
        <p:spPr>
          <a:xfrm>
            <a:off x="5559671" y="4616218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5858E73-0DD7-35D0-A75F-A678B77D36EA}"/>
              </a:ext>
            </a:extLst>
          </p:cNvPr>
          <p:cNvCxnSpPr>
            <a:stCxn id="15" idx="4"/>
            <a:endCxn id="31" idx="0"/>
          </p:cNvCxnSpPr>
          <p:nvPr/>
        </p:nvCxnSpPr>
        <p:spPr>
          <a:xfrm flipH="1">
            <a:off x="5422199" y="4616218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672875-6EFF-329A-B50A-BA85CDC227EC}"/>
              </a:ext>
            </a:extLst>
          </p:cNvPr>
          <p:cNvCxnSpPr/>
          <p:nvPr/>
        </p:nvCxnSpPr>
        <p:spPr>
          <a:xfrm>
            <a:off x="4451174" y="46226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279658F-C63C-C147-0528-D472CB968668}"/>
              </a:ext>
            </a:extLst>
          </p:cNvPr>
          <p:cNvCxnSpPr/>
          <p:nvPr/>
        </p:nvCxnSpPr>
        <p:spPr>
          <a:xfrm flipH="1">
            <a:off x="4313702" y="46226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4A99DB6-90B3-C52C-6EAB-8D8F0AB0B39B}"/>
              </a:ext>
            </a:extLst>
          </p:cNvPr>
          <p:cNvCxnSpPr/>
          <p:nvPr/>
        </p:nvCxnSpPr>
        <p:spPr>
          <a:xfrm>
            <a:off x="6701129" y="46226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BCC266-AB26-6708-A9FA-4D4C7C6FC184}"/>
              </a:ext>
            </a:extLst>
          </p:cNvPr>
          <p:cNvCxnSpPr/>
          <p:nvPr/>
        </p:nvCxnSpPr>
        <p:spPr>
          <a:xfrm flipH="1">
            <a:off x="6563657" y="46226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879C5AB-0A98-1583-6B9A-14CB0D7D212A}"/>
              </a:ext>
            </a:extLst>
          </p:cNvPr>
          <p:cNvCxnSpPr/>
          <p:nvPr/>
        </p:nvCxnSpPr>
        <p:spPr>
          <a:xfrm>
            <a:off x="7651825" y="4607817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084AA65-744E-59CF-BC1E-9DD16043FBEB}"/>
              </a:ext>
            </a:extLst>
          </p:cNvPr>
          <p:cNvCxnSpPr/>
          <p:nvPr/>
        </p:nvCxnSpPr>
        <p:spPr>
          <a:xfrm flipH="1">
            <a:off x="7514353" y="4607817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45A4D9-2390-1975-8E2B-06B4C9B72C4B}"/>
              </a:ext>
            </a:extLst>
          </p:cNvPr>
          <p:cNvCxnSpPr/>
          <p:nvPr/>
        </p:nvCxnSpPr>
        <p:spPr>
          <a:xfrm>
            <a:off x="8888015" y="4620088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CDB8FEF-2FCD-72A8-8444-5D55D0E42972}"/>
              </a:ext>
            </a:extLst>
          </p:cNvPr>
          <p:cNvCxnSpPr/>
          <p:nvPr/>
        </p:nvCxnSpPr>
        <p:spPr>
          <a:xfrm flipH="1">
            <a:off x="8750543" y="4620088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DF073A6-3447-8FE4-43EF-AD77E81E2307}"/>
              </a:ext>
            </a:extLst>
          </p:cNvPr>
          <p:cNvCxnSpPr/>
          <p:nvPr/>
        </p:nvCxnSpPr>
        <p:spPr>
          <a:xfrm>
            <a:off x="9889941" y="46226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63AB9B8-B804-9F97-144C-359FB499774F}"/>
              </a:ext>
            </a:extLst>
          </p:cNvPr>
          <p:cNvCxnSpPr/>
          <p:nvPr/>
        </p:nvCxnSpPr>
        <p:spPr>
          <a:xfrm flipH="1">
            <a:off x="9752469" y="46226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7E45FA8-CC61-23CF-821F-9783868AD144}"/>
              </a:ext>
            </a:extLst>
          </p:cNvPr>
          <p:cNvCxnSpPr/>
          <p:nvPr/>
        </p:nvCxnSpPr>
        <p:spPr>
          <a:xfrm>
            <a:off x="3116511" y="46226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42C136F-7FE9-E6D2-0713-B993960D9508}"/>
              </a:ext>
            </a:extLst>
          </p:cNvPr>
          <p:cNvCxnSpPr/>
          <p:nvPr/>
        </p:nvCxnSpPr>
        <p:spPr>
          <a:xfrm flipH="1">
            <a:off x="2979039" y="46226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046FFF0-2FAE-33F3-A0F2-890CCF91C59F}"/>
              </a:ext>
            </a:extLst>
          </p:cNvPr>
          <p:cNvCxnSpPr/>
          <p:nvPr/>
        </p:nvCxnSpPr>
        <p:spPr>
          <a:xfrm>
            <a:off x="2191045" y="4634242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3302ABE-23D3-CCEC-91F9-5E90A2A2B14B}"/>
              </a:ext>
            </a:extLst>
          </p:cNvPr>
          <p:cNvCxnSpPr/>
          <p:nvPr/>
        </p:nvCxnSpPr>
        <p:spPr>
          <a:xfrm flipH="1">
            <a:off x="2053573" y="4634242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9FA8702-BE37-6801-A3FC-689DA24B2C6B}"/>
              </a:ext>
            </a:extLst>
          </p:cNvPr>
          <p:cNvCxnSpPr>
            <a:endCxn id="38" idx="0"/>
          </p:cNvCxnSpPr>
          <p:nvPr/>
        </p:nvCxnSpPr>
        <p:spPr>
          <a:xfrm>
            <a:off x="3437916" y="5360209"/>
            <a:ext cx="274869" cy="24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EC2C31E-AD75-3751-C57A-A90E0C1CE6BF}"/>
              </a:ext>
            </a:extLst>
          </p:cNvPr>
          <p:cNvCxnSpPr>
            <a:endCxn id="38" idx="0"/>
          </p:cNvCxnSpPr>
          <p:nvPr/>
        </p:nvCxnSpPr>
        <p:spPr>
          <a:xfrm>
            <a:off x="3437916" y="5360209"/>
            <a:ext cx="274869" cy="24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F06EAF-1CB0-FA3A-F47F-A7D351EF5AD9}"/>
              </a:ext>
            </a:extLst>
          </p:cNvPr>
          <p:cNvCxnSpPr>
            <a:stCxn id="22" idx="4"/>
          </p:cNvCxnSpPr>
          <p:nvPr/>
        </p:nvCxnSpPr>
        <p:spPr>
          <a:xfrm>
            <a:off x="3462114" y="5370754"/>
            <a:ext cx="403071" cy="387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BE767DF-3153-12F3-DE41-7B6932212BAC}"/>
              </a:ext>
            </a:extLst>
          </p:cNvPr>
          <p:cNvCxnSpPr>
            <a:stCxn id="22" idx="4"/>
            <a:endCxn id="39" idx="0"/>
          </p:cNvCxnSpPr>
          <p:nvPr/>
        </p:nvCxnSpPr>
        <p:spPr>
          <a:xfrm flipH="1">
            <a:off x="3315057" y="5370754"/>
            <a:ext cx="147057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1B52C66-2DA4-CCC3-C45C-E2FE600DA9B9}"/>
              </a:ext>
            </a:extLst>
          </p:cNvPr>
          <p:cNvCxnSpPr>
            <a:endCxn id="41" idx="0"/>
          </p:cNvCxnSpPr>
          <p:nvPr/>
        </p:nvCxnSpPr>
        <p:spPr>
          <a:xfrm flipH="1">
            <a:off x="4542492" y="5374872"/>
            <a:ext cx="235101" cy="32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27E7EEB-0059-D7CC-8A09-7DDC0FA8A3B0}"/>
              </a:ext>
            </a:extLst>
          </p:cNvPr>
          <p:cNvCxnSpPr>
            <a:endCxn id="41" idx="0"/>
          </p:cNvCxnSpPr>
          <p:nvPr/>
        </p:nvCxnSpPr>
        <p:spPr>
          <a:xfrm flipH="1">
            <a:off x="4542492" y="5374872"/>
            <a:ext cx="235102" cy="32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D7F72B-1545-8EBC-D482-E3269AF1E20F}"/>
              </a:ext>
            </a:extLst>
          </p:cNvPr>
          <p:cNvCxnSpPr/>
          <p:nvPr/>
        </p:nvCxnSpPr>
        <p:spPr>
          <a:xfrm flipH="1">
            <a:off x="5248950" y="5335821"/>
            <a:ext cx="102780" cy="48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99E1DD2-1BB8-57F4-3890-1AC38A85B481}"/>
              </a:ext>
            </a:extLst>
          </p:cNvPr>
          <p:cNvCxnSpPr/>
          <p:nvPr/>
        </p:nvCxnSpPr>
        <p:spPr>
          <a:xfrm>
            <a:off x="4769462" y="5370754"/>
            <a:ext cx="241395" cy="355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19C6C5-2A78-69B4-F458-38FDDE0F6F36}"/>
              </a:ext>
            </a:extLst>
          </p:cNvPr>
          <p:cNvCxnSpPr>
            <a:stCxn id="31" idx="4"/>
            <a:endCxn id="42" idx="0"/>
          </p:cNvCxnSpPr>
          <p:nvPr/>
        </p:nvCxnSpPr>
        <p:spPr>
          <a:xfrm>
            <a:off x="5422199" y="5370754"/>
            <a:ext cx="213994" cy="33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A70927-A6B1-3104-C974-6685BEE8A3B6}"/>
              </a:ext>
            </a:extLst>
          </p:cNvPr>
          <p:cNvCxnSpPr>
            <a:stCxn id="32" idx="4"/>
            <a:endCxn id="51" idx="0"/>
          </p:cNvCxnSpPr>
          <p:nvPr/>
        </p:nvCxnSpPr>
        <p:spPr>
          <a:xfrm>
            <a:off x="5867042" y="5370754"/>
            <a:ext cx="50528" cy="309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5BCBD64-B822-8536-834B-B81AA25EA353}"/>
              </a:ext>
            </a:extLst>
          </p:cNvPr>
          <p:cNvCxnSpPr>
            <a:stCxn id="32" idx="4"/>
            <a:endCxn id="50" idx="0"/>
          </p:cNvCxnSpPr>
          <p:nvPr/>
        </p:nvCxnSpPr>
        <p:spPr>
          <a:xfrm>
            <a:off x="5867042" y="5370754"/>
            <a:ext cx="349983" cy="262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1C9599-FD45-9FC6-A4F1-2FF0C69DBF3A}"/>
              </a:ext>
            </a:extLst>
          </p:cNvPr>
          <p:cNvCxnSpPr>
            <a:stCxn id="24" idx="4"/>
            <a:endCxn id="45" idx="0"/>
          </p:cNvCxnSpPr>
          <p:nvPr/>
        </p:nvCxnSpPr>
        <p:spPr>
          <a:xfrm flipH="1">
            <a:off x="6758599" y="5370754"/>
            <a:ext cx="214116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3652151-EE01-48B0-3CEE-BF6F453C0EB4}"/>
              </a:ext>
            </a:extLst>
          </p:cNvPr>
          <p:cNvCxnSpPr>
            <a:stCxn id="24" idx="4"/>
            <a:endCxn id="44" idx="0"/>
          </p:cNvCxnSpPr>
          <p:nvPr/>
        </p:nvCxnSpPr>
        <p:spPr>
          <a:xfrm>
            <a:off x="6972715" y="5370754"/>
            <a:ext cx="13779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5EDDC1-9869-26D6-5452-5CEB43F5A6EA}"/>
              </a:ext>
            </a:extLst>
          </p:cNvPr>
          <p:cNvCxnSpPr>
            <a:stCxn id="29" idx="4"/>
            <a:endCxn id="47" idx="0"/>
          </p:cNvCxnSpPr>
          <p:nvPr/>
        </p:nvCxnSpPr>
        <p:spPr>
          <a:xfrm flipH="1">
            <a:off x="7419302" y="5370754"/>
            <a:ext cx="132381" cy="279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5070978-7FC1-3752-8FEF-2CE0D8E67443}"/>
              </a:ext>
            </a:extLst>
          </p:cNvPr>
          <p:cNvCxnSpPr>
            <a:stCxn id="29" idx="4"/>
            <a:endCxn id="46" idx="0"/>
          </p:cNvCxnSpPr>
          <p:nvPr/>
        </p:nvCxnSpPr>
        <p:spPr>
          <a:xfrm>
            <a:off x="7551683" y="5370754"/>
            <a:ext cx="219530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33582E2-4C10-2F90-D234-FF5B36A2799E}"/>
              </a:ext>
            </a:extLst>
          </p:cNvPr>
          <p:cNvCxnSpPr>
            <a:stCxn id="30" idx="4"/>
            <a:endCxn id="53" idx="0"/>
          </p:cNvCxnSpPr>
          <p:nvPr/>
        </p:nvCxnSpPr>
        <p:spPr>
          <a:xfrm flipH="1">
            <a:off x="7973686" y="5370754"/>
            <a:ext cx="22840" cy="11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F09B43E-E41F-139D-7F3A-D5639280EB6D}"/>
              </a:ext>
            </a:extLst>
          </p:cNvPr>
          <p:cNvCxnSpPr>
            <a:stCxn id="30" idx="4"/>
            <a:endCxn id="52" idx="0"/>
          </p:cNvCxnSpPr>
          <p:nvPr/>
        </p:nvCxnSpPr>
        <p:spPr>
          <a:xfrm>
            <a:off x="7996526" y="5370754"/>
            <a:ext cx="276615" cy="6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051CFF5-4BB6-E790-7273-B18F57D0938E}"/>
              </a:ext>
            </a:extLst>
          </p:cNvPr>
          <p:cNvCxnSpPr>
            <a:stCxn id="25" idx="4"/>
            <a:endCxn id="49" idx="7"/>
          </p:cNvCxnSpPr>
          <p:nvPr/>
        </p:nvCxnSpPr>
        <p:spPr>
          <a:xfrm flipH="1">
            <a:off x="8599936" y="5370754"/>
            <a:ext cx="50984" cy="355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4AB69C1-4053-FA83-CA4C-B3666005F5BC}"/>
              </a:ext>
            </a:extLst>
          </p:cNvPr>
          <p:cNvCxnSpPr>
            <a:stCxn id="25" idx="4"/>
            <a:endCxn id="48" idx="0"/>
          </p:cNvCxnSpPr>
          <p:nvPr/>
        </p:nvCxnSpPr>
        <p:spPr>
          <a:xfrm>
            <a:off x="8650920" y="5370754"/>
            <a:ext cx="16681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375373F-DCE1-F0C7-42C0-A7EBBEC04E80}"/>
              </a:ext>
            </a:extLst>
          </p:cNvPr>
          <p:cNvCxnSpPr>
            <a:stCxn id="26" idx="4"/>
            <a:endCxn id="55" idx="0"/>
          </p:cNvCxnSpPr>
          <p:nvPr/>
        </p:nvCxnSpPr>
        <p:spPr>
          <a:xfrm flipH="1">
            <a:off x="9056065" y="5370754"/>
            <a:ext cx="39698" cy="208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418832F-8B8D-2750-93E6-3B736938D941}"/>
              </a:ext>
            </a:extLst>
          </p:cNvPr>
          <p:cNvCxnSpPr>
            <a:stCxn id="26" idx="4"/>
            <a:endCxn id="54" idx="0"/>
          </p:cNvCxnSpPr>
          <p:nvPr/>
        </p:nvCxnSpPr>
        <p:spPr>
          <a:xfrm>
            <a:off x="9095763" y="5370754"/>
            <a:ext cx="259757" cy="161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6FD244-0BEA-7534-6BA2-9FDA73197B2C}"/>
              </a:ext>
            </a:extLst>
          </p:cNvPr>
          <p:cNvCxnSpPr>
            <a:stCxn id="27" idx="4"/>
            <a:endCxn id="57" idx="0"/>
          </p:cNvCxnSpPr>
          <p:nvPr/>
        </p:nvCxnSpPr>
        <p:spPr>
          <a:xfrm flipH="1">
            <a:off x="9677501" y="5370754"/>
            <a:ext cx="59784" cy="34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47525CA-62BC-7608-742A-4D2921B0B26E}"/>
              </a:ext>
            </a:extLst>
          </p:cNvPr>
          <p:cNvCxnSpPr>
            <a:stCxn id="27" idx="4"/>
            <a:endCxn id="56" idx="0"/>
          </p:cNvCxnSpPr>
          <p:nvPr/>
        </p:nvCxnSpPr>
        <p:spPr>
          <a:xfrm>
            <a:off x="9737285" y="5370754"/>
            <a:ext cx="239671" cy="296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lide Number Placeholder 67">
            <a:extLst>
              <a:ext uri="{FF2B5EF4-FFF2-40B4-BE49-F238E27FC236}">
                <a16:creationId xmlns:a16="http://schemas.microsoft.com/office/drawing/2014/main" id="{A999827B-A0F7-C488-9706-35528267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4032" y="6183680"/>
            <a:ext cx="2057400" cy="365125"/>
          </a:xfrm>
        </p:spPr>
        <p:txBody>
          <a:bodyPr/>
          <a:lstStyle/>
          <a:p>
            <a:fld id="{58A1EE34-B5EC-3346-996B-F676A13696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8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DB4D7-4161-3132-F0BA-699CEC16E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CB24-2FF7-978B-505C-6DBA4FE6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Approach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1D2BF9-0B9E-E7E7-37B7-8619B95B6C85}"/>
              </a:ext>
            </a:extLst>
          </p:cNvPr>
          <p:cNvSpPr/>
          <p:nvPr/>
        </p:nvSpPr>
        <p:spPr>
          <a:xfrm>
            <a:off x="5559671" y="1518018"/>
            <a:ext cx="889686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2BFA60-0848-9D72-DB5F-B425A9D5CB09}"/>
              </a:ext>
            </a:extLst>
          </p:cNvPr>
          <p:cNvSpPr/>
          <p:nvPr/>
        </p:nvSpPr>
        <p:spPr>
          <a:xfrm>
            <a:off x="7203121" y="2312969"/>
            <a:ext cx="889686" cy="5189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B830C8-4039-0590-F755-8B49C4DEE415}"/>
              </a:ext>
            </a:extLst>
          </p:cNvPr>
          <p:cNvSpPr/>
          <p:nvPr/>
        </p:nvSpPr>
        <p:spPr>
          <a:xfrm>
            <a:off x="3825607" y="2312969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147C3D-8197-3293-8F00-0C717A5B3DDF}"/>
              </a:ext>
            </a:extLst>
          </p:cNvPr>
          <p:cNvSpPr/>
          <p:nvPr/>
        </p:nvSpPr>
        <p:spPr>
          <a:xfrm>
            <a:off x="8928947" y="3207032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0F3319-4C22-CD68-ED90-D5104218920A}"/>
              </a:ext>
            </a:extLst>
          </p:cNvPr>
          <p:cNvSpPr/>
          <p:nvPr/>
        </p:nvSpPr>
        <p:spPr>
          <a:xfrm>
            <a:off x="6659422" y="3233676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4F2AA8-F234-C492-EC40-4B65A4C3B4F7}"/>
              </a:ext>
            </a:extLst>
          </p:cNvPr>
          <p:cNvSpPr/>
          <p:nvPr/>
        </p:nvSpPr>
        <p:spPr>
          <a:xfrm>
            <a:off x="4519644" y="3233676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B858E-9542-93B0-FD23-4B4F2A715501}"/>
              </a:ext>
            </a:extLst>
          </p:cNvPr>
          <p:cNvSpPr/>
          <p:nvPr/>
        </p:nvSpPr>
        <p:spPr>
          <a:xfrm>
            <a:off x="1935023" y="3207032"/>
            <a:ext cx="889686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CD16B6-4B6A-4A81-0655-18838595C132}"/>
              </a:ext>
            </a:extLst>
          </p:cNvPr>
          <p:cNvSpPr/>
          <p:nvPr/>
        </p:nvSpPr>
        <p:spPr>
          <a:xfrm>
            <a:off x="7376113" y="4101095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75DF13-71A2-6CBF-A953-806CC8B6406C}"/>
              </a:ext>
            </a:extLst>
          </p:cNvPr>
          <p:cNvSpPr/>
          <p:nvPr/>
        </p:nvSpPr>
        <p:spPr>
          <a:xfrm>
            <a:off x="5281643" y="4097234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CD93C3-DEAD-8BA8-7CD8-DADE55C66E97}"/>
              </a:ext>
            </a:extLst>
          </p:cNvPr>
          <p:cNvSpPr/>
          <p:nvPr/>
        </p:nvSpPr>
        <p:spPr>
          <a:xfrm>
            <a:off x="9637398" y="4097234"/>
            <a:ext cx="556057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75BB8-D4D2-C5D9-6DA7-C3643B146FB7}"/>
              </a:ext>
            </a:extLst>
          </p:cNvPr>
          <p:cNvSpPr/>
          <p:nvPr/>
        </p:nvSpPr>
        <p:spPr>
          <a:xfrm>
            <a:off x="8667393" y="4097234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D89DFC-7C3A-862D-F5AB-9ECA62E9B0C9}"/>
              </a:ext>
            </a:extLst>
          </p:cNvPr>
          <p:cNvSpPr/>
          <p:nvPr/>
        </p:nvSpPr>
        <p:spPr>
          <a:xfrm>
            <a:off x="6452445" y="4097234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E24B517-F40A-01F5-324E-46356AE9E5FB}"/>
              </a:ext>
            </a:extLst>
          </p:cNvPr>
          <p:cNvSpPr/>
          <p:nvPr/>
        </p:nvSpPr>
        <p:spPr>
          <a:xfrm>
            <a:off x="4194249" y="4097234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676BE0-4D69-2FC9-A2B0-66426D0233D8}"/>
              </a:ext>
            </a:extLst>
          </p:cNvPr>
          <p:cNvSpPr/>
          <p:nvPr/>
        </p:nvSpPr>
        <p:spPr>
          <a:xfrm>
            <a:off x="2906059" y="4097234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974081-250B-A187-6161-9E7A5AB3200E}"/>
              </a:ext>
            </a:extLst>
          </p:cNvPr>
          <p:cNvSpPr/>
          <p:nvPr/>
        </p:nvSpPr>
        <p:spPr>
          <a:xfrm>
            <a:off x="1959222" y="4106246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4CD7AD-0E9B-7F69-ECB1-4DF61D1BE841}"/>
              </a:ext>
            </a:extLst>
          </p:cNvPr>
          <p:cNvSpPr/>
          <p:nvPr/>
        </p:nvSpPr>
        <p:spPr>
          <a:xfrm>
            <a:off x="3184086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3C30A-EB64-0751-D6DD-A604B680EC40}"/>
              </a:ext>
            </a:extLst>
          </p:cNvPr>
          <p:cNvSpPr/>
          <p:nvPr/>
        </p:nvSpPr>
        <p:spPr>
          <a:xfrm>
            <a:off x="4519645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926B97-C2DD-396B-E1DA-998427AFDB6C}"/>
              </a:ext>
            </a:extLst>
          </p:cNvPr>
          <p:cNvSpPr/>
          <p:nvPr/>
        </p:nvSpPr>
        <p:spPr>
          <a:xfrm>
            <a:off x="6694687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876612-5EC4-C68F-B3B1-1F96E3196E5B}"/>
              </a:ext>
            </a:extLst>
          </p:cNvPr>
          <p:cNvSpPr/>
          <p:nvPr/>
        </p:nvSpPr>
        <p:spPr>
          <a:xfrm>
            <a:off x="8372892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DA76D5-0B89-5338-65ED-56E5A552C278}"/>
              </a:ext>
            </a:extLst>
          </p:cNvPr>
          <p:cNvSpPr/>
          <p:nvPr/>
        </p:nvSpPr>
        <p:spPr>
          <a:xfrm>
            <a:off x="8817735" y="4851770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0C21CE-A230-5104-E07D-E2E32E270CD7}"/>
              </a:ext>
            </a:extLst>
          </p:cNvPr>
          <p:cNvSpPr/>
          <p:nvPr/>
        </p:nvSpPr>
        <p:spPr>
          <a:xfrm>
            <a:off x="9459257" y="4851770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9E00E9-6310-C3D2-6F65-184573D73CCD}"/>
              </a:ext>
            </a:extLst>
          </p:cNvPr>
          <p:cNvSpPr/>
          <p:nvPr/>
        </p:nvSpPr>
        <p:spPr>
          <a:xfrm>
            <a:off x="9901011" y="4851770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FC1BE8-D84D-6C57-3B2F-F332DEA4FB9D}"/>
              </a:ext>
            </a:extLst>
          </p:cNvPr>
          <p:cNvSpPr/>
          <p:nvPr/>
        </p:nvSpPr>
        <p:spPr>
          <a:xfrm>
            <a:off x="7273655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7C687C-B553-F238-EEC8-48A273F88CBA}"/>
              </a:ext>
            </a:extLst>
          </p:cNvPr>
          <p:cNvSpPr/>
          <p:nvPr/>
        </p:nvSpPr>
        <p:spPr>
          <a:xfrm>
            <a:off x="7718498" y="4851770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2E1B89A-36B0-FE57-5482-E9B295ED8897}"/>
              </a:ext>
            </a:extLst>
          </p:cNvPr>
          <p:cNvSpPr/>
          <p:nvPr/>
        </p:nvSpPr>
        <p:spPr>
          <a:xfrm>
            <a:off x="5144171" y="4851770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6EE29C-3487-C31C-7467-30E73AC82AB2}"/>
              </a:ext>
            </a:extLst>
          </p:cNvPr>
          <p:cNvSpPr/>
          <p:nvPr/>
        </p:nvSpPr>
        <p:spPr>
          <a:xfrm>
            <a:off x="5589014" y="4851770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DEB172-3016-160C-CE0B-9E50CE865273}"/>
              </a:ext>
            </a:extLst>
          </p:cNvPr>
          <p:cNvSpPr/>
          <p:nvPr/>
        </p:nvSpPr>
        <p:spPr>
          <a:xfrm>
            <a:off x="2713500" y="4851770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E31CE8-036B-2716-C8F8-B252717A71DA}"/>
              </a:ext>
            </a:extLst>
          </p:cNvPr>
          <p:cNvSpPr/>
          <p:nvPr/>
        </p:nvSpPr>
        <p:spPr>
          <a:xfrm>
            <a:off x="4074802" y="4851770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2083AA6-67DB-9358-5441-03C8648DF66B}"/>
              </a:ext>
            </a:extLst>
          </p:cNvPr>
          <p:cNvSpPr/>
          <p:nvPr/>
        </p:nvSpPr>
        <p:spPr>
          <a:xfrm>
            <a:off x="6272757" y="4851770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1819A1-2E54-FC61-3018-8EA4B0CEAB4B}"/>
              </a:ext>
            </a:extLst>
          </p:cNvPr>
          <p:cNvSpPr/>
          <p:nvPr/>
        </p:nvSpPr>
        <p:spPr>
          <a:xfrm>
            <a:off x="2123209" y="4851770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00362B-868C-BA00-3536-7D05D442B378}"/>
              </a:ext>
            </a:extLst>
          </p:cNvPr>
          <p:cNvSpPr/>
          <p:nvPr/>
        </p:nvSpPr>
        <p:spPr>
          <a:xfrm>
            <a:off x="1668453" y="4851770"/>
            <a:ext cx="556055" cy="5189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4179B54-4986-C854-CB3C-9E4FB7F018C9}"/>
              </a:ext>
            </a:extLst>
          </p:cNvPr>
          <p:cNvSpPr/>
          <p:nvPr/>
        </p:nvSpPr>
        <p:spPr>
          <a:xfrm>
            <a:off x="3523122" y="5606305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255A7CB-FF3B-6934-1C70-7576456A2962}"/>
              </a:ext>
            </a:extLst>
          </p:cNvPr>
          <p:cNvSpPr/>
          <p:nvPr/>
        </p:nvSpPr>
        <p:spPr>
          <a:xfrm>
            <a:off x="3125394" y="5606306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D408DCF-4961-3579-692F-12AC2574436E}"/>
              </a:ext>
            </a:extLst>
          </p:cNvPr>
          <p:cNvSpPr/>
          <p:nvPr/>
        </p:nvSpPr>
        <p:spPr>
          <a:xfrm>
            <a:off x="4715293" y="5675567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8A0499E-06DB-3288-0938-DF2FCD1F05C0}"/>
              </a:ext>
            </a:extLst>
          </p:cNvPr>
          <p:cNvSpPr/>
          <p:nvPr/>
        </p:nvSpPr>
        <p:spPr>
          <a:xfrm>
            <a:off x="4352829" y="5704392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D33C28-7D2B-D538-CCF1-5CB40647AA0C}"/>
              </a:ext>
            </a:extLst>
          </p:cNvPr>
          <p:cNvSpPr/>
          <p:nvPr/>
        </p:nvSpPr>
        <p:spPr>
          <a:xfrm>
            <a:off x="5446530" y="5704392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7330BB-38AB-73BE-945C-904EE1F3AD25}"/>
              </a:ext>
            </a:extLst>
          </p:cNvPr>
          <p:cNvSpPr/>
          <p:nvPr/>
        </p:nvSpPr>
        <p:spPr>
          <a:xfrm>
            <a:off x="5094619" y="5680444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3531BF-AAB0-3BAB-4FD7-49E8555CC567}"/>
              </a:ext>
            </a:extLst>
          </p:cNvPr>
          <p:cNvSpPr/>
          <p:nvPr/>
        </p:nvSpPr>
        <p:spPr>
          <a:xfrm>
            <a:off x="6920847" y="5697679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B27F8C-CA7D-CD4B-5169-9F54C145632A}"/>
              </a:ext>
            </a:extLst>
          </p:cNvPr>
          <p:cNvSpPr/>
          <p:nvPr/>
        </p:nvSpPr>
        <p:spPr>
          <a:xfrm>
            <a:off x="6568936" y="5673731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0E443CA-53D0-A84F-FAB9-A449F29E7FAF}"/>
              </a:ext>
            </a:extLst>
          </p:cNvPr>
          <p:cNvSpPr/>
          <p:nvPr/>
        </p:nvSpPr>
        <p:spPr>
          <a:xfrm>
            <a:off x="7581550" y="5673731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A32339E-3F6A-DEE7-05DE-EE68B1EA8BBA}"/>
              </a:ext>
            </a:extLst>
          </p:cNvPr>
          <p:cNvSpPr/>
          <p:nvPr/>
        </p:nvSpPr>
        <p:spPr>
          <a:xfrm>
            <a:off x="7229639" y="5649783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C40AF09-F064-06EF-D6B9-303890A8505B}"/>
              </a:ext>
            </a:extLst>
          </p:cNvPr>
          <p:cNvSpPr/>
          <p:nvPr/>
        </p:nvSpPr>
        <p:spPr>
          <a:xfrm>
            <a:off x="8628072" y="5697679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DA795F3-7AB8-7645-0FA5-76D2757145DC}"/>
              </a:ext>
            </a:extLst>
          </p:cNvPr>
          <p:cNvSpPr/>
          <p:nvPr/>
        </p:nvSpPr>
        <p:spPr>
          <a:xfrm>
            <a:off x="8276161" y="5673731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B3AD506-6490-6B42-5280-5C28697C6075}"/>
              </a:ext>
            </a:extLst>
          </p:cNvPr>
          <p:cNvSpPr/>
          <p:nvPr/>
        </p:nvSpPr>
        <p:spPr>
          <a:xfrm>
            <a:off x="6000526" y="5633439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5C338DC-C72B-F14C-B686-2045D0B8F5CE}"/>
              </a:ext>
            </a:extLst>
          </p:cNvPr>
          <p:cNvSpPr/>
          <p:nvPr/>
        </p:nvSpPr>
        <p:spPr>
          <a:xfrm>
            <a:off x="5727907" y="5680444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268FBE-5C9C-1889-308C-D674B116DCCE}"/>
              </a:ext>
            </a:extLst>
          </p:cNvPr>
          <p:cNvSpPr/>
          <p:nvPr/>
        </p:nvSpPr>
        <p:spPr>
          <a:xfrm>
            <a:off x="8056642" y="5439646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82E6975-A24B-0D08-A986-658A103551E6}"/>
              </a:ext>
            </a:extLst>
          </p:cNvPr>
          <p:cNvSpPr/>
          <p:nvPr/>
        </p:nvSpPr>
        <p:spPr>
          <a:xfrm>
            <a:off x="7784023" y="5486651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4BBDD22-9993-B9BC-35E5-4169C17AAD5C}"/>
              </a:ext>
            </a:extLst>
          </p:cNvPr>
          <p:cNvSpPr/>
          <p:nvPr/>
        </p:nvSpPr>
        <p:spPr>
          <a:xfrm>
            <a:off x="9139021" y="5531835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5B71F45-B4BA-4E49-88D3-B6DC22DB24F5}"/>
              </a:ext>
            </a:extLst>
          </p:cNvPr>
          <p:cNvSpPr/>
          <p:nvPr/>
        </p:nvSpPr>
        <p:spPr>
          <a:xfrm>
            <a:off x="8866402" y="5578840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65CFE7D-7F0A-5451-DBE1-C424A9AE392C}"/>
              </a:ext>
            </a:extLst>
          </p:cNvPr>
          <p:cNvSpPr/>
          <p:nvPr/>
        </p:nvSpPr>
        <p:spPr>
          <a:xfrm>
            <a:off x="9760457" y="5667196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4D98F0-5DE7-81A3-CB9A-55A63C185163}"/>
              </a:ext>
            </a:extLst>
          </p:cNvPr>
          <p:cNvSpPr/>
          <p:nvPr/>
        </p:nvSpPr>
        <p:spPr>
          <a:xfrm>
            <a:off x="9487838" y="5714201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781748-0F7D-7AAF-8737-2810C6D9DB6C}"/>
              </a:ext>
            </a:extLst>
          </p:cNvPr>
          <p:cNvSpPr/>
          <p:nvPr/>
        </p:nvSpPr>
        <p:spPr>
          <a:xfrm>
            <a:off x="6204792" y="6060425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DEB7D75-BAB8-34C6-A62D-67CF05E638F9}"/>
              </a:ext>
            </a:extLst>
          </p:cNvPr>
          <p:cNvSpPr/>
          <p:nvPr/>
        </p:nvSpPr>
        <p:spPr>
          <a:xfrm>
            <a:off x="5842328" y="6089250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E90E21C-48C9-98BE-B7EF-56EE71CF7335}"/>
              </a:ext>
            </a:extLst>
          </p:cNvPr>
          <p:cNvSpPr/>
          <p:nvPr/>
        </p:nvSpPr>
        <p:spPr>
          <a:xfrm>
            <a:off x="8081222" y="6024887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2479F20-7B5B-D45E-15B3-EBABF497974C}"/>
              </a:ext>
            </a:extLst>
          </p:cNvPr>
          <p:cNvSpPr/>
          <p:nvPr/>
        </p:nvSpPr>
        <p:spPr>
          <a:xfrm>
            <a:off x="7718758" y="6053712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543F40D-279A-E142-8064-FC5B97B6003B}"/>
              </a:ext>
            </a:extLst>
          </p:cNvPr>
          <p:cNvSpPr/>
          <p:nvPr/>
        </p:nvSpPr>
        <p:spPr>
          <a:xfrm>
            <a:off x="9298175" y="6075095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BD21D64-5BC7-E45E-EAD7-327A95FE32C6}"/>
              </a:ext>
            </a:extLst>
          </p:cNvPr>
          <p:cNvSpPr/>
          <p:nvPr/>
        </p:nvSpPr>
        <p:spPr>
          <a:xfrm>
            <a:off x="8935711" y="6103920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64936EE-784B-6CCF-D4A8-5987B69BD7BA}"/>
              </a:ext>
            </a:extLst>
          </p:cNvPr>
          <p:cNvSpPr/>
          <p:nvPr/>
        </p:nvSpPr>
        <p:spPr>
          <a:xfrm>
            <a:off x="10124079" y="6087469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456AA3C-5971-0DEE-DAC3-F85659D045E8}"/>
              </a:ext>
            </a:extLst>
          </p:cNvPr>
          <p:cNvSpPr/>
          <p:nvPr/>
        </p:nvSpPr>
        <p:spPr>
          <a:xfrm>
            <a:off x="9761615" y="6116294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21965D9-B8DC-B8C4-27B0-F3FD942E43E0}"/>
              </a:ext>
            </a:extLst>
          </p:cNvPr>
          <p:cNvSpPr txBox="1"/>
          <p:nvPr/>
        </p:nvSpPr>
        <p:spPr>
          <a:xfrm>
            <a:off x="10124079" y="5439646"/>
            <a:ext cx="5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etc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DEC169E-52B4-0299-49E0-C5D13D6B2D35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6004514" y="2037002"/>
            <a:ext cx="1643450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55CEF30-BA31-B9E9-E24F-BBA198A66100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4270450" y="2037002"/>
            <a:ext cx="1734064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1B94504-B166-C91B-060E-D427A18D7867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7647964" y="2831953"/>
            <a:ext cx="1725826" cy="375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E1E0A14-8824-C149-2AF2-BB41E202A272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7104265" y="2831953"/>
            <a:ext cx="543699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8262487-7923-D04F-DABC-3038BC3AA008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9373790" y="3726016"/>
            <a:ext cx="541637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037AF3A-27B8-ACC6-446D-93D8943554C0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 flipH="1">
            <a:off x="8959837" y="3726016"/>
            <a:ext cx="413953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76BD24-4EDF-6CF4-A862-6D759E0BFB80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>
            <a:off x="7104265" y="3752660"/>
            <a:ext cx="549876" cy="34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F55E12-2449-B49F-DC5F-6D98696B63B4}"/>
              </a:ext>
            </a:extLst>
          </p:cNvPr>
          <p:cNvCxnSpPr>
            <a:stCxn id="11" idx="4"/>
            <a:endCxn id="18" idx="0"/>
          </p:cNvCxnSpPr>
          <p:nvPr/>
        </p:nvCxnSpPr>
        <p:spPr>
          <a:xfrm flipH="1">
            <a:off x="6730473" y="3752660"/>
            <a:ext cx="373792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644FBD1-57D0-0D0C-1355-583DDA6E0A20}"/>
              </a:ext>
            </a:extLst>
          </p:cNvPr>
          <p:cNvCxnSpPr>
            <a:stCxn id="12" idx="4"/>
            <a:endCxn id="15" idx="0"/>
          </p:cNvCxnSpPr>
          <p:nvPr/>
        </p:nvCxnSpPr>
        <p:spPr>
          <a:xfrm>
            <a:off x="4964487" y="3752660"/>
            <a:ext cx="595184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949B49-C9B6-D5B4-DFB2-3527ACB7540D}"/>
              </a:ext>
            </a:extLst>
          </p:cNvPr>
          <p:cNvCxnSpPr>
            <a:stCxn id="12" idx="4"/>
            <a:endCxn id="19" idx="0"/>
          </p:cNvCxnSpPr>
          <p:nvPr/>
        </p:nvCxnSpPr>
        <p:spPr>
          <a:xfrm flipH="1">
            <a:off x="4472277" y="3752660"/>
            <a:ext cx="492210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448C15A-6C3E-7084-A78D-6DCBED5208BB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>
            <a:off x="2379866" y="3726016"/>
            <a:ext cx="804221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E18748-837D-14E2-A133-40E6B18DBD66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2237250" y="3726016"/>
            <a:ext cx="142616" cy="380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24359A0-8DEA-7FE8-AB51-FB145F625F8B}"/>
              </a:ext>
            </a:extLst>
          </p:cNvPr>
          <p:cNvCxnSpPr>
            <a:stCxn id="9" idx="4"/>
            <a:endCxn id="13" idx="7"/>
          </p:cNvCxnSpPr>
          <p:nvPr/>
        </p:nvCxnSpPr>
        <p:spPr>
          <a:xfrm flipH="1">
            <a:off x="2694418" y="2831953"/>
            <a:ext cx="1576032" cy="45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4D67C58-05EF-B598-2926-43951DFA8F1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4270450" y="2831953"/>
            <a:ext cx="694037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DBCE911-132C-C072-5B27-384E6EBDFB12}"/>
              </a:ext>
            </a:extLst>
          </p:cNvPr>
          <p:cNvCxnSpPr>
            <a:stCxn id="15" idx="4"/>
            <a:endCxn id="32" idx="0"/>
          </p:cNvCxnSpPr>
          <p:nvPr/>
        </p:nvCxnSpPr>
        <p:spPr>
          <a:xfrm>
            <a:off x="5559671" y="4616218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2229899-38A8-BD2E-64BA-27B35DFB8BF7}"/>
              </a:ext>
            </a:extLst>
          </p:cNvPr>
          <p:cNvCxnSpPr>
            <a:stCxn id="15" idx="4"/>
            <a:endCxn id="31" idx="0"/>
          </p:cNvCxnSpPr>
          <p:nvPr/>
        </p:nvCxnSpPr>
        <p:spPr>
          <a:xfrm flipH="1">
            <a:off x="5422199" y="4616218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C757D9-24A3-E7A1-C58D-09CFC22D42D2}"/>
              </a:ext>
            </a:extLst>
          </p:cNvPr>
          <p:cNvCxnSpPr/>
          <p:nvPr/>
        </p:nvCxnSpPr>
        <p:spPr>
          <a:xfrm>
            <a:off x="4451174" y="46226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F1F2603-F742-C5CF-AFC0-7F8A250B927D}"/>
              </a:ext>
            </a:extLst>
          </p:cNvPr>
          <p:cNvCxnSpPr/>
          <p:nvPr/>
        </p:nvCxnSpPr>
        <p:spPr>
          <a:xfrm flipH="1">
            <a:off x="4313702" y="46226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C6D6BFA-8345-80C3-EB0D-1F904E09F45A}"/>
              </a:ext>
            </a:extLst>
          </p:cNvPr>
          <p:cNvCxnSpPr/>
          <p:nvPr/>
        </p:nvCxnSpPr>
        <p:spPr>
          <a:xfrm>
            <a:off x="6701129" y="46226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E851F57-E32E-9143-44A6-63DA55E04C5B}"/>
              </a:ext>
            </a:extLst>
          </p:cNvPr>
          <p:cNvCxnSpPr/>
          <p:nvPr/>
        </p:nvCxnSpPr>
        <p:spPr>
          <a:xfrm flipH="1">
            <a:off x="6563657" y="46226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CA83E74-4099-B5DD-7443-6176EA6CC64C}"/>
              </a:ext>
            </a:extLst>
          </p:cNvPr>
          <p:cNvCxnSpPr/>
          <p:nvPr/>
        </p:nvCxnSpPr>
        <p:spPr>
          <a:xfrm>
            <a:off x="7651825" y="4607817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E125A5B-7835-72A0-486E-C6222BC1E4C5}"/>
              </a:ext>
            </a:extLst>
          </p:cNvPr>
          <p:cNvCxnSpPr/>
          <p:nvPr/>
        </p:nvCxnSpPr>
        <p:spPr>
          <a:xfrm flipH="1">
            <a:off x="7514353" y="4607817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AC3E9B-D033-3115-5BE8-B489C4A2595D}"/>
              </a:ext>
            </a:extLst>
          </p:cNvPr>
          <p:cNvCxnSpPr/>
          <p:nvPr/>
        </p:nvCxnSpPr>
        <p:spPr>
          <a:xfrm>
            <a:off x="8888015" y="4620088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E86F4E-9D13-842B-2E37-31038CC64832}"/>
              </a:ext>
            </a:extLst>
          </p:cNvPr>
          <p:cNvCxnSpPr/>
          <p:nvPr/>
        </p:nvCxnSpPr>
        <p:spPr>
          <a:xfrm flipH="1">
            <a:off x="8750543" y="4620088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273DD71-5943-FCE5-C0AE-C95C6F1FBAD0}"/>
              </a:ext>
            </a:extLst>
          </p:cNvPr>
          <p:cNvCxnSpPr/>
          <p:nvPr/>
        </p:nvCxnSpPr>
        <p:spPr>
          <a:xfrm>
            <a:off x="9889941" y="46226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238EF7-DFA0-EFE2-0888-98E61FEDEAED}"/>
              </a:ext>
            </a:extLst>
          </p:cNvPr>
          <p:cNvCxnSpPr/>
          <p:nvPr/>
        </p:nvCxnSpPr>
        <p:spPr>
          <a:xfrm flipH="1">
            <a:off x="9752469" y="46226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D371E80-C84B-F300-6E20-868855735770}"/>
              </a:ext>
            </a:extLst>
          </p:cNvPr>
          <p:cNvCxnSpPr/>
          <p:nvPr/>
        </p:nvCxnSpPr>
        <p:spPr>
          <a:xfrm>
            <a:off x="3116511" y="4622659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CDBE3D3-8F49-7414-3D62-12DC25628E17}"/>
              </a:ext>
            </a:extLst>
          </p:cNvPr>
          <p:cNvCxnSpPr/>
          <p:nvPr/>
        </p:nvCxnSpPr>
        <p:spPr>
          <a:xfrm flipH="1">
            <a:off x="2979039" y="4622659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A5175A4-987B-3D4A-4B12-85951557928D}"/>
              </a:ext>
            </a:extLst>
          </p:cNvPr>
          <p:cNvCxnSpPr/>
          <p:nvPr/>
        </p:nvCxnSpPr>
        <p:spPr>
          <a:xfrm>
            <a:off x="2191045" y="4634242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B7F4D6E-FA11-0A75-8517-6E16A45B9AC4}"/>
              </a:ext>
            </a:extLst>
          </p:cNvPr>
          <p:cNvCxnSpPr/>
          <p:nvPr/>
        </p:nvCxnSpPr>
        <p:spPr>
          <a:xfrm flipH="1">
            <a:off x="2053573" y="4634242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9BD5BEF-48EB-B856-C473-636B1F8F05D3}"/>
              </a:ext>
            </a:extLst>
          </p:cNvPr>
          <p:cNvCxnSpPr>
            <a:endCxn id="38" idx="0"/>
          </p:cNvCxnSpPr>
          <p:nvPr/>
        </p:nvCxnSpPr>
        <p:spPr>
          <a:xfrm>
            <a:off x="3437916" y="5360209"/>
            <a:ext cx="274869" cy="24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6B046E2-2708-A820-EC92-09C83B687722}"/>
              </a:ext>
            </a:extLst>
          </p:cNvPr>
          <p:cNvCxnSpPr>
            <a:endCxn id="38" idx="0"/>
          </p:cNvCxnSpPr>
          <p:nvPr/>
        </p:nvCxnSpPr>
        <p:spPr>
          <a:xfrm>
            <a:off x="3437916" y="5360209"/>
            <a:ext cx="274869" cy="24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17F8191-D4BC-0B0B-5744-063662072E40}"/>
              </a:ext>
            </a:extLst>
          </p:cNvPr>
          <p:cNvCxnSpPr>
            <a:stCxn id="22" idx="4"/>
          </p:cNvCxnSpPr>
          <p:nvPr/>
        </p:nvCxnSpPr>
        <p:spPr>
          <a:xfrm>
            <a:off x="3462114" y="5370754"/>
            <a:ext cx="403071" cy="387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37F49D2-EF3A-82A2-54D1-3EC73F7C4F5F}"/>
              </a:ext>
            </a:extLst>
          </p:cNvPr>
          <p:cNvCxnSpPr>
            <a:stCxn id="22" idx="4"/>
            <a:endCxn id="39" idx="0"/>
          </p:cNvCxnSpPr>
          <p:nvPr/>
        </p:nvCxnSpPr>
        <p:spPr>
          <a:xfrm flipH="1">
            <a:off x="3315057" y="5370754"/>
            <a:ext cx="147057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72061B3-367F-0D46-4777-F55EE16A4432}"/>
              </a:ext>
            </a:extLst>
          </p:cNvPr>
          <p:cNvCxnSpPr>
            <a:endCxn id="41" idx="0"/>
          </p:cNvCxnSpPr>
          <p:nvPr/>
        </p:nvCxnSpPr>
        <p:spPr>
          <a:xfrm flipH="1">
            <a:off x="4542492" y="5374872"/>
            <a:ext cx="235101" cy="32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8B5A13-DEDC-A8A7-E7B4-38680A022D89}"/>
              </a:ext>
            </a:extLst>
          </p:cNvPr>
          <p:cNvCxnSpPr>
            <a:endCxn id="41" idx="0"/>
          </p:cNvCxnSpPr>
          <p:nvPr/>
        </p:nvCxnSpPr>
        <p:spPr>
          <a:xfrm flipH="1">
            <a:off x="4542492" y="5374872"/>
            <a:ext cx="235102" cy="32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B02E4F0-FC60-ABE5-D7FD-0BBC9FA4F54E}"/>
              </a:ext>
            </a:extLst>
          </p:cNvPr>
          <p:cNvCxnSpPr/>
          <p:nvPr/>
        </p:nvCxnSpPr>
        <p:spPr>
          <a:xfrm flipH="1">
            <a:off x="5248950" y="5335821"/>
            <a:ext cx="102780" cy="48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61654BE-3068-9EC3-AF26-D6F363AC3F96}"/>
              </a:ext>
            </a:extLst>
          </p:cNvPr>
          <p:cNvCxnSpPr/>
          <p:nvPr/>
        </p:nvCxnSpPr>
        <p:spPr>
          <a:xfrm>
            <a:off x="4769462" y="5370754"/>
            <a:ext cx="241395" cy="355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0489C0B-72AA-F761-1ED0-1D2DC8AC39C6}"/>
              </a:ext>
            </a:extLst>
          </p:cNvPr>
          <p:cNvCxnSpPr>
            <a:stCxn id="31" idx="4"/>
            <a:endCxn id="42" idx="0"/>
          </p:cNvCxnSpPr>
          <p:nvPr/>
        </p:nvCxnSpPr>
        <p:spPr>
          <a:xfrm>
            <a:off x="5422199" y="5370754"/>
            <a:ext cx="213994" cy="33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CCD6730-EAD7-B1AB-EBCC-CB7F490589D3}"/>
              </a:ext>
            </a:extLst>
          </p:cNvPr>
          <p:cNvCxnSpPr>
            <a:stCxn id="32" idx="4"/>
            <a:endCxn id="51" idx="0"/>
          </p:cNvCxnSpPr>
          <p:nvPr/>
        </p:nvCxnSpPr>
        <p:spPr>
          <a:xfrm>
            <a:off x="5867042" y="5370754"/>
            <a:ext cx="50528" cy="309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D07E83B-5842-21C6-054C-0B16F59D500B}"/>
              </a:ext>
            </a:extLst>
          </p:cNvPr>
          <p:cNvCxnSpPr>
            <a:stCxn id="32" idx="4"/>
            <a:endCxn id="50" idx="0"/>
          </p:cNvCxnSpPr>
          <p:nvPr/>
        </p:nvCxnSpPr>
        <p:spPr>
          <a:xfrm>
            <a:off x="5867042" y="5370754"/>
            <a:ext cx="349983" cy="262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49E2D3B-5F0E-2104-90C7-BA848FDC8CB4}"/>
              </a:ext>
            </a:extLst>
          </p:cNvPr>
          <p:cNvCxnSpPr>
            <a:stCxn id="24" idx="4"/>
            <a:endCxn id="45" idx="0"/>
          </p:cNvCxnSpPr>
          <p:nvPr/>
        </p:nvCxnSpPr>
        <p:spPr>
          <a:xfrm flipH="1">
            <a:off x="6758599" y="5370754"/>
            <a:ext cx="214116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A1DE5F8-A9D8-D62F-6740-A696043B90CD}"/>
              </a:ext>
            </a:extLst>
          </p:cNvPr>
          <p:cNvCxnSpPr>
            <a:stCxn id="24" idx="4"/>
            <a:endCxn id="44" idx="0"/>
          </p:cNvCxnSpPr>
          <p:nvPr/>
        </p:nvCxnSpPr>
        <p:spPr>
          <a:xfrm>
            <a:off x="6972715" y="5370754"/>
            <a:ext cx="13779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76E08EF-C936-ED0E-97E0-AFB5259EB6D5}"/>
              </a:ext>
            </a:extLst>
          </p:cNvPr>
          <p:cNvCxnSpPr>
            <a:stCxn id="29" idx="4"/>
            <a:endCxn id="47" idx="0"/>
          </p:cNvCxnSpPr>
          <p:nvPr/>
        </p:nvCxnSpPr>
        <p:spPr>
          <a:xfrm flipH="1">
            <a:off x="7419302" y="5370754"/>
            <a:ext cx="132381" cy="279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4637C19-1AC9-FA8E-2FC5-2AC3989FE3DD}"/>
              </a:ext>
            </a:extLst>
          </p:cNvPr>
          <p:cNvCxnSpPr>
            <a:stCxn id="29" idx="4"/>
            <a:endCxn id="46" idx="0"/>
          </p:cNvCxnSpPr>
          <p:nvPr/>
        </p:nvCxnSpPr>
        <p:spPr>
          <a:xfrm>
            <a:off x="7551683" y="5370754"/>
            <a:ext cx="219530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3D73FF8-3E55-C345-7A00-712A7E8B4271}"/>
              </a:ext>
            </a:extLst>
          </p:cNvPr>
          <p:cNvCxnSpPr>
            <a:stCxn id="30" idx="4"/>
            <a:endCxn id="53" idx="0"/>
          </p:cNvCxnSpPr>
          <p:nvPr/>
        </p:nvCxnSpPr>
        <p:spPr>
          <a:xfrm flipH="1">
            <a:off x="7973686" y="5370754"/>
            <a:ext cx="22840" cy="11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A05596-9030-52C8-3530-1F58312BBEE0}"/>
              </a:ext>
            </a:extLst>
          </p:cNvPr>
          <p:cNvCxnSpPr>
            <a:stCxn id="30" idx="4"/>
            <a:endCxn id="52" idx="0"/>
          </p:cNvCxnSpPr>
          <p:nvPr/>
        </p:nvCxnSpPr>
        <p:spPr>
          <a:xfrm>
            <a:off x="7996526" y="5370754"/>
            <a:ext cx="276615" cy="6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75C3F05-23FD-A920-0179-F32489B53347}"/>
              </a:ext>
            </a:extLst>
          </p:cNvPr>
          <p:cNvCxnSpPr>
            <a:stCxn id="25" idx="4"/>
            <a:endCxn id="49" idx="7"/>
          </p:cNvCxnSpPr>
          <p:nvPr/>
        </p:nvCxnSpPr>
        <p:spPr>
          <a:xfrm flipH="1">
            <a:off x="8599936" y="5370754"/>
            <a:ext cx="50984" cy="355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17176F6-E456-0DE9-6086-59D4D4660D1D}"/>
              </a:ext>
            </a:extLst>
          </p:cNvPr>
          <p:cNvCxnSpPr>
            <a:stCxn id="25" idx="4"/>
            <a:endCxn id="48" idx="0"/>
          </p:cNvCxnSpPr>
          <p:nvPr/>
        </p:nvCxnSpPr>
        <p:spPr>
          <a:xfrm>
            <a:off x="8650920" y="5370754"/>
            <a:ext cx="16681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80B26FC-F169-D1B1-6955-85D26DE9DE4C}"/>
              </a:ext>
            </a:extLst>
          </p:cNvPr>
          <p:cNvCxnSpPr>
            <a:stCxn id="26" idx="4"/>
            <a:endCxn id="55" idx="0"/>
          </p:cNvCxnSpPr>
          <p:nvPr/>
        </p:nvCxnSpPr>
        <p:spPr>
          <a:xfrm flipH="1">
            <a:off x="9056065" y="5370754"/>
            <a:ext cx="39698" cy="208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BC62E62-565A-2EA3-0DF7-B6D6049C0975}"/>
              </a:ext>
            </a:extLst>
          </p:cNvPr>
          <p:cNvCxnSpPr>
            <a:stCxn id="26" idx="4"/>
            <a:endCxn id="54" idx="0"/>
          </p:cNvCxnSpPr>
          <p:nvPr/>
        </p:nvCxnSpPr>
        <p:spPr>
          <a:xfrm>
            <a:off x="9095763" y="5370754"/>
            <a:ext cx="259757" cy="161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08E5413-B5EF-AAA6-910C-E217B5CAD954}"/>
              </a:ext>
            </a:extLst>
          </p:cNvPr>
          <p:cNvCxnSpPr>
            <a:stCxn id="27" idx="4"/>
            <a:endCxn id="57" idx="0"/>
          </p:cNvCxnSpPr>
          <p:nvPr/>
        </p:nvCxnSpPr>
        <p:spPr>
          <a:xfrm flipH="1">
            <a:off x="9677501" y="5370754"/>
            <a:ext cx="59784" cy="34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7787020-8BF3-5342-D6F1-03C631A22F5E}"/>
              </a:ext>
            </a:extLst>
          </p:cNvPr>
          <p:cNvCxnSpPr>
            <a:stCxn id="27" idx="4"/>
            <a:endCxn id="56" idx="0"/>
          </p:cNvCxnSpPr>
          <p:nvPr/>
        </p:nvCxnSpPr>
        <p:spPr>
          <a:xfrm>
            <a:off x="9737285" y="5370754"/>
            <a:ext cx="239671" cy="296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lide Number Placeholder 67">
            <a:extLst>
              <a:ext uri="{FF2B5EF4-FFF2-40B4-BE49-F238E27FC236}">
                <a16:creationId xmlns:a16="http://schemas.microsoft.com/office/drawing/2014/main" id="{376B2D1B-E861-77B4-B4E2-6BBF231C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4032" y="6183680"/>
            <a:ext cx="2057400" cy="365125"/>
          </a:xfrm>
        </p:spPr>
        <p:txBody>
          <a:bodyPr/>
          <a:lstStyle/>
          <a:p>
            <a:fld id="{58A1EE34-B5EC-3346-996B-F676A1369648}" type="slidenum">
              <a:rPr lang="en-US" smtClean="0"/>
              <a:t>14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6A486A-12D6-0610-04D9-E14EF6C08955}"/>
              </a:ext>
            </a:extLst>
          </p:cNvPr>
          <p:cNvSpPr/>
          <p:nvPr/>
        </p:nvSpPr>
        <p:spPr>
          <a:xfrm>
            <a:off x="3048000" y="5453272"/>
            <a:ext cx="978568" cy="639802"/>
          </a:xfrm>
          <a:custGeom>
            <a:avLst/>
            <a:gdLst>
              <a:gd name="connsiteX0" fmla="*/ 657726 w 978568"/>
              <a:gd name="connsiteY0" fmla="*/ 33128 h 639802"/>
              <a:gd name="connsiteX1" fmla="*/ 385011 w 978568"/>
              <a:gd name="connsiteY1" fmla="*/ 65212 h 639802"/>
              <a:gd name="connsiteX2" fmla="*/ 160421 w 978568"/>
              <a:gd name="connsiteY2" fmla="*/ 97296 h 639802"/>
              <a:gd name="connsiteX3" fmla="*/ 64168 w 978568"/>
              <a:gd name="connsiteY3" fmla="*/ 145423 h 639802"/>
              <a:gd name="connsiteX4" fmla="*/ 16042 w 978568"/>
              <a:gd name="connsiteY4" fmla="*/ 241675 h 639802"/>
              <a:gd name="connsiteX5" fmla="*/ 0 w 978568"/>
              <a:gd name="connsiteY5" fmla="*/ 305844 h 639802"/>
              <a:gd name="connsiteX6" fmla="*/ 48126 w 978568"/>
              <a:gd name="connsiteY6" fmla="*/ 530433 h 639802"/>
              <a:gd name="connsiteX7" fmla="*/ 144379 w 978568"/>
              <a:gd name="connsiteY7" fmla="*/ 562517 h 639802"/>
              <a:gd name="connsiteX8" fmla="*/ 256674 w 978568"/>
              <a:gd name="connsiteY8" fmla="*/ 594602 h 639802"/>
              <a:gd name="connsiteX9" fmla="*/ 417095 w 978568"/>
              <a:gd name="connsiteY9" fmla="*/ 610644 h 639802"/>
              <a:gd name="connsiteX10" fmla="*/ 914400 w 978568"/>
              <a:gd name="connsiteY10" fmla="*/ 562517 h 639802"/>
              <a:gd name="connsiteX11" fmla="*/ 962526 w 978568"/>
              <a:gd name="connsiteY11" fmla="*/ 482307 h 639802"/>
              <a:gd name="connsiteX12" fmla="*/ 978568 w 978568"/>
              <a:gd name="connsiteY12" fmla="*/ 418139 h 639802"/>
              <a:gd name="connsiteX13" fmla="*/ 962526 w 978568"/>
              <a:gd name="connsiteY13" fmla="*/ 273760 h 639802"/>
              <a:gd name="connsiteX14" fmla="*/ 930442 w 978568"/>
              <a:gd name="connsiteY14" fmla="*/ 225633 h 639802"/>
              <a:gd name="connsiteX15" fmla="*/ 802105 w 978568"/>
              <a:gd name="connsiteY15" fmla="*/ 81254 h 639802"/>
              <a:gd name="connsiteX16" fmla="*/ 673768 w 978568"/>
              <a:gd name="connsiteY16" fmla="*/ 1044 h 639802"/>
              <a:gd name="connsiteX17" fmla="*/ 657726 w 978568"/>
              <a:gd name="connsiteY17" fmla="*/ 33128 h 63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78568" h="639802">
                <a:moveTo>
                  <a:pt x="657726" y="33128"/>
                </a:moveTo>
                <a:cubicBezTo>
                  <a:pt x="369729" y="59309"/>
                  <a:pt x="583106" y="35498"/>
                  <a:pt x="385011" y="65212"/>
                </a:cubicBezTo>
                <a:lnTo>
                  <a:pt x="160421" y="97296"/>
                </a:lnTo>
                <a:cubicBezTo>
                  <a:pt x="121281" y="110344"/>
                  <a:pt x="95265" y="114327"/>
                  <a:pt x="64168" y="145423"/>
                </a:cubicBezTo>
                <a:cubicBezTo>
                  <a:pt x="36046" y="173545"/>
                  <a:pt x="26480" y="205143"/>
                  <a:pt x="16042" y="241675"/>
                </a:cubicBezTo>
                <a:cubicBezTo>
                  <a:pt x="9985" y="262875"/>
                  <a:pt x="5347" y="284454"/>
                  <a:pt x="0" y="305844"/>
                </a:cubicBezTo>
                <a:cubicBezTo>
                  <a:pt x="16042" y="380707"/>
                  <a:pt x="10590" y="463703"/>
                  <a:pt x="48126" y="530433"/>
                </a:cubicBezTo>
                <a:cubicBezTo>
                  <a:pt x="64707" y="559910"/>
                  <a:pt x="112295" y="551822"/>
                  <a:pt x="144379" y="562517"/>
                </a:cubicBezTo>
                <a:cubicBezTo>
                  <a:pt x="178668" y="573947"/>
                  <a:pt x="221413" y="589565"/>
                  <a:pt x="256674" y="594602"/>
                </a:cubicBezTo>
                <a:cubicBezTo>
                  <a:pt x="309874" y="602202"/>
                  <a:pt x="363621" y="605297"/>
                  <a:pt x="417095" y="610644"/>
                </a:cubicBezTo>
                <a:cubicBezTo>
                  <a:pt x="471318" y="608774"/>
                  <a:pt x="814134" y="702890"/>
                  <a:pt x="914400" y="562517"/>
                </a:cubicBezTo>
                <a:cubicBezTo>
                  <a:pt x="932523" y="537145"/>
                  <a:pt x="946484" y="509044"/>
                  <a:pt x="962526" y="482307"/>
                </a:cubicBezTo>
                <a:cubicBezTo>
                  <a:pt x="967873" y="460918"/>
                  <a:pt x="978568" y="440187"/>
                  <a:pt x="978568" y="418139"/>
                </a:cubicBezTo>
                <a:cubicBezTo>
                  <a:pt x="978568" y="369717"/>
                  <a:pt x="974270" y="320737"/>
                  <a:pt x="962526" y="273760"/>
                </a:cubicBezTo>
                <a:cubicBezTo>
                  <a:pt x="957850" y="255055"/>
                  <a:pt x="941648" y="241322"/>
                  <a:pt x="930442" y="225633"/>
                </a:cubicBezTo>
                <a:cubicBezTo>
                  <a:pt x="884102" y="160757"/>
                  <a:pt x="866611" y="138592"/>
                  <a:pt x="802105" y="81254"/>
                </a:cubicBezTo>
                <a:cubicBezTo>
                  <a:pt x="769173" y="51981"/>
                  <a:pt x="716801" y="15388"/>
                  <a:pt x="673768" y="1044"/>
                </a:cubicBezTo>
                <a:cubicBezTo>
                  <a:pt x="663622" y="-2338"/>
                  <a:pt x="652379" y="1044"/>
                  <a:pt x="657726" y="33128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0D2C927F-9D26-DB1D-2372-E5CEF37E2FF1}"/>
              </a:ext>
            </a:extLst>
          </p:cNvPr>
          <p:cNvSpPr/>
          <p:nvPr/>
        </p:nvSpPr>
        <p:spPr>
          <a:xfrm>
            <a:off x="3946358" y="4671731"/>
            <a:ext cx="1235242" cy="1553969"/>
          </a:xfrm>
          <a:custGeom>
            <a:avLst/>
            <a:gdLst>
              <a:gd name="connsiteX0" fmla="*/ 80210 w 1235242"/>
              <a:gd name="connsiteY0" fmla="*/ 124858 h 1553969"/>
              <a:gd name="connsiteX1" fmla="*/ 1203158 w 1235242"/>
              <a:gd name="connsiteY1" fmla="*/ 221111 h 1553969"/>
              <a:gd name="connsiteX2" fmla="*/ 1219200 w 1235242"/>
              <a:gd name="connsiteY2" fmla="*/ 365490 h 1553969"/>
              <a:gd name="connsiteX3" fmla="*/ 1235242 w 1235242"/>
              <a:gd name="connsiteY3" fmla="*/ 477785 h 1553969"/>
              <a:gd name="connsiteX4" fmla="*/ 1219200 w 1235242"/>
              <a:gd name="connsiteY4" fmla="*/ 702374 h 1553969"/>
              <a:gd name="connsiteX5" fmla="*/ 1203158 w 1235242"/>
              <a:gd name="connsiteY5" fmla="*/ 1408227 h 1553969"/>
              <a:gd name="connsiteX6" fmla="*/ 1138989 w 1235242"/>
              <a:gd name="connsiteY6" fmla="*/ 1456353 h 1553969"/>
              <a:gd name="connsiteX7" fmla="*/ 866274 w 1235242"/>
              <a:gd name="connsiteY7" fmla="*/ 1536564 h 1553969"/>
              <a:gd name="connsiteX8" fmla="*/ 802105 w 1235242"/>
              <a:gd name="connsiteY8" fmla="*/ 1552606 h 1553969"/>
              <a:gd name="connsiteX9" fmla="*/ 465221 w 1235242"/>
              <a:gd name="connsiteY9" fmla="*/ 1520522 h 1553969"/>
              <a:gd name="connsiteX10" fmla="*/ 385010 w 1235242"/>
              <a:gd name="connsiteY10" fmla="*/ 1472395 h 1553969"/>
              <a:gd name="connsiteX11" fmla="*/ 336884 w 1235242"/>
              <a:gd name="connsiteY11" fmla="*/ 1424269 h 1553969"/>
              <a:gd name="connsiteX12" fmla="*/ 256674 w 1235242"/>
              <a:gd name="connsiteY12" fmla="*/ 1311974 h 1553969"/>
              <a:gd name="connsiteX13" fmla="*/ 224589 w 1235242"/>
              <a:gd name="connsiteY13" fmla="*/ 1247806 h 1553969"/>
              <a:gd name="connsiteX14" fmla="*/ 192505 w 1235242"/>
              <a:gd name="connsiteY14" fmla="*/ 1119469 h 1553969"/>
              <a:gd name="connsiteX15" fmla="*/ 128337 w 1235242"/>
              <a:gd name="connsiteY15" fmla="*/ 975090 h 1553969"/>
              <a:gd name="connsiteX16" fmla="*/ 80210 w 1235242"/>
              <a:gd name="connsiteY16" fmla="*/ 798627 h 1553969"/>
              <a:gd name="connsiteX17" fmla="*/ 64168 w 1235242"/>
              <a:gd name="connsiteY17" fmla="*/ 718416 h 1553969"/>
              <a:gd name="connsiteX18" fmla="*/ 32084 w 1235242"/>
              <a:gd name="connsiteY18" fmla="*/ 638206 h 1553969"/>
              <a:gd name="connsiteX19" fmla="*/ 0 w 1235242"/>
              <a:gd name="connsiteY19" fmla="*/ 461743 h 1553969"/>
              <a:gd name="connsiteX20" fmla="*/ 16042 w 1235242"/>
              <a:gd name="connsiteY20" fmla="*/ 237153 h 1553969"/>
              <a:gd name="connsiteX21" fmla="*/ 64168 w 1235242"/>
              <a:gd name="connsiteY21" fmla="*/ 221111 h 1553969"/>
              <a:gd name="connsiteX22" fmla="*/ 128337 w 1235242"/>
              <a:gd name="connsiteY22" fmla="*/ 140901 h 1553969"/>
              <a:gd name="connsiteX23" fmla="*/ 80210 w 1235242"/>
              <a:gd name="connsiteY23" fmla="*/ 124858 h 15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35242" h="1553969">
                <a:moveTo>
                  <a:pt x="80210" y="124858"/>
                </a:moveTo>
                <a:cubicBezTo>
                  <a:pt x="259347" y="138226"/>
                  <a:pt x="1140060" y="-220574"/>
                  <a:pt x="1203158" y="221111"/>
                </a:cubicBezTo>
                <a:cubicBezTo>
                  <a:pt x="1210006" y="269047"/>
                  <a:pt x="1213194" y="317441"/>
                  <a:pt x="1219200" y="365490"/>
                </a:cubicBezTo>
                <a:cubicBezTo>
                  <a:pt x="1223890" y="403010"/>
                  <a:pt x="1229895" y="440353"/>
                  <a:pt x="1235242" y="477785"/>
                </a:cubicBezTo>
                <a:cubicBezTo>
                  <a:pt x="1229895" y="552648"/>
                  <a:pt x="1221787" y="627365"/>
                  <a:pt x="1219200" y="702374"/>
                </a:cubicBezTo>
                <a:cubicBezTo>
                  <a:pt x="1211090" y="937579"/>
                  <a:pt x="1228054" y="1174202"/>
                  <a:pt x="1203158" y="1408227"/>
                </a:cubicBezTo>
                <a:cubicBezTo>
                  <a:pt x="1200330" y="1434814"/>
                  <a:pt x="1162084" y="1442881"/>
                  <a:pt x="1138989" y="1456353"/>
                </a:cubicBezTo>
                <a:cubicBezTo>
                  <a:pt x="997631" y="1538812"/>
                  <a:pt x="1027524" y="1518647"/>
                  <a:pt x="866274" y="1536564"/>
                </a:cubicBezTo>
                <a:cubicBezTo>
                  <a:pt x="844884" y="1541911"/>
                  <a:pt x="824153" y="1552606"/>
                  <a:pt x="802105" y="1552606"/>
                </a:cubicBezTo>
                <a:cubicBezTo>
                  <a:pt x="547403" y="1552606"/>
                  <a:pt x="595866" y="1564070"/>
                  <a:pt x="465221" y="1520522"/>
                </a:cubicBezTo>
                <a:cubicBezTo>
                  <a:pt x="365307" y="1420604"/>
                  <a:pt x="509954" y="1555690"/>
                  <a:pt x="385010" y="1472395"/>
                </a:cubicBezTo>
                <a:cubicBezTo>
                  <a:pt x="366133" y="1459811"/>
                  <a:pt x="351648" y="1441494"/>
                  <a:pt x="336884" y="1424269"/>
                </a:cubicBezTo>
                <a:cubicBezTo>
                  <a:pt x="322123" y="1407048"/>
                  <a:pt x="271186" y="1337370"/>
                  <a:pt x="256674" y="1311974"/>
                </a:cubicBezTo>
                <a:cubicBezTo>
                  <a:pt x="244809" y="1291211"/>
                  <a:pt x="235284" y="1269195"/>
                  <a:pt x="224589" y="1247806"/>
                </a:cubicBezTo>
                <a:cubicBezTo>
                  <a:pt x="213894" y="1205027"/>
                  <a:pt x="212225" y="1158909"/>
                  <a:pt x="192505" y="1119469"/>
                </a:cubicBezTo>
                <a:cubicBezTo>
                  <a:pt x="164552" y="1063563"/>
                  <a:pt x="148820" y="1036541"/>
                  <a:pt x="128337" y="975090"/>
                </a:cubicBezTo>
                <a:cubicBezTo>
                  <a:pt x="117916" y="943828"/>
                  <a:pt x="89996" y="842663"/>
                  <a:pt x="80210" y="798627"/>
                </a:cubicBezTo>
                <a:cubicBezTo>
                  <a:pt x="74295" y="772010"/>
                  <a:pt x="72003" y="744533"/>
                  <a:pt x="64168" y="718416"/>
                </a:cubicBezTo>
                <a:cubicBezTo>
                  <a:pt x="55893" y="690834"/>
                  <a:pt x="41190" y="665525"/>
                  <a:pt x="32084" y="638206"/>
                </a:cubicBezTo>
                <a:cubicBezTo>
                  <a:pt x="13175" y="581478"/>
                  <a:pt x="8350" y="520193"/>
                  <a:pt x="0" y="461743"/>
                </a:cubicBezTo>
                <a:cubicBezTo>
                  <a:pt x="5347" y="386880"/>
                  <a:pt x="-3296" y="309673"/>
                  <a:pt x="16042" y="237153"/>
                </a:cubicBezTo>
                <a:cubicBezTo>
                  <a:pt x="20399" y="220814"/>
                  <a:pt x="49668" y="229811"/>
                  <a:pt x="64168" y="221111"/>
                </a:cubicBezTo>
                <a:cubicBezTo>
                  <a:pt x="82423" y="210158"/>
                  <a:pt x="122872" y="157297"/>
                  <a:pt x="128337" y="140901"/>
                </a:cubicBezTo>
                <a:cubicBezTo>
                  <a:pt x="130028" y="135828"/>
                  <a:pt x="-98927" y="111490"/>
                  <a:pt x="80210" y="124858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534B844B-6F36-200B-2E8C-B9F7DCBC6B71}"/>
              </a:ext>
            </a:extLst>
          </p:cNvPr>
          <p:cNvSpPr/>
          <p:nvPr/>
        </p:nvSpPr>
        <p:spPr>
          <a:xfrm>
            <a:off x="4931418" y="4695793"/>
            <a:ext cx="1750471" cy="1941728"/>
          </a:xfrm>
          <a:custGeom>
            <a:avLst/>
            <a:gdLst>
              <a:gd name="connsiteX0" fmla="*/ 442687 w 1750471"/>
              <a:gd name="connsiteY0" fmla="*/ 36628 h 1941728"/>
              <a:gd name="connsiteX1" fmla="*/ 1148540 w 1750471"/>
              <a:gd name="connsiteY1" fmla="*/ 4544 h 1941728"/>
              <a:gd name="connsiteX2" fmla="*/ 1212708 w 1750471"/>
              <a:gd name="connsiteY2" fmla="*/ 20586 h 1941728"/>
              <a:gd name="connsiteX3" fmla="*/ 1244793 w 1750471"/>
              <a:gd name="connsiteY3" fmla="*/ 52670 h 1941728"/>
              <a:gd name="connsiteX4" fmla="*/ 1292919 w 1750471"/>
              <a:gd name="connsiteY4" fmla="*/ 181007 h 1941728"/>
              <a:gd name="connsiteX5" fmla="*/ 1357087 w 1750471"/>
              <a:gd name="connsiteY5" fmla="*/ 405596 h 1941728"/>
              <a:gd name="connsiteX6" fmla="*/ 1405214 w 1750471"/>
              <a:gd name="connsiteY6" fmla="*/ 902902 h 1941728"/>
              <a:gd name="connsiteX7" fmla="*/ 1437298 w 1750471"/>
              <a:gd name="connsiteY7" fmla="*/ 983112 h 1941728"/>
              <a:gd name="connsiteX8" fmla="*/ 1485424 w 1750471"/>
              <a:gd name="connsiteY8" fmla="*/ 1047281 h 1941728"/>
              <a:gd name="connsiteX9" fmla="*/ 1549593 w 1750471"/>
              <a:gd name="connsiteY9" fmla="*/ 1175618 h 1941728"/>
              <a:gd name="connsiteX10" fmla="*/ 1565635 w 1750471"/>
              <a:gd name="connsiteY10" fmla="*/ 1223744 h 1941728"/>
              <a:gd name="connsiteX11" fmla="*/ 1597719 w 1750471"/>
              <a:gd name="connsiteY11" fmla="*/ 1271870 h 1941728"/>
              <a:gd name="connsiteX12" fmla="*/ 1677929 w 1750471"/>
              <a:gd name="connsiteY12" fmla="*/ 1464375 h 1941728"/>
              <a:gd name="connsiteX13" fmla="*/ 1710014 w 1750471"/>
              <a:gd name="connsiteY13" fmla="*/ 1528544 h 1941728"/>
              <a:gd name="connsiteX14" fmla="*/ 1726056 w 1750471"/>
              <a:gd name="connsiteY14" fmla="*/ 1849386 h 1941728"/>
              <a:gd name="connsiteX15" fmla="*/ 1645845 w 1750471"/>
              <a:gd name="connsiteY15" fmla="*/ 1865428 h 1941728"/>
              <a:gd name="connsiteX16" fmla="*/ 1533550 w 1750471"/>
              <a:gd name="connsiteY16" fmla="*/ 1881470 h 1941728"/>
              <a:gd name="connsiteX17" fmla="*/ 1437298 w 1750471"/>
              <a:gd name="connsiteY17" fmla="*/ 1913554 h 1941728"/>
              <a:gd name="connsiteX18" fmla="*/ 571024 w 1750471"/>
              <a:gd name="connsiteY18" fmla="*/ 1897512 h 1941728"/>
              <a:gd name="connsiteX19" fmla="*/ 458729 w 1750471"/>
              <a:gd name="connsiteY19" fmla="*/ 1865428 h 1941728"/>
              <a:gd name="connsiteX20" fmla="*/ 378519 w 1750471"/>
              <a:gd name="connsiteY20" fmla="*/ 1817302 h 1941728"/>
              <a:gd name="connsiteX21" fmla="*/ 314350 w 1750471"/>
              <a:gd name="connsiteY21" fmla="*/ 1785218 h 1941728"/>
              <a:gd name="connsiteX22" fmla="*/ 266224 w 1750471"/>
              <a:gd name="connsiteY22" fmla="*/ 1688965 h 1941728"/>
              <a:gd name="connsiteX23" fmla="*/ 169971 w 1750471"/>
              <a:gd name="connsiteY23" fmla="*/ 1528544 h 1941728"/>
              <a:gd name="connsiteX24" fmla="*/ 121845 w 1750471"/>
              <a:gd name="connsiteY24" fmla="*/ 1384165 h 1941728"/>
              <a:gd name="connsiteX25" fmla="*/ 25593 w 1750471"/>
              <a:gd name="connsiteY25" fmla="*/ 1239786 h 1941728"/>
              <a:gd name="connsiteX26" fmla="*/ 153929 w 1750471"/>
              <a:gd name="connsiteY26" fmla="*/ 181007 h 1941728"/>
              <a:gd name="connsiteX27" fmla="*/ 218098 w 1750471"/>
              <a:gd name="connsiteY27" fmla="*/ 52670 h 1941728"/>
              <a:gd name="connsiteX28" fmla="*/ 266224 w 1750471"/>
              <a:gd name="connsiteY28" fmla="*/ 36628 h 1941728"/>
              <a:gd name="connsiteX29" fmla="*/ 442687 w 1750471"/>
              <a:gd name="connsiteY29" fmla="*/ 36628 h 194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50471" h="1941728">
                <a:moveTo>
                  <a:pt x="442687" y="36628"/>
                </a:moveTo>
                <a:cubicBezTo>
                  <a:pt x="589740" y="31281"/>
                  <a:pt x="601568" y="-14317"/>
                  <a:pt x="1148540" y="4544"/>
                </a:cubicBezTo>
                <a:cubicBezTo>
                  <a:pt x="1169929" y="9891"/>
                  <a:pt x="1192988" y="10726"/>
                  <a:pt x="1212708" y="20586"/>
                </a:cubicBezTo>
                <a:cubicBezTo>
                  <a:pt x="1226236" y="27350"/>
                  <a:pt x="1236403" y="40085"/>
                  <a:pt x="1244793" y="52670"/>
                </a:cubicBezTo>
                <a:cubicBezTo>
                  <a:pt x="1281262" y="107373"/>
                  <a:pt x="1276124" y="120546"/>
                  <a:pt x="1292919" y="181007"/>
                </a:cubicBezTo>
                <a:cubicBezTo>
                  <a:pt x="1313757" y="256025"/>
                  <a:pt x="1357087" y="405596"/>
                  <a:pt x="1357087" y="405596"/>
                </a:cubicBezTo>
                <a:cubicBezTo>
                  <a:pt x="1369457" y="702488"/>
                  <a:pt x="1339445" y="705596"/>
                  <a:pt x="1405214" y="902902"/>
                </a:cubicBezTo>
                <a:cubicBezTo>
                  <a:pt x="1414320" y="930221"/>
                  <a:pt x="1423313" y="957939"/>
                  <a:pt x="1437298" y="983112"/>
                </a:cubicBezTo>
                <a:cubicBezTo>
                  <a:pt x="1450283" y="1006484"/>
                  <a:pt x="1469382" y="1025891"/>
                  <a:pt x="1485424" y="1047281"/>
                </a:cubicBezTo>
                <a:cubicBezTo>
                  <a:pt x="1517320" y="1174864"/>
                  <a:pt x="1476875" y="1048363"/>
                  <a:pt x="1549593" y="1175618"/>
                </a:cubicBezTo>
                <a:cubicBezTo>
                  <a:pt x="1557983" y="1190300"/>
                  <a:pt x="1558073" y="1208619"/>
                  <a:pt x="1565635" y="1223744"/>
                </a:cubicBezTo>
                <a:cubicBezTo>
                  <a:pt x="1574257" y="1240989"/>
                  <a:pt x="1587024" y="1255828"/>
                  <a:pt x="1597719" y="1271870"/>
                </a:cubicBezTo>
                <a:cubicBezTo>
                  <a:pt x="1625361" y="1382438"/>
                  <a:pt x="1603901" y="1316320"/>
                  <a:pt x="1677929" y="1464375"/>
                </a:cubicBezTo>
                <a:lnTo>
                  <a:pt x="1710014" y="1528544"/>
                </a:lnTo>
                <a:cubicBezTo>
                  <a:pt x="1736198" y="1633282"/>
                  <a:pt x="1777180" y="1738618"/>
                  <a:pt x="1726056" y="1849386"/>
                </a:cubicBezTo>
                <a:cubicBezTo>
                  <a:pt x="1714630" y="1874143"/>
                  <a:pt x="1672741" y="1860945"/>
                  <a:pt x="1645845" y="1865428"/>
                </a:cubicBezTo>
                <a:cubicBezTo>
                  <a:pt x="1608548" y="1871644"/>
                  <a:pt x="1570982" y="1876123"/>
                  <a:pt x="1533550" y="1881470"/>
                </a:cubicBezTo>
                <a:cubicBezTo>
                  <a:pt x="1501466" y="1892165"/>
                  <a:pt x="1469926" y="1904656"/>
                  <a:pt x="1437298" y="1913554"/>
                </a:cubicBezTo>
                <a:cubicBezTo>
                  <a:pt x="1178193" y="1984219"/>
                  <a:pt x="631727" y="1899990"/>
                  <a:pt x="571024" y="1897512"/>
                </a:cubicBezTo>
                <a:cubicBezTo>
                  <a:pt x="533592" y="1886817"/>
                  <a:pt x="494664" y="1880401"/>
                  <a:pt x="458729" y="1865428"/>
                </a:cubicBezTo>
                <a:cubicBezTo>
                  <a:pt x="429947" y="1853436"/>
                  <a:pt x="405775" y="1832444"/>
                  <a:pt x="378519" y="1817302"/>
                </a:cubicBezTo>
                <a:cubicBezTo>
                  <a:pt x="357614" y="1805688"/>
                  <a:pt x="335740" y="1795913"/>
                  <a:pt x="314350" y="1785218"/>
                </a:cubicBezTo>
                <a:cubicBezTo>
                  <a:pt x="298308" y="1753134"/>
                  <a:pt x="284679" y="1719724"/>
                  <a:pt x="266224" y="1688965"/>
                </a:cubicBezTo>
                <a:cubicBezTo>
                  <a:pt x="195588" y="1571237"/>
                  <a:pt x="231380" y="1682066"/>
                  <a:pt x="169971" y="1528544"/>
                </a:cubicBezTo>
                <a:cubicBezTo>
                  <a:pt x="151130" y="1481443"/>
                  <a:pt x="147945" y="1427665"/>
                  <a:pt x="121845" y="1384165"/>
                </a:cubicBezTo>
                <a:cubicBezTo>
                  <a:pt x="59963" y="1281027"/>
                  <a:pt x="92427" y="1328898"/>
                  <a:pt x="25593" y="1239786"/>
                </a:cubicBezTo>
                <a:cubicBezTo>
                  <a:pt x="45006" y="191481"/>
                  <a:pt x="-104399" y="650695"/>
                  <a:pt x="153929" y="181007"/>
                </a:cubicBezTo>
                <a:cubicBezTo>
                  <a:pt x="176978" y="139099"/>
                  <a:pt x="188734" y="90423"/>
                  <a:pt x="218098" y="52670"/>
                </a:cubicBezTo>
                <a:cubicBezTo>
                  <a:pt x="228480" y="39322"/>
                  <a:pt x="249343" y="37621"/>
                  <a:pt x="266224" y="36628"/>
                </a:cubicBezTo>
                <a:cubicBezTo>
                  <a:pt x="340958" y="32232"/>
                  <a:pt x="295634" y="41975"/>
                  <a:pt x="442687" y="36628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DD05BD4C-F24C-D376-2896-7050E91A2460}"/>
              </a:ext>
            </a:extLst>
          </p:cNvPr>
          <p:cNvSpPr/>
          <p:nvPr/>
        </p:nvSpPr>
        <p:spPr>
          <a:xfrm>
            <a:off x="6090924" y="3866147"/>
            <a:ext cx="2539729" cy="2711116"/>
          </a:xfrm>
          <a:custGeom>
            <a:avLst/>
            <a:gdLst>
              <a:gd name="connsiteX0" fmla="*/ 422171 w 2539729"/>
              <a:gd name="connsiteY0" fmla="*/ 64169 h 2711116"/>
              <a:gd name="connsiteX1" fmla="*/ 1160108 w 2539729"/>
              <a:gd name="connsiteY1" fmla="*/ 32085 h 2711116"/>
              <a:gd name="connsiteX2" fmla="*/ 1513034 w 2539729"/>
              <a:gd name="connsiteY2" fmla="*/ 0 h 2711116"/>
              <a:gd name="connsiteX3" fmla="*/ 1962213 w 2539729"/>
              <a:gd name="connsiteY3" fmla="*/ 32085 h 2711116"/>
              <a:gd name="connsiteX4" fmla="*/ 2459518 w 2539729"/>
              <a:gd name="connsiteY4" fmla="*/ 208548 h 2711116"/>
              <a:gd name="connsiteX5" fmla="*/ 2539729 w 2539729"/>
              <a:gd name="connsiteY5" fmla="*/ 256674 h 2711116"/>
              <a:gd name="connsiteX6" fmla="*/ 2507644 w 2539729"/>
              <a:gd name="connsiteY6" fmla="*/ 465221 h 2711116"/>
              <a:gd name="connsiteX7" fmla="*/ 2459518 w 2539729"/>
              <a:gd name="connsiteY7" fmla="*/ 625642 h 2711116"/>
              <a:gd name="connsiteX8" fmla="*/ 2395350 w 2539729"/>
              <a:gd name="connsiteY8" fmla="*/ 914400 h 2711116"/>
              <a:gd name="connsiteX9" fmla="*/ 2427434 w 2539729"/>
              <a:gd name="connsiteY9" fmla="*/ 2053390 h 2711116"/>
              <a:gd name="connsiteX10" fmla="*/ 2443476 w 2539729"/>
              <a:gd name="connsiteY10" fmla="*/ 2133600 h 2711116"/>
              <a:gd name="connsiteX11" fmla="*/ 2475560 w 2539729"/>
              <a:gd name="connsiteY11" fmla="*/ 2229853 h 2711116"/>
              <a:gd name="connsiteX12" fmla="*/ 2475560 w 2539729"/>
              <a:gd name="connsiteY12" fmla="*/ 2518611 h 2711116"/>
              <a:gd name="connsiteX13" fmla="*/ 2427434 w 2539729"/>
              <a:gd name="connsiteY13" fmla="*/ 2534653 h 2711116"/>
              <a:gd name="connsiteX14" fmla="*/ 2363265 w 2539729"/>
              <a:gd name="connsiteY14" fmla="*/ 2550695 h 2711116"/>
              <a:gd name="connsiteX15" fmla="*/ 2042423 w 2539729"/>
              <a:gd name="connsiteY15" fmla="*/ 2598821 h 2711116"/>
              <a:gd name="connsiteX16" fmla="*/ 1930129 w 2539729"/>
              <a:gd name="connsiteY16" fmla="*/ 2630906 h 2711116"/>
              <a:gd name="connsiteX17" fmla="*/ 1641371 w 2539729"/>
              <a:gd name="connsiteY17" fmla="*/ 2679032 h 2711116"/>
              <a:gd name="connsiteX18" fmla="*/ 1368655 w 2539729"/>
              <a:gd name="connsiteY18" fmla="*/ 2711116 h 2711116"/>
              <a:gd name="connsiteX19" fmla="*/ 935518 w 2539729"/>
              <a:gd name="connsiteY19" fmla="*/ 2695074 h 2711116"/>
              <a:gd name="connsiteX20" fmla="*/ 823223 w 2539729"/>
              <a:gd name="connsiteY20" fmla="*/ 2679032 h 2711116"/>
              <a:gd name="connsiteX21" fmla="*/ 662802 w 2539729"/>
              <a:gd name="connsiteY21" fmla="*/ 2614864 h 2711116"/>
              <a:gd name="connsiteX22" fmla="*/ 406129 w 2539729"/>
              <a:gd name="connsiteY22" fmla="*/ 2374232 h 2711116"/>
              <a:gd name="connsiteX23" fmla="*/ 245708 w 2539729"/>
              <a:gd name="connsiteY23" fmla="*/ 1973179 h 2711116"/>
              <a:gd name="connsiteX24" fmla="*/ 197581 w 2539729"/>
              <a:gd name="connsiteY24" fmla="*/ 1844842 h 2711116"/>
              <a:gd name="connsiteX25" fmla="*/ 149455 w 2539729"/>
              <a:gd name="connsiteY25" fmla="*/ 1732548 h 2711116"/>
              <a:gd name="connsiteX26" fmla="*/ 117371 w 2539729"/>
              <a:gd name="connsiteY26" fmla="*/ 1588169 h 2711116"/>
              <a:gd name="connsiteX27" fmla="*/ 85287 w 2539729"/>
              <a:gd name="connsiteY27" fmla="*/ 1507958 h 2711116"/>
              <a:gd name="connsiteX28" fmla="*/ 69244 w 2539729"/>
              <a:gd name="connsiteY28" fmla="*/ 1427748 h 2711116"/>
              <a:gd name="connsiteX29" fmla="*/ 37160 w 2539729"/>
              <a:gd name="connsiteY29" fmla="*/ 1363579 h 2711116"/>
              <a:gd name="connsiteX30" fmla="*/ 21118 w 2539729"/>
              <a:gd name="connsiteY30" fmla="*/ 1315453 h 2711116"/>
              <a:gd name="connsiteX31" fmla="*/ 21118 w 2539729"/>
              <a:gd name="connsiteY31" fmla="*/ 673769 h 2711116"/>
              <a:gd name="connsiteX32" fmla="*/ 53202 w 2539729"/>
              <a:gd name="connsiteY32" fmla="*/ 545432 h 2711116"/>
              <a:gd name="connsiteX33" fmla="*/ 69244 w 2539729"/>
              <a:gd name="connsiteY33" fmla="*/ 465221 h 2711116"/>
              <a:gd name="connsiteX34" fmla="*/ 149455 w 2539729"/>
              <a:gd name="connsiteY34" fmla="*/ 336885 h 2711116"/>
              <a:gd name="connsiteX35" fmla="*/ 181539 w 2539729"/>
              <a:gd name="connsiteY35" fmla="*/ 288758 h 2711116"/>
              <a:gd name="connsiteX36" fmla="*/ 229665 w 2539729"/>
              <a:gd name="connsiteY36" fmla="*/ 192506 h 2711116"/>
              <a:gd name="connsiteX37" fmla="*/ 325918 w 2539729"/>
              <a:gd name="connsiteY37" fmla="*/ 128337 h 2711116"/>
              <a:gd name="connsiteX38" fmla="*/ 422171 w 2539729"/>
              <a:gd name="connsiteY38" fmla="*/ 64169 h 271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539729" h="2711116">
                <a:moveTo>
                  <a:pt x="422171" y="64169"/>
                </a:moveTo>
                <a:cubicBezTo>
                  <a:pt x="561203" y="48127"/>
                  <a:pt x="914321" y="46543"/>
                  <a:pt x="1160108" y="32085"/>
                </a:cubicBezTo>
                <a:cubicBezTo>
                  <a:pt x="1278031" y="25148"/>
                  <a:pt x="1394907" y="0"/>
                  <a:pt x="1513034" y="0"/>
                </a:cubicBezTo>
                <a:cubicBezTo>
                  <a:pt x="1663142" y="0"/>
                  <a:pt x="1812487" y="21390"/>
                  <a:pt x="1962213" y="32085"/>
                </a:cubicBezTo>
                <a:cubicBezTo>
                  <a:pt x="2179156" y="99879"/>
                  <a:pt x="2253419" y="115803"/>
                  <a:pt x="2459518" y="208548"/>
                </a:cubicBezTo>
                <a:cubicBezTo>
                  <a:pt x="2487952" y="221343"/>
                  <a:pt x="2512992" y="240632"/>
                  <a:pt x="2539729" y="256674"/>
                </a:cubicBezTo>
                <a:cubicBezTo>
                  <a:pt x="2529034" y="326190"/>
                  <a:pt x="2522585" y="396493"/>
                  <a:pt x="2507644" y="465221"/>
                </a:cubicBezTo>
                <a:cubicBezTo>
                  <a:pt x="2495784" y="519775"/>
                  <a:pt x="2474460" y="571851"/>
                  <a:pt x="2459518" y="625642"/>
                </a:cubicBezTo>
                <a:cubicBezTo>
                  <a:pt x="2427154" y="742154"/>
                  <a:pt x="2420072" y="790790"/>
                  <a:pt x="2395350" y="914400"/>
                </a:cubicBezTo>
                <a:cubicBezTo>
                  <a:pt x="2406045" y="1294063"/>
                  <a:pt x="2412453" y="1673872"/>
                  <a:pt x="2427434" y="2053390"/>
                </a:cubicBezTo>
                <a:cubicBezTo>
                  <a:pt x="2428509" y="2080635"/>
                  <a:pt x="2436302" y="2107295"/>
                  <a:pt x="2443476" y="2133600"/>
                </a:cubicBezTo>
                <a:cubicBezTo>
                  <a:pt x="2452375" y="2166228"/>
                  <a:pt x="2464865" y="2197769"/>
                  <a:pt x="2475560" y="2229853"/>
                </a:cubicBezTo>
                <a:cubicBezTo>
                  <a:pt x="2484860" y="2313551"/>
                  <a:pt x="2509039" y="2434913"/>
                  <a:pt x="2475560" y="2518611"/>
                </a:cubicBezTo>
                <a:cubicBezTo>
                  <a:pt x="2469280" y="2534311"/>
                  <a:pt x="2443693" y="2530008"/>
                  <a:pt x="2427434" y="2534653"/>
                </a:cubicBezTo>
                <a:cubicBezTo>
                  <a:pt x="2406234" y="2540710"/>
                  <a:pt x="2384824" y="2546075"/>
                  <a:pt x="2363265" y="2550695"/>
                </a:cubicBezTo>
                <a:cubicBezTo>
                  <a:pt x="2176786" y="2590654"/>
                  <a:pt x="2230854" y="2579978"/>
                  <a:pt x="2042423" y="2598821"/>
                </a:cubicBezTo>
                <a:cubicBezTo>
                  <a:pt x="2004992" y="2609516"/>
                  <a:pt x="1968023" y="2621990"/>
                  <a:pt x="1930129" y="2630906"/>
                </a:cubicBezTo>
                <a:cubicBezTo>
                  <a:pt x="1778742" y="2666527"/>
                  <a:pt x="1783257" y="2660114"/>
                  <a:pt x="1641371" y="2679032"/>
                </a:cubicBezTo>
                <a:cubicBezTo>
                  <a:pt x="1428592" y="2707402"/>
                  <a:pt x="1633903" y="2684591"/>
                  <a:pt x="1368655" y="2711116"/>
                </a:cubicBezTo>
                <a:cubicBezTo>
                  <a:pt x="1224276" y="2705769"/>
                  <a:pt x="1079747" y="2703558"/>
                  <a:pt x="935518" y="2695074"/>
                </a:cubicBezTo>
                <a:cubicBezTo>
                  <a:pt x="897772" y="2692854"/>
                  <a:pt x="859498" y="2689701"/>
                  <a:pt x="823223" y="2679032"/>
                </a:cubicBezTo>
                <a:cubicBezTo>
                  <a:pt x="767970" y="2662781"/>
                  <a:pt x="662802" y="2614864"/>
                  <a:pt x="662802" y="2614864"/>
                </a:cubicBezTo>
                <a:cubicBezTo>
                  <a:pt x="585486" y="2553011"/>
                  <a:pt x="459402" y="2468485"/>
                  <a:pt x="406129" y="2374232"/>
                </a:cubicBezTo>
                <a:cubicBezTo>
                  <a:pt x="315479" y="2213850"/>
                  <a:pt x="300563" y="2128600"/>
                  <a:pt x="245708" y="1973179"/>
                </a:cubicBezTo>
                <a:cubicBezTo>
                  <a:pt x="230502" y="1930096"/>
                  <a:pt x="214549" y="1887262"/>
                  <a:pt x="197581" y="1844842"/>
                </a:cubicBezTo>
                <a:cubicBezTo>
                  <a:pt x="182456" y="1807031"/>
                  <a:pt x="161602" y="1771418"/>
                  <a:pt x="149455" y="1732548"/>
                </a:cubicBezTo>
                <a:cubicBezTo>
                  <a:pt x="134750" y="1685492"/>
                  <a:pt x="130915" y="1635572"/>
                  <a:pt x="117371" y="1588169"/>
                </a:cubicBezTo>
                <a:cubicBezTo>
                  <a:pt x="109460" y="1560480"/>
                  <a:pt x="93562" y="1535540"/>
                  <a:pt x="85287" y="1507958"/>
                </a:cubicBezTo>
                <a:cubicBezTo>
                  <a:pt x="77452" y="1481842"/>
                  <a:pt x="77866" y="1453615"/>
                  <a:pt x="69244" y="1427748"/>
                </a:cubicBezTo>
                <a:cubicBezTo>
                  <a:pt x="61682" y="1405061"/>
                  <a:pt x="46580" y="1385560"/>
                  <a:pt x="37160" y="1363579"/>
                </a:cubicBezTo>
                <a:cubicBezTo>
                  <a:pt x="30499" y="1348036"/>
                  <a:pt x="26465" y="1331495"/>
                  <a:pt x="21118" y="1315453"/>
                </a:cubicBezTo>
                <a:cubicBezTo>
                  <a:pt x="-4057" y="1038528"/>
                  <a:pt x="-9872" y="1055981"/>
                  <a:pt x="21118" y="673769"/>
                </a:cubicBezTo>
                <a:cubicBezTo>
                  <a:pt x="24682" y="629818"/>
                  <a:pt x="43287" y="588398"/>
                  <a:pt x="53202" y="545432"/>
                </a:cubicBezTo>
                <a:cubicBezTo>
                  <a:pt x="59333" y="518864"/>
                  <a:pt x="60621" y="491088"/>
                  <a:pt x="69244" y="465221"/>
                </a:cubicBezTo>
                <a:cubicBezTo>
                  <a:pt x="88087" y="408692"/>
                  <a:pt x="115154" y="384907"/>
                  <a:pt x="149455" y="336885"/>
                </a:cubicBezTo>
                <a:cubicBezTo>
                  <a:pt x="160661" y="321196"/>
                  <a:pt x="172917" y="306003"/>
                  <a:pt x="181539" y="288758"/>
                </a:cubicBezTo>
                <a:cubicBezTo>
                  <a:pt x="203153" y="245529"/>
                  <a:pt x="188800" y="228263"/>
                  <a:pt x="229665" y="192506"/>
                </a:cubicBezTo>
                <a:cubicBezTo>
                  <a:pt x="258685" y="167114"/>
                  <a:pt x="289336" y="140531"/>
                  <a:pt x="325918" y="128337"/>
                </a:cubicBezTo>
                <a:cubicBezTo>
                  <a:pt x="385388" y="108514"/>
                  <a:pt x="283139" y="80211"/>
                  <a:pt x="422171" y="64169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DE253998-2DEF-CA0A-86CC-204B7459A900}"/>
              </a:ext>
            </a:extLst>
          </p:cNvPr>
          <p:cNvSpPr/>
          <p:nvPr/>
        </p:nvSpPr>
        <p:spPr>
          <a:xfrm>
            <a:off x="8068370" y="3891249"/>
            <a:ext cx="2747178" cy="2830393"/>
          </a:xfrm>
          <a:custGeom>
            <a:avLst/>
            <a:gdLst>
              <a:gd name="connsiteX0" fmla="*/ 770830 w 2747178"/>
              <a:gd name="connsiteY0" fmla="*/ 39067 h 2830393"/>
              <a:gd name="connsiteX1" fmla="*/ 642493 w 2747178"/>
              <a:gd name="connsiteY1" fmla="*/ 87193 h 2830393"/>
              <a:gd name="connsiteX2" fmla="*/ 433946 w 2747178"/>
              <a:gd name="connsiteY2" fmla="*/ 327825 h 2830393"/>
              <a:gd name="connsiteX3" fmla="*/ 209356 w 2747178"/>
              <a:gd name="connsiteY3" fmla="*/ 793046 h 2830393"/>
              <a:gd name="connsiteX4" fmla="*/ 32893 w 2747178"/>
              <a:gd name="connsiteY4" fmla="*/ 1386604 h 2830393"/>
              <a:gd name="connsiteX5" fmla="*/ 16851 w 2747178"/>
              <a:gd name="connsiteY5" fmla="*/ 1595151 h 2830393"/>
              <a:gd name="connsiteX6" fmla="*/ 809 w 2747178"/>
              <a:gd name="connsiteY6" fmla="*/ 1739530 h 2830393"/>
              <a:gd name="connsiteX7" fmla="*/ 81019 w 2747178"/>
              <a:gd name="connsiteY7" fmla="*/ 1996204 h 2830393"/>
              <a:gd name="connsiteX8" fmla="*/ 193314 w 2747178"/>
              <a:gd name="connsiteY8" fmla="*/ 2140583 h 2830393"/>
              <a:gd name="connsiteX9" fmla="*/ 273525 w 2747178"/>
              <a:gd name="connsiteY9" fmla="*/ 2236835 h 2830393"/>
              <a:gd name="connsiteX10" fmla="*/ 433946 w 2747178"/>
              <a:gd name="connsiteY10" fmla="*/ 2413298 h 2830393"/>
              <a:gd name="connsiteX11" fmla="*/ 770830 w 2747178"/>
              <a:gd name="connsiteY11" fmla="*/ 2605804 h 2830393"/>
              <a:gd name="connsiteX12" fmla="*/ 1011462 w 2747178"/>
              <a:gd name="connsiteY12" fmla="*/ 2718098 h 2830393"/>
              <a:gd name="connsiteX13" fmla="*/ 1187925 w 2747178"/>
              <a:gd name="connsiteY13" fmla="*/ 2766225 h 2830393"/>
              <a:gd name="connsiteX14" fmla="*/ 1348346 w 2747178"/>
              <a:gd name="connsiteY14" fmla="*/ 2798309 h 2830393"/>
              <a:gd name="connsiteX15" fmla="*/ 1476683 w 2747178"/>
              <a:gd name="connsiteY15" fmla="*/ 2814351 h 2830393"/>
              <a:gd name="connsiteX16" fmla="*/ 1588977 w 2747178"/>
              <a:gd name="connsiteY16" fmla="*/ 2830393 h 2830393"/>
              <a:gd name="connsiteX17" fmla="*/ 2134409 w 2747178"/>
              <a:gd name="connsiteY17" fmla="*/ 2750183 h 2830393"/>
              <a:gd name="connsiteX18" fmla="*/ 2326914 w 2747178"/>
              <a:gd name="connsiteY18" fmla="*/ 2605804 h 2830393"/>
              <a:gd name="connsiteX19" fmla="*/ 2423167 w 2747178"/>
              <a:gd name="connsiteY19" fmla="*/ 2557677 h 2830393"/>
              <a:gd name="connsiteX20" fmla="*/ 2535462 w 2747178"/>
              <a:gd name="connsiteY20" fmla="*/ 2493509 h 2830393"/>
              <a:gd name="connsiteX21" fmla="*/ 2567546 w 2747178"/>
              <a:gd name="connsiteY21" fmla="*/ 2445383 h 2830393"/>
              <a:gd name="connsiteX22" fmla="*/ 2663798 w 2747178"/>
              <a:gd name="connsiteY22" fmla="*/ 2349130 h 2830393"/>
              <a:gd name="connsiteX23" fmla="*/ 2711925 w 2747178"/>
              <a:gd name="connsiteY23" fmla="*/ 2252877 h 2830393"/>
              <a:gd name="connsiteX24" fmla="*/ 2711925 w 2747178"/>
              <a:gd name="connsiteY24" fmla="*/ 1627235 h 2830393"/>
              <a:gd name="connsiteX25" fmla="*/ 2679841 w 2747178"/>
              <a:gd name="connsiteY25" fmla="*/ 1418688 h 2830393"/>
              <a:gd name="connsiteX26" fmla="*/ 2599630 w 2747178"/>
              <a:gd name="connsiteY26" fmla="*/ 536372 h 2830393"/>
              <a:gd name="connsiteX27" fmla="*/ 2567546 w 2747178"/>
              <a:gd name="connsiteY27" fmla="*/ 359909 h 2830393"/>
              <a:gd name="connsiteX28" fmla="*/ 2471293 w 2747178"/>
              <a:gd name="connsiteY28" fmla="*/ 295740 h 2830393"/>
              <a:gd name="connsiteX29" fmla="*/ 2342956 w 2747178"/>
              <a:gd name="connsiteY29" fmla="*/ 231572 h 2830393"/>
              <a:gd name="connsiteX30" fmla="*/ 2182535 w 2747178"/>
              <a:gd name="connsiteY30" fmla="*/ 135319 h 2830393"/>
              <a:gd name="connsiteX31" fmla="*/ 2118367 w 2747178"/>
              <a:gd name="connsiteY31" fmla="*/ 103235 h 2830393"/>
              <a:gd name="connsiteX32" fmla="*/ 1685230 w 2747178"/>
              <a:gd name="connsiteY32" fmla="*/ 71151 h 2830393"/>
              <a:gd name="connsiteX33" fmla="*/ 1300219 w 2747178"/>
              <a:gd name="connsiteY33" fmla="*/ 39067 h 2830393"/>
              <a:gd name="connsiteX34" fmla="*/ 1155841 w 2747178"/>
              <a:gd name="connsiteY34" fmla="*/ 6983 h 2830393"/>
              <a:gd name="connsiteX35" fmla="*/ 770830 w 2747178"/>
              <a:gd name="connsiteY35" fmla="*/ 39067 h 283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747178" h="2830393">
                <a:moveTo>
                  <a:pt x="770830" y="39067"/>
                </a:moveTo>
                <a:cubicBezTo>
                  <a:pt x="685272" y="52435"/>
                  <a:pt x="679819" y="60846"/>
                  <a:pt x="642493" y="87193"/>
                </a:cubicBezTo>
                <a:cubicBezTo>
                  <a:pt x="576159" y="134017"/>
                  <a:pt x="476202" y="245660"/>
                  <a:pt x="433946" y="327825"/>
                </a:cubicBezTo>
                <a:cubicBezTo>
                  <a:pt x="355191" y="480959"/>
                  <a:pt x="262050" y="629108"/>
                  <a:pt x="209356" y="793046"/>
                </a:cubicBezTo>
                <a:cubicBezTo>
                  <a:pt x="49891" y="1289160"/>
                  <a:pt x="99094" y="1088699"/>
                  <a:pt x="32893" y="1386604"/>
                </a:cubicBezTo>
                <a:cubicBezTo>
                  <a:pt x="27546" y="1456120"/>
                  <a:pt x="23163" y="1525716"/>
                  <a:pt x="16851" y="1595151"/>
                </a:cubicBezTo>
                <a:cubicBezTo>
                  <a:pt x="12467" y="1643375"/>
                  <a:pt x="-3782" y="1691326"/>
                  <a:pt x="809" y="1739530"/>
                </a:cubicBezTo>
                <a:cubicBezTo>
                  <a:pt x="5564" y="1789454"/>
                  <a:pt x="37133" y="1932813"/>
                  <a:pt x="81019" y="1996204"/>
                </a:cubicBezTo>
                <a:cubicBezTo>
                  <a:pt x="115723" y="2046333"/>
                  <a:pt x="166048" y="2086050"/>
                  <a:pt x="193314" y="2140583"/>
                </a:cubicBezTo>
                <a:cubicBezTo>
                  <a:pt x="234020" y="2221996"/>
                  <a:pt x="205500" y="2191486"/>
                  <a:pt x="273525" y="2236835"/>
                </a:cubicBezTo>
                <a:cubicBezTo>
                  <a:pt x="319778" y="2306215"/>
                  <a:pt x="352816" y="2362592"/>
                  <a:pt x="433946" y="2413298"/>
                </a:cubicBezTo>
                <a:cubicBezTo>
                  <a:pt x="579499" y="2504269"/>
                  <a:pt x="595705" y="2518242"/>
                  <a:pt x="770830" y="2605804"/>
                </a:cubicBezTo>
                <a:cubicBezTo>
                  <a:pt x="850000" y="2645389"/>
                  <a:pt x="928847" y="2686323"/>
                  <a:pt x="1011462" y="2718098"/>
                </a:cubicBezTo>
                <a:cubicBezTo>
                  <a:pt x="1068368" y="2739985"/>
                  <a:pt x="1128614" y="2752103"/>
                  <a:pt x="1187925" y="2766225"/>
                </a:cubicBezTo>
                <a:cubicBezTo>
                  <a:pt x="1240975" y="2778856"/>
                  <a:pt x="1294555" y="2789344"/>
                  <a:pt x="1348346" y="2798309"/>
                </a:cubicBezTo>
                <a:cubicBezTo>
                  <a:pt x="1390871" y="2805397"/>
                  <a:pt x="1433949" y="2808653"/>
                  <a:pt x="1476683" y="2814351"/>
                </a:cubicBezTo>
                <a:lnTo>
                  <a:pt x="1588977" y="2830393"/>
                </a:lnTo>
                <a:cubicBezTo>
                  <a:pt x="1770788" y="2803656"/>
                  <a:pt x="1955125" y="2790522"/>
                  <a:pt x="2134409" y="2750183"/>
                </a:cubicBezTo>
                <a:cubicBezTo>
                  <a:pt x="2178265" y="2740316"/>
                  <a:pt x="2295426" y="2626796"/>
                  <a:pt x="2326914" y="2605804"/>
                </a:cubicBezTo>
                <a:cubicBezTo>
                  <a:pt x="2356761" y="2585906"/>
                  <a:pt x="2391583" y="2574684"/>
                  <a:pt x="2423167" y="2557677"/>
                </a:cubicBezTo>
                <a:cubicBezTo>
                  <a:pt x="2461126" y="2537238"/>
                  <a:pt x="2498030" y="2514898"/>
                  <a:pt x="2535462" y="2493509"/>
                </a:cubicBezTo>
                <a:cubicBezTo>
                  <a:pt x="2546157" y="2477467"/>
                  <a:pt x="2554737" y="2459793"/>
                  <a:pt x="2567546" y="2445383"/>
                </a:cubicBezTo>
                <a:cubicBezTo>
                  <a:pt x="2597691" y="2411470"/>
                  <a:pt x="2636574" y="2385429"/>
                  <a:pt x="2663798" y="2349130"/>
                </a:cubicBezTo>
                <a:cubicBezTo>
                  <a:pt x="2685321" y="2320433"/>
                  <a:pt x="2695883" y="2284961"/>
                  <a:pt x="2711925" y="2252877"/>
                </a:cubicBezTo>
                <a:cubicBezTo>
                  <a:pt x="2771513" y="2014525"/>
                  <a:pt x="2744435" y="2147395"/>
                  <a:pt x="2711925" y="1627235"/>
                </a:cubicBezTo>
                <a:cubicBezTo>
                  <a:pt x="2707538" y="1557038"/>
                  <a:pt x="2687017" y="1488654"/>
                  <a:pt x="2679841" y="1418688"/>
                </a:cubicBezTo>
                <a:cubicBezTo>
                  <a:pt x="2607227" y="710712"/>
                  <a:pt x="2694048" y="1291721"/>
                  <a:pt x="2599630" y="536372"/>
                </a:cubicBezTo>
                <a:cubicBezTo>
                  <a:pt x="2592215" y="477048"/>
                  <a:pt x="2595680" y="412661"/>
                  <a:pt x="2567546" y="359909"/>
                </a:cubicBezTo>
                <a:cubicBezTo>
                  <a:pt x="2549400" y="325885"/>
                  <a:pt x="2503377" y="317130"/>
                  <a:pt x="2471293" y="295740"/>
                </a:cubicBezTo>
                <a:cubicBezTo>
                  <a:pt x="2386070" y="238924"/>
                  <a:pt x="2460690" y="283898"/>
                  <a:pt x="2342956" y="231572"/>
                </a:cubicBezTo>
                <a:cubicBezTo>
                  <a:pt x="2126865" y="135532"/>
                  <a:pt x="2488043" y="288073"/>
                  <a:pt x="2182535" y="135319"/>
                </a:cubicBezTo>
                <a:cubicBezTo>
                  <a:pt x="2161146" y="124624"/>
                  <a:pt x="2141817" y="107925"/>
                  <a:pt x="2118367" y="103235"/>
                </a:cubicBezTo>
                <a:cubicBezTo>
                  <a:pt x="2064269" y="92415"/>
                  <a:pt x="1699342" y="72033"/>
                  <a:pt x="1685230" y="71151"/>
                </a:cubicBezTo>
                <a:cubicBezTo>
                  <a:pt x="1385497" y="21196"/>
                  <a:pt x="1942695" y="110453"/>
                  <a:pt x="1300219" y="39067"/>
                </a:cubicBezTo>
                <a:cubicBezTo>
                  <a:pt x="1251221" y="33623"/>
                  <a:pt x="1204538" y="14672"/>
                  <a:pt x="1155841" y="6983"/>
                </a:cubicBezTo>
                <a:cubicBezTo>
                  <a:pt x="1007057" y="-16510"/>
                  <a:pt x="856388" y="25699"/>
                  <a:pt x="770830" y="39067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w="635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2979B0-83C6-9FFA-D0D6-6A90E748DE48}"/>
              </a:ext>
            </a:extLst>
          </p:cNvPr>
          <p:cNvSpPr txBox="1"/>
          <p:nvPr/>
        </p:nvSpPr>
        <p:spPr>
          <a:xfrm>
            <a:off x="9252280" y="1316021"/>
            <a:ext cx="22332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</a:rPr>
              <a:t>Nodes Pruned</a:t>
            </a:r>
          </a:p>
        </p:txBody>
      </p:sp>
    </p:spTree>
    <p:extLst>
      <p:ext uri="{BB962C8B-B14F-4D97-AF65-F5344CB8AC3E}">
        <p14:creationId xmlns:p14="http://schemas.microsoft.com/office/powerpoint/2010/main" val="15076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2" grpId="0" animBg="1"/>
      <p:bldP spid="123" grpId="0" animBg="1"/>
      <p:bldP spid="124" grpId="0" animBg="1"/>
      <p:bldP spid="125" grpId="0" animBg="1"/>
      <p:bldP spid="1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2D5A-94CF-F244-F182-4495AA54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7277-8C33-DE21-E2A1-4E84D998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A491BA-BAC6-F45F-B9F7-BD14858F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small problems first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fill in fib[0],fib[1]</a:t>
            </a:r>
          </a:p>
          <a:p>
            <a:r>
              <a:rPr lang="en-US" dirty="0"/>
              <a:t>Then bigger problems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fill in fib[2]</a:t>
            </a:r>
          </a:p>
          <a:p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Then bigger problems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fill in fib[n-1]</a:t>
            </a:r>
          </a:p>
          <a:p>
            <a:r>
              <a:rPr lang="en-US" dirty="0"/>
              <a:t>Then finally solve the real problem.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fill in fib[n]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F0F9C4-4962-26BC-DCB5-CC875EA02492}"/>
              </a:ext>
            </a:extLst>
          </p:cNvPr>
          <p:cNvGrpSpPr/>
          <p:nvPr/>
        </p:nvGrpSpPr>
        <p:grpSpPr>
          <a:xfrm>
            <a:off x="8804361" y="602594"/>
            <a:ext cx="1186863" cy="5734236"/>
            <a:chOff x="8804361" y="602594"/>
            <a:chExt cx="1186863" cy="5734236"/>
          </a:xfrm>
        </p:grpSpPr>
        <p:sp>
          <p:nvSpPr>
            <p:cNvPr id="4" name="Oval 3"/>
            <p:cNvSpPr/>
            <p:nvPr/>
          </p:nvSpPr>
          <p:spPr>
            <a:xfrm>
              <a:off x="8804361" y="602594"/>
              <a:ext cx="889686" cy="5189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8804361" y="1514227"/>
              <a:ext cx="889686" cy="5189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804361" y="2425860"/>
              <a:ext cx="889686" cy="518984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971175" y="3194692"/>
              <a:ext cx="556057" cy="518984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8942345" y="3942787"/>
              <a:ext cx="584887" cy="5189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6" idx="4"/>
              <a:endCxn id="7" idx="0"/>
            </p:cNvCxnSpPr>
            <p:nvPr/>
          </p:nvCxnSpPr>
          <p:spPr>
            <a:xfrm>
              <a:off x="9249204" y="1121578"/>
              <a:ext cx="0" cy="392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4"/>
              <a:endCxn id="9" idx="0"/>
            </p:cNvCxnSpPr>
            <p:nvPr/>
          </p:nvCxnSpPr>
          <p:spPr>
            <a:xfrm>
              <a:off x="9249204" y="2033211"/>
              <a:ext cx="0" cy="392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9" idx="4"/>
              <a:endCxn id="15" idx="0"/>
            </p:cNvCxnSpPr>
            <p:nvPr/>
          </p:nvCxnSpPr>
          <p:spPr>
            <a:xfrm>
              <a:off x="9249204" y="2944844"/>
              <a:ext cx="0" cy="249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5" idx="4"/>
            </p:cNvCxnSpPr>
            <p:nvPr/>
          </p:nvCxnSpPr>
          <p:spPr>
            <a:xfrm flipH="1">
              <a:off x="9234789" y="3713676"/>
              <a:ext cx="14415" cy="229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942345" y="4506578"/>
              <a:ext cx="556057" cy="44484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8956760" y="5046469"/>
              <a:ext cx="527225" cy="369332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9004132" y="5510846"/>
              <a:ext cx="401596" cy="37490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9030709" y="5980797"/>
              <a:ext cx="379326" cy="35603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9220374" y="4461771"/>
              <a:ext cx="14415" cy="448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9220373" y="4951424"/>
              <a:ext cx="1" cy="950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9204930" y="5415801"/>
              <a:ext cx="15443" cy="950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9204930" y="5885752"/>
              <a:ext cx="15442" cy="950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9249204" y="1145004"/>
              <a:ext cx="741413" cy="1297459"/>
            </a:xfrm>
            <a:custGeom>
              <a:avLst/>
              <a:gdLst>
                <a:gd name="connsiteX0" fmla="*/ 12357 w 741413"/>
                <a:gd name="connsiteY0" fmla="*/ 0 h 1297459"/>
                <a:gd name="connsiteX1" fmla="*/ 741405 w 741413"/>
                <a:gd name="connsiteY1" fmla="*/ 556054 h 1297459"/>
                <a:gd name="connsiteX2" fmla="*/ 0 w 741413"/>
                <a:gd name="connsiteY2" fmla="*/ 1297459 h 129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413" h="1297459">
                  <a:moveTo>
                    <a:pt x="12357" y="0"/>
                  </a:moveTo>
                  <a:cubicBezTo>
                    <a:pt x="377911" y="169905"/>
                    <a:pt x="743465" y="339811"/>
                    <a:pt x="741405" y="556054"/>
                  </a:cubicBezTo>
                  <a:cubicBezTo>
                    <a:pt x="739346" y="772297"/>
                    <a:pt x="369673" y="1034878"/>
                    <a:pt x="0" y="129745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273917" y="2071761"/>
              <a:ext cx="717307" cy="1149178"/>
            </a:xfrm>
            <a:custGeom>
              <a:avLst/>
              <a:gdLst>
                <a:gd name="connsiteX0" fmla="*/ 0 w 717307"/>
                <a:gd name="connsiteY0" fmla="*/ 0 h 1149178"/>
                <a:gd name="connsiteX1" fmla="*/ 716692 w 717307"/>
                <a:gd name="connsiteY1" fmla="*/ 407773 h 1149178"/>
                <a:gd name="connsiteX2" fmla="*/ 98854 w 717307"/>
                <a:gd name="connsiteY2" fmla="*/ 1149178 h 114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307" h="1149178">
                  <a:moveTo>
                    <a:pt x="0" y="0"/>
                  </a:moveTo>
                  <a:cubicBezTo>
                    <a:pt x="350108" y="108121"/>
                    <a:pt x="700216" y="216243"/>
                    <a:pt x="716692" y="407773"/>
                  </a:cubicBezTo>
                  <a:cubicBezTo>
                    <a:pt x="733168" y="599303"/>
                    <a:pt x="416011" y="874240"/>
                    <a:pt x="98854" y="11491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9298630" y="2937530"/>
              <a:ext cx="659032" cy="1111312"/>
            </a:xfrm>
            <a:custGeom>
              <a:avLst/>
              <a:gdLst>
                <a:gd name="connsiteX0" fmla="*/ 0 w 717307"/>
                <a:gd name="connsiteY0" fmla="*/ 0 h 1149178"/>
                <a:gd name="connsiteX1" fmla="*/ 716692 w 717307"/>
                <a:gd name="connsiteY1" fmla="*/ 407773 h 1149178"/>
                <a:gd name="connsiteX2" fmla="*/ 98854 w 717307"/>
                <a:gd name="connsiteY2" fmla="*/ 1149178 h 114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307" h="1149178">
                  <a:moveTo>
                    <a:pt x="0" y="0"/>
                  </a:moveTo>
                  <a:cubicBezTo>
                    <a:pt x="350108" y="108121"/>
                    <a:pt x="700216" y="216243"/>
                    <a:pt x="716692" y="407773"/>
                  </a:cubicBezTo>
                  <a:cubicBezTo>
                    <a:pt x="733168" y="599303"/>
                    <a:pt x="416011" y="874240"/>
                    <a:pt x="98854" y="11491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9305845" y="3695019"/>
              <a:ext cx="659032" cy="918819"/>
            </a:xfrm>
            <a:custGeom>
              <a:avLst/>
              <a:gdLst>
                <a:gd name="connsiteX0" fmla="*/ 0 w 717307"/>
                <a:gd name="connsiteY0" fmla="*/ 0 h 1149178"/>
                <a:gd name="connsiteX1" fmla="*/ 716692 w 717307"/>
                <a:gd name="connsiteY1" fmla="*/ 407773 h 1149178"/>
                <a:gd name="connsiteX2" fmla="*/ 98854 w 717307"/>
                <a:gd name="connsiteY2" fmla="*/ 1149178 h 114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307" h="1149178">
                  <a:moveTo>
                    <a:pt x="0" y="0"/>
                  </a:moveTo>
                  <a:cubicBezTo>
                    <a:pt x="350108" y="108121"/>
                    <a:pt x="700216" y="216243"/>
                    <a:pt x="716692" y="407773"/>
                  </a:cubicBezTo>
                  <a:cubicBezTo>
                    <a:pt x="733168" y="599303"/>
                    <a:pt x="416011" y="874240"/>
                    <a:pt x="98854" y="11491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9273917" y="4408570"/>
              <a:ext cx="659032" cy="696019"/>
            </a:xfrm>
            <a:custGeom>
              <a:avLst/>
              <a:gdLst>
                <a:gd name="connsiteX0" fmla="*/ 0 w 717307"/>
                <a:gd name="connsiteY0" fmla="*/ 0 h 1149178"/>
                <a:gd name="connsiteX1" fmla="*/ 716692 w 717307"/>
                <a:gd name="connsiteY1" fmla="*/ 407773 h 1149178"/>
                <a:gd name="connsiteX2" fmla="*/ 98854 w 717307"/>
                <a:gd name="connsiteY2" fmla="*/ 1149178 h 114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307" h="1149178">
                  <a:moveTo>
                    <a:pt x="0" y="0"/>
                  </a:moveTo>
                  <a:cubicBezTo>
                    <a:pt x="350108" y="108121"/>
                    <a:pt x="700216" y="216243"/>
                    <a:pt x="716692" y="407773"/>
                  </a:cubicBezTo>
                  <a:cubicBezTo>
                    <a:pt x="733168" y="599303"/>
                    <a:pt x="416011" y="874240"/>
                    <a:pt x="98854" y="11491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9278558" y="4936641"/>
              <a:ext cx="659032" cy="637899"/>
            </a:xfrm>
            <a:custGeom>
              <a:avLst/>
              <a:gdLst>
                <a:gd name="connsiteX0" fmla="*/ 0 w 717307"/>
                <a:gd name="connsiteY0" fmla="*/ 0 h 1149178"/>
                <a:gd name="connsiteX1" fmla="*/ 716692 w 717307"/>
                <a:gd name="connsiteY1" fmla="*/ 407773 h 1149178"/>
                <a:gd name="connsiteX2" fmla="*/ 98854 w 717307"/>
                <a:gd name="connsiteY2" fmla="*/ 1149178 h 114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307" h="1149178">
                  <a:moveTo>
                    <a:pt x="0" y="0"/>
                  </a:moveTo>
                  <a:cubicBezTo>
                    <a:pt x="350108" y="108121"/>
                    <a:pt x="700216" y="216243"/>
                    <a:pt x="716692" y="407773"/>
                  </a:cubicBezTo>
                  <a:cubicBezTo>
                    <a:pt x="733168" y="599303"/>
                    <a:pt x="416011" y="874240"/>
                    <a:pt x="98854" y="11491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9234788" y="5411197"/>
              <a:ext cx="659032" cy="637899"/>
            </a:xfrm>
            <a:custGeom>
              <a:avLst/>
              <a:gdLst>
                <a:gd name="connsiteX0" fmla="*/ 0 w 717307"/>
                <a:gd name="connsiteY0" fmla="*/ 0 h 1149178"/>
                <a:gd name="connsiteX1" fmla="*/ 716692 w 717307"/>
                <a:gd name="connsiteY1" fmla="*/ 407773 h 1149178"/>
                <a:gd name="connsiteX2" fmla="*/ 98854 w 717307"/>
                <a:gd name="connsiteY2" fmla="*/ 1149178 h 114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7307" h="1149178">
                  <a:moveTo>
                    <a:pt x="0" y="0"/>
                  </a:moveTo>
                  <a:cubicBezTo>
                    <a:pt x="350108" y="108121"/>
                    <a:pt x="700216" y="216243"/>
                    <a:pt x="716692" y="407773"/>
                  </a:cubicBezTo>
                  <a:cubicBezTo>
                    <a:pt x="733168" y="599303"/>
                    <a:pt x="416011" y="874240"/>
                    <a:pt x="98854" y="114917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803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6BBD-E9C6-ACF4-80B2-A55940D5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66EC1-9450-27C7-919A-E574455D3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</a:p>
              <a:p>
                <a:pPr lvl="1"/>
                <a:r>
                  <a:rPr lang="en-US" sz="2600" dirty="0"/>
                  <a:t>A rod of length n </a:t>
                </a:r>
              </a:p>
              <a:p>
                <a:pPr lvl="1"/>
                <a:r>
                  <a:rPr lang="en-US" sz="2600" dirty="0"/>
                  <a:t>A table of prices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for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, </a:t>
                </a:r>
              </a:p>
              <a:p>
                <a:pPr lvl="1"/>
                <a:r>
                  <a:rPr lang="en-US" sz="2600" dirty="0"/>
                  <a:t>Determine the maximum revenue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obtainable by cutting up the rod and selling all the pieces.</a:t>
                </a:r>
              </a:p>
              <a:p>
                <a:pPr lvl="1"/>
                <a:r>
                  <a:rPr lang="en-US" sz="2600" dirty="0"/>
                  <a:t>For example,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66EC1-9450-27C7-919A-E574455D3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8746AE-2B12-2CE1-C08C-47BEB1EDB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400" y="4836384"/>
            <a:ext cx="9311199" cy="13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A7BD4-E38C-0AD1-F24C-E3553E0D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E73F-9B6D-C723-CD5F-6F1DCE48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B2D5-404D-F071-BAD2-5B26D1F6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93740-3BA0-D42B-BC4F-A6516651F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00" y="1852556"/>
            <a:ext cx="9311199" cy="1340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F24D58-CE91-DCE7-BEC0-691FE9BBE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0" y="3160298"/>
            <a:ext cx="1128870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B5460-0762-DE05-B4FC-B85EC646A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CAE6-BA52-4868-DC7F-55E8F860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8D854-B9A9-5A51-D59C-D145A7630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optimal solution involving k pieces,</a:t>
                </a:r>
              </a:p>
              <a:p>
                <a:pPr lvl="1"/>
                <a:r>
                  <a:rPr lang="en-US" sz="2600" dirty="0"/>
                  <a:t>Each piece has length</a:t>
                </a:r>
                <a:r>
                  <a:rPr lang="en-US" sz="2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The optimal revenue,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2600" dirty="0"/>
              </a:p>
              <a:p>
                <a:pPr lvl="1"/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8D854-B9A9-5A51-D59C-D145A7630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5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37441-529C-8A38-98BE-B7293DA0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7BF9-298A-E0B0-FE24-04026D99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190A-10E0-12EA-7BC9-6E4A907A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initial cut is made,</a:t>
            </a:r>
          </a:p>
          <a:p>
            <a:pPr lvl="1"/>
            <a:r>
              <a:rPr lang="en-US" dirty="0"/>
              <a:t>The two resulting smaller pieces will be cut independently</a:t>
            </a:r>
          </a:p>
          <a:p>
            <a:pPr lvl="1"/>
            <a:r>
              <a:rPr lang="en-US" dirty="0"/>
              <a:t>Smaller instance of the rod-cutting problem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Optimal Sub-structure Property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Different pieces can be cut into same length pieces (on not)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Overlapping Sub-structure Property</a:t>
            </a:r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5968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54D0-D640-39BF-B2EA-A941631F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Fibonacchi</a:t>
            </a:r>
            <a:r>
              <a:rPr lang="en-US" dirty="0"/>
              <a:t>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468AD-5383-E992-5229-82E41037C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Write a program to find the nth </a:t>
                </a:r>
                <a:r>
                  <a:rPr lang="en-US" dirty="0" err="1"/>
                  <a:t>fibonacchi</a:t>
                </a:r>
                <a:r>
                  <a:rPr lang="en-US" dirty="0"/>
                  <a:t> number.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Runtime analysis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468AD-5383-E992-5229-82E41037C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D51D20-B8AA-4807-6885-C2636BE86CAD}"/>
              </a:ext>
            </a:extLst>
          </p:cNvPr>
          <p:cNvSpPr txBox="1">
            <a:spLocks/>
          </p:cNvSpPr>
          <p:nvPr/>
        </p:nvSpPr>
        <p:spPr>
          <a:xfrm>
            <a:off x="838200" y="2944353"/>
            <a:ext cx="7886700" cy="1531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Fibonacci(n):    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 == 0: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0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n == 1: </a:t>
            </a: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1    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Fibonacci(n-1) + Fibonacci(n-2)</a:t>
            </a:r>
          </a:p>
        </p:txBody>
      </p:sp>
    </p:spTree>
    <p:extLst>
      <p:ext uri="{BB962C8B-B14F-4D97-AF65-F5344CB8AC3E}">
        <p14:creationId xmlns:p14="http://schemas.microsoft.com/office/powerpoint/2010/main" val="94876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03AAC-C8F0-960C-9215-EB7677FF4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DFF0-F8D4-F5DD-31DA-890B4FD4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8C489-47E3-8D23-2BDA-FE3AE3096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Assuming an initial cut is made,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r>
                  <a:rPr lang="en-US" sz="2600" dirty="0"/>
                  <a:t>Further assuming the initial cut is always the leftmost cut,</a:t>
                </a:r>
              </a:p>
              <a:p>
                <a:pPr lvl="1"/>
                <a:r>
                  <a:rPr lang="en-US" dirty="0"/>
                  <a:t>A first piece followed by some decomposition of the remainder</a:t>
                </a:r>
              </a:p>
              <a:p>
                <a:pPr lvl="1"/>
                <a:r>
                  <a:rPr lang="en-US" dirty="0"/>
                  <a:t>First piece is not further divided only the remaining is decomposed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:1≤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endParaRPr lang="en-US" dirty="0"/>
              </a:p>
              <a:p>
                <a:pPr lvl="1"/>
                <a:endParaRPr lang="en-US" sz="2200" dirty="0"/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8C489-47E3-8D23-2BDA-FE3AE3096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4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6636D-00F7-FC09-4F28-790D01EE6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7AD-19DF-553B-F3AA-9FCF809B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B4F24-1442-B2A4-9920-C7ECB4CC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E585D-D4C4-CC5D-362C-E3F26733E48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r="36186"/>
          <a:stretch/>
        </p:blipFill>
        <p:spPr>
          <a:xfrm>
            <a:off x="453190" y="2416650"/>
            <a:ext cx="5963653" cy="276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5A9B8-DE82-14D1-5C1B-85B574702AE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6280080" y="1983202"/>
            <a:ext cx="5792008" cy="36295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F83ACB-1589-127B-07DD-A36E68B1CB0A}"/>
                  </a:ext>
                </a:extLst>
              </p:cNvPr>
              <p:cNvSpPr txBox="1"/>
              <p:nvPr/>
            </p:nvSpPr>
            <p:spPr>
              <a:xfrm>
                <a:off x="4890734" y="5591733"/>
                <a:ext cx="2455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F83ACB-1589-127B-07DD-A36E68B1C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734" y="5591733"/>
                <a:ext cx="2455416" cy="461665"/>
              </a:xfrm>
              <a:prstGeom prst="rect">
                <a:avLst/>
              </a:prstGeom>
              <a:blipFill>
                <a:blip r:embed="rId4"/>
                <a:stretch>
                  <a:fillRect l="-3722" t="-9211" r="-148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9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CA2A-91D3-B42F-1A1F-66B6FB2F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BEFB-97E6-0EDF-AEC6-5671414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 (Top-down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A4A8-BD58-EE5A-2E11-2E4CEC29D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88899-4066-7AE4-34A0-E336B565074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38200" y="1358270"/>
            <a:ext cx="9188116" cy="549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5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03081-7798-9CD0-57B5-44C25251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A003-A9F3-0F04-E095-A54CB80A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 (Bottom-up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A7BC-6F81-DD80-1F4B-B25726D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B1FF5-2E1D-2E65-B189-5097FDE07A1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38200" y="1825625"/>
            <a:ext cx="9326277" cy="3305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DEE08-5BAF-C171-6637-39CCCF24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81354" y="1661866"/>
            <a:ext cx="1667108" cy="3534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2696C0-260C-8BA2-E954-98CFD2736630}"/>
                  </a:ext>
                </a:extLst>
              </p:cNvPr>
              <p:cNvSpPr txBox="1"/>
              <p:nvPr/>
            </p:nvSpPr>
            <p:spPr>
              <a:xfrm>
                <a:off x="4475747" y="5855368"/>
                <a:ext cx="21693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2696C0-260C-8BA2-E954-98CFD2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747" y="5855368"/>
                <a:ext cx="2169376" cy="461665"/>
              </a:xfrm>
              <a:prstGeom prst="rect">
                <a:avLst/>
              </a:prstGeom>
              <a:blipFill>
                <a:blip r:embed="rId5"/>
                <a:stretch>
                  <a:fillRect l="-4213" t="-9333" r="-168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1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0584-327A-4A68-2505-55FABEBC6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A050-66D2-4556-5C21-C70A2166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 (Bottom-up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F9D2-0ABE-A1F4-913C-079575A7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Reconstruct the choices that led to the optimal solution</a:t>
            </a:r>
          </a:p>
          <a:p>
            <a:endParaRPr lang="en-US" dirty="0"/>
          </a:p>
          <a:p>
            <a:r>
              <a:rPr lang="en-US" dirty="0"/>
              <a:t>Store the choices that lead to the optimal solution</a:t>
            </a:r>
          </a:p>
          <a:p>
            <a:pPr lvl="1"/>
            <a:r>
              <a:rPr lang="en-US" dirty="0"/>
              <a:t>Store the optimal size </a:t>
            </a:r>
            <a:r>
              <a:rPr lang="en-US" dirty="0" err="1">
                <a:latin typeface="Courier"/>
              </a:rPr>
              <a:t>i</a:t>
            </a:r>
            <a:r>
              <a:rPr lang="en-US" dirty="0"/>
              <a:t> of the first piece to cut off when solving a subproblem of size </a:t>
            </a:r>
            <a:r>
              <a:rPr lang="en-US" dirty="0">
                <a:latin typeface="Courier"/>
              </a:rPr>
              <a:t>j</a:t>
            </a:r>
            <a:endParaRPr lang="en-US" sz="3200" dirty="0">
              <a:latin typeface="Courier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5792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A71B6-A2F8-CBB4-5287-D7318F307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D8BD-13C0-315D-3B15-75B16BFD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 (Bottom-up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49DCC-5396-36FD-DCA4-C612AB35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AC9B7-912C-1311-2DD4-D1737EA3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38200" y="1690688"/>
            <a:ext cx="935485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0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2B7F-FA3E-E9E3-55FA-6860C644D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9B75-C5FA-4077-845A-918C256B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Rod-cutting Problem (Bottom-up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7550-3317-FB8C-FDBE-351E065E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6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387B-6521-0934-FCC0-81551016471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012914"/>
            <a:ext cx="9354856" cy="19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71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0269-E2E9-1F9E-D61F-CA87D8E6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FBED7-34D0-BEF5-6016-EC5D4ED0C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Given a chain of </a:t>
                </a:r>
                <a:r>
                  <a:rPr lang="en-US" sz="2600" dirty="0">
                    <a:latin typeface="Courier"/>
                  </a:rPr>
                  <a:t>n</a:t>
                </a:r>
                <a:r>
                  <a:rPr lang="en-US" sz="2600" dirty="0"/>
                  <a:t> matrices,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</a:p>
              <a:p>
                <a:r>
                  <a:rPr lang="en-US" sz="2600" dirty="0"/>
                  <a:t>Compute the product with standard multiplication algorithm</a:t>
                </a:r>
              </a:p>
              <a:p>
                <a:r>
                  <a:rPr lang="en-US" sz="2600" dirty="0">
                    <a:solidFill>
                      <a:srgbClr val="C00000"/>
                    </a:solidFill>
                  </a:rPr>
                  <a:t>Goal: Minimize the number of scalar multiplications</a:t>
                </a:r>
              </a:p>
              <a:p>
                <a:endParaRPr lang="en-US" sz="2600" dirty="0">
                  <a:solidFill>
                    <a:srgbClr val="C00000"/>
                  </a:solidFill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</a:rPr>
                  <a:t>Example,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with dimensions 10 * 100, 100 * 5, 5 * 50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perfoms a total of 7500 scalar multiplication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perfoms a total of 75000 scalar multiplication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FBED7-34D0-BEF5-6016-EC5D4ED0C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51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E4E75-7782-A6AB-76BE-7DC9DA85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CE27-4BCA-EC5C-D112-9AD0F5BA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6783A-99B8-6A46-3123-1DA393C549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Parenthesizing resolves ambiguity in multiplication order</a:t>
                </a:r>
              </a:p>
              <a:p>
                <a:r>
                  <a:rPr lang="en-US" sz="2600" dirty="0"/>
                  <a:t>Fully parenthesized chain of matrices</a:t>
                </a:r>
              </a:p>
              <a:p>
                <a:pPr lvl="1"/>
                <a:r>
                  <a:rPr lang="en-US" sz="2200" dirty="0"/>
                  <a:t>Either a single matrix </a:t>
                </a:r>
              </a:p>
              <a:p>
                <a:pPr lvl="1"/>
                <a:r>
                  <a:rPr lang="en-US" sz="2200" dirty="0"/>
                  <a:t>Or the product of two fully parenthesized matrix products, surrounded by parentheses</a:t>
                </a:r>
              </a:p>
              <a:p>
                <a:r>
                  <a:rPr lang="en-US" sz="2600" dirty="0"/>
                  <a:t>Example,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r>
                  <a:rPr lang="en-US" sz="2200" dirty="0"/>
                  <a:t>can be parenthesized in 5 distinct ways.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6783A-99B8-6A46-3123-1DA393C5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58033-1196-3D52-B08C-76B8459F9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17D1-117B-09ED-1CD9-C102CF75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2CA24-8B11-7A11-4DFC-371397827B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Given a chain of </a:t>
                </a:r>
                <a:r>
                  <a:rPr lang="en-US" sz="2600" dirty="0">
                    <a:latin typeface="Courier"/>
                  </a:rPr>
                  <a:t>n</a:t>
                </a:r>
                <a:r>
                  <a:rPr lang="en-US" sz="2600" dirty="0"/>
                  <a:t> matrices,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</a:p>
              <a:p>
                <a:r>
                  <a:rPr lang="en-US" sz="2600" dirty="0"/>
                  <a:t>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has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600" dirty="0"/>
              </a:p>
              <a:p>
                <a:r>
                  <a:rPr lang="en-US" sz="2600" dirty="0">
                    <a:solidFill>
                      <a:srgbClr val="C00000"/>
                    </a:solidFill>
                  </a:rPr>
                  <a:t>Goal: Fully parenthesize the product to minimize the number of scalar multiplications</a:t>
                </a:r>
              </a:p>
              <a:p>
                <a:endParaRPr lang="en-US" sz="2600" dirty="0">
                  <a:solidFill>
                    <a:srgbClr val="C00000"/>
                  </a:solidFill>
                </a:endParaRPr>
              </a:p>
              <a:p>
                <a:endParaRPr lang="en-US" sz="2600" dirty="0">
                  <a:solidFill>
                    <a:srgbClr val="C00000"/>
                  </a:solidFill>
                </a:endParaRPr>
              </a:p>
              <a:p>
                <a:r>
                  <a:rPr lang="en-US" sz="2600" dirty="0">
                    <a:solidFill>
                      <a:srgbClr val="C00000"/>
                    </a:solidFill>
                  </a:rPr>
                  <a:t>Note: determine the order of multiplication not the product itself.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2CA24-8B11-7A11-4DFC-371397827B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2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4"/>
                </a:solidFill>
              </a:rPr>
              <a:t>What’s going on?</a:t>
            </a:r>
            <a:br>
              <a:rPr lang="en-US" dirty="0"/>
            </a:br>
            <a:r>
              <a:rPr lang="en-US" dirty="0"/>
              <a:t>Consider Fib(8)</a:t>
            </a:r>
          </a:p>
        </p:txBody>
      </p:sp>
      <p:sp>
        <p:nvSpPr>
          <p:cNvPr id="4" name="Oval 3"/>
          <p:cNvSpPr/>
          <p:nvPr/>
        </p:nvSpPr>
        <p:spPr>
          <a:xfrm>
            <a:off x="5651157" y="1654941"/>
            <a:ext cx="889686" cy="5189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</a:t>
            </a:r>
          </a:p>
        </p:txBody>
      </p:sp>
      <p:sp>
        <p:nvSpPr>
          <p:cNvPr id="5" name="Oval 4"/>
          <p:cNvSpPr/>
          <p:nvPr/>
        </p:nvSpPr>
        <p:spPr>
          <a:xfrm>
            <a:off x="7294607" y="2449892"/>
            <a:ext cx="889686" cy="5189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6" name="Oval 5"/>
          <p:cNvSpPr/>
          <p:nvPr/>
        </p:nvSpPr>
        <p:spPr>
          <a:xfrm>
            <a:off x="3917093" y="2449892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Oval 6"/>
          <p:cNvSpPr/>
          <p:nvPr/>
        </p:nvSpPr>
        <p:spPr>
          <a:xfrm>
            <a:off x="9020433" y="3343955"/>
            <a:ext cx="889686" cy="5189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" name="Oval 7"/>
          <p:cNvSpPr/>
          <p:nvPr/>
        </p:nvSpPr>
        <p:spPr>
          <a:xfrm>
            <a:off x="6750908" y="3370599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11130" y="3370599"/>
            <a:ext cx="889686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026509" y="3343955"/>
            <a:ext cx="889686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467600" y="4238018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373130" y="4234157"/>
            <a:ext cx="556055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728885" y="4234157"/>
            <a:ext cx="556057" cy="51898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8758880" y="4234157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543932" y="4234157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4285736" y="4234157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997546" y="4234157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050709" y="4243169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3275573" y="4988693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611132" y="4988693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786174" y="4988693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464379" y="4988693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909222" y="4988693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/>
          <p:cNvSpPr/>
          <p:nvPr/>
        </p:nvSpPr>
        <p:spPr>
          <a:xfrm>
            <a:off x="9550744" y="4988693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9992498" y="4988693"/>
            <a:ext cx="584887" cy="51898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7365142" y="4988693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809985" y="4988693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Oval 28"/>
          <p:cNvSpPr/>
          <p:nvPr/>
        </p:nvSpPr>
        <p:spPr>
          <a:xfrm>
            <a:off x="5235658" y="4988693"/>
            <a:ext cx="556055" cy="518984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5680501" y="4988693"/>
            <a:ext cx="556055" cy="51898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2804987" y="4988693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166289" y="4988693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364244" y="4988693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214696" y="4988693"/>
            <a:ext cx="556055" cy="518984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759940" y="4988693"/>
            <a:ext cx="556055" cy="51898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Oval 35"/>
          <p:cNvSpPr/>
          <p:nvPr/>
        </p:nvSpPr>
        <p:spPr>
          <a:xfrm>
            <a:off x="3614608" y="5743229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7" name="Oval 36"/>
          <p:cNvSpPr/>
          <p:nvPr/>
        </p:nvSpPr>
        <p:spPr>
          <a:xfrm>
            <a:off x="3216880" y="5743230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Oval 37"/>
          <p:cNvSpPr/>
          <p:nvPr/>
        </p:nvSpPr>
        <p:spPr>
          <a:xfrm>
            <a:off x="4806779" y="5812490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444315" y="5841315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Oval 39"/>
          <p:cNvSpPr/>
          <p:nvPr/>
        </p:nvSpPr>
        <p:spPr>
          <a:xfrm>
            <a:off x="5538016" y="5841316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186105" y="5817368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2" name="Oval 41"/>
          <p:cNvSpPr/>
          <p:nvPr/>
        </p:nvSpPr>
        <p:spPr>
          <a:xfrm>
            <a:off x="7012333" y="5834603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3" name="Oval 42"/>
          <p:cNvSpPr/>
          <p:nvPr/>
        </p:nvSpPr>
        <p:spPr>
          <a:xfrm>
            <a:off x="6660422" y="5810655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4" name="Oval 43"/>
          <p:cNvSpPr/>
          <p:nvPr/>
        </p:nvSpPr>
        <p:spPr>
          <a:xfrm>
            <a:off x="7673036" y="5810655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7321125" y="5786707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/>
          <p:cNvSpPr/>
          <p:nvPr/>
        </p:nvSpPr>
        <p:spPr>
          <a:xfrm>
            <a:off x="8719558" y="5834603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367647" y="5810655"/>
            <a:ext cx="379326" cy="35603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Oval 47"/>
          <p:cNvSpPr/>
          <p:nvPr/>
        </p:nvSpPr>
        <p:spPr>
          <a:xfrm>
            <a:off x="6092012" y="5770363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819393" y="5817368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8148128" y="5576570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875509" y="5623575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9230507" y="5668759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957888" y="5715764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9851943" y="5804120"/>
            <a:ext cx="432998" cy="420273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9579324" y="5851125"/>
            <a:ext cx="379326" cy="3560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296278" y="6197348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933814" y="6226173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Oval 57"/>
          <p:cNvSpPr/>
          <p:nvPr/>
        </p:nvSpPr>
        <p:spPr>
          <a:xfrm>
            <a:off x="8172708" y="6161810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7810244" y="6190635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0" name="Oval 59"/>
          <p:cNvSpPr/>
          <p:nvPr/>
        </p:nvSpPr>
        <p:spPr>
          <a:xfrm>
            <a:off x="9389661" y="6212018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9027197" y="6240843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2" name="Oval 61"/>
          <p:cNvSpPr/>
          <p:nvPr/>
        </p:nvSpPr>
        <p:spPr>
          <a:xfrm>
            <a:off x="10215565" y="6224392"/>
            <a:ext cx="379326" cy="34932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9853101" y="6253217"/>
            <a:ext cx="379326" cy="34932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215566" y="5576569"/>
            <a:ext cx="10429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……</a:t>
            </a:r>
          </a:p>
        </p:txBody>
      </p:sp>
      <p:cxnSp>
        <p:nvCxnSpPr>
          <p:cNvPr id="66" name="Straight Connector 65"/>
          <p:cNvCxnSpPr>
            <a:stCxn id="4" idx="4"/>
            <a:endCxn id="5" idx="0"/>
          </p:cNvCxnSpPr>
          <p:nvPr/>
        </p:nvCxnSpPr>
        <p:spPr>
          <a:xfrm>
            <a:off x="6096000" y="2173926"/>
            <a:ext cx="1643450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" idx="4"/>
            <a:endCxn id="6" idx="0"/>
          </p:cNvCxnSpPr>
          <p:nvPr/>
        </p:nvCxnSpPr>
        <p:spPr>
          <a:xfrm flipH="1">
            <a:off x="4361936" y="2173926"/>
            <a:ext cx="1734064" cy="275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" idx="4"/>
            <a:endCxn id="7" idx="0"/>
          </p:cNvCxnSpPr>
          <p:nvPr/>
        </p:nvCxnSpPr>
        <p:spPr>
          <a:xfrm>
            <a:off x="7739450" y="2968877"/>
            <a:ext cx="1725826" cy="375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" idx="4"/>
            <a:endCxn id="8" idx="0"/>
          </p:cNvCxnSpPr>
          <p:nvPr/>
        </p:nvCxnSpPr>
        <p:spPr>
          <a:xfrm flipH="1">
            <a:off x="7195752" y="2968877"/>
            <a:ext cx="543699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" idx="4"/>
            <a:endCxn id="13" idx="0"/>
          </p:cNvCxnSpPr>
          <p:nvPr/>
        </p:nvCxnSpPr>
        <p:spPr>
          <a:xfrm>
            <a:off x="9465277" y="3862939"/>
            <a:ext cx="541637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4"/>
            <a:endCxn id="14" idx="0"/>
          </p:cNvCxnSpPr>
          <p:nvPr/>
        </p:nvCxnSpPr>
        <p:spPr>
          <a:xfrm flipH="1">
            <a:off x="9051324" y="3862939"/>
            <a:ext cx="413953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8" idx="4"/>
            <a:endCxn id="11" idx="0"/>
          </p:cNvCxnSpPr>
          <p:nvPr/>
        </p:nvCxnSpPr>
        <p:spPr>
          <a:xfrm>
            <a:off x="7195751" y="3889584"/>
            <a:ext cx="549876" cy="348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" idx="4"/>
            <a:endCxn id="15" idx="0"/>
          </p:cNvCxnSpPr>
          <p:nvPr/>
        </p:nvCxnSpPr>
        <p:spPr>
          <a:xfrm flipH="1">
            <a:off x="6821959" y="3889583"/>
            <a:ext cx="373792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" idx="4"/>
            <a:endCxn id="12" idx="0"/>
          </p:cNvCxnSpPr>
          <p:nvPr/>
        </p:nvCxnSpPr>
        <p:spPr>
          <a:xfrm>
            <a:off x="5055973" y="3889583"/>
            <a:ext cx="595184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9" idx="4"/>
            <a:endCxn id="17" idx="0"/>
          </p:cNvCxnSpPr>
          <p:nvPr/>
        </p:nvCxnSpPr>
        <p:spPr>
          <a:xfrm flipH="1">
            <a:off x="4563763" y="3889583"/>
            <a:ext cx="492210" cy="344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0" idx="4"/>
            <a:endCxn id="18" idx="0"/>
          </p:cNvCxnSpPr>
          <p:nvPr/>
        </p:nvCxnSpPr>
        <p:spPr>
          <a:xfrm>
            <a:off x="2471353" y="3862939"/>
            <a:ext cx="804221" cy="371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10" idx="4"/>
            <a:endCxn id="19" idx="0"/>
          </p:cNvCxnSpPr>
          <p:nvPr/>
        </p:nvCxnSpPr>
        <p:spPr>
          <a:xfrm flipH="1">
            <a:off x="2328736" y="3862939"/>
            <a:ext cx="142616" cy="380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6" idx="4"/>
            <a:endCxn id="10" idx="7"/>
          </p:cNvCxnSpPr>
          <p:nvPr/>
        </p:nvCxnSpPr>
        <p:spPr>
          <a:xfrm flipH="1">
            <a:off x="2785904" y="2968876"/>
            <a:ext cx="1576032" cy="451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6" idx="4"/>
            <a:endCxn id="9" idx="0"/>
          </p:cNvCxnSpPr>
          <p:nvPr/>
        </p:nvCxnSpPr>
        <p:spPr>
          <a:xfrm>
            <a:off x="4361937" y="2968877"/>
            <a:ext cx="694037" cy="401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2" idx="4"/>
            <a:endCxn id="30" idx="0"/>
          </p:cNvCxnSpPr>
          <p:nvPr/>
        </p:nvCxnSpPr>
        <p:spPr>
          <a:xfrm>
            <a:off x="5651158" y="4753141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2" idx="4"/>
            <a:endCxn id="29" idx="0"/>
          </p:cNvCxnSpPr>
          <p:nvPr/>
        </p:nvCxnSpPr>
        <p:spPr>
          <a:xfrm flipH="1">
            <a:off x="5513685" y="4753141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4542661" y="4759582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4405188" y="4759582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6792616" y="4759582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6655143" y="4759582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743312" y="4744740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>
            <a:off x="7605839" y="4744740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979502" y="4757011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8842029" y="4757011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9981428" y="4759582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9843955" y="4759582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3207998" y="4759582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3070525" y="4759582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282532" y="4771165"/>
            <a:ext cx="307371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2145059" y="4771165"/>
            <a:ext cx="137472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endCxn id="36" idx="0"/>
          </p:cNvCxnSpPr>
          <p:nvPr/>
        </p:nvCxnSpPr>
        <p:spPr>
          <a:xfrm>
            <a:off x="3529403" y="5497132"/>
            <a:ext cx="274869" cy="24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endCxn id="36" idx="0"/>
          </p:cNvCxnSpPr>
          <p:nvPr/>
        </p:nvCxnSpPr>
        <p:spPr>
          <a:xfrm>
            <a:off x="3529403" y="5497132"/>
            <a:ext cx="274869" cy="246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20" idx="4"/>
          </p:cNvCxnSpPr>
          <p:nvPr/>
        </p:nvCxnSpPr>
        <p:spPr>
          <a:xfrm>
            <a:off x="3553601" y="5507678"/>
            <a:ext cx="403071" cy="387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20" idx="4"/>
            <a:endCxn id="37" idx="0"/>
          </p:cNvCxnSpPr>
          <p:nvPr/>
        </p:nvCxnSpPr>
        <p:spPr>
          <a:xfrm flipH="1">
            <a:off x="3406544" y="5507677"/>
            <a:ext cx="147057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39" idx="0"/>
          </p:cNvCxnSpPr>
          <p:nvPr/>
        </p:nvCxnSpPr>
        <p:spPr>
          <a:xfrm flipH="1">
            <a:off x="4633979" y="5511795"/>
            <a:ext cx="235101" cy="32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endCxn id="39" idx="0"/>
          </p:cNvCxnSpPr>
          <p:nvPr/>
        </p:nvCxnSpPr>
        <p:spPr>
          <a:xfrm flipH="1">
            <a:off x="4633978" y="5511795"/>
            <a:ext cx="235102" cy="32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5340436" y="5472744"/>
            <a:ext cx="102780" cy="4860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4860949" y="5507677"/>
            <a:ext cx="241395" cy="355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29" idx="4"/>
            <a:endCxn id="40" idx="0"/>
          </p:cNvCxnSpPr>
          <p:nvPr/>
        </p:nvCxnSpPr>
        <p:spPr>
          <a:xfrm>
            <a:off x="5513685" y="5507677"/>
            <a:ext cx="213994" cy="333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30" idx="4"/>
            <a:endCxn id="49" idx="0"/>
          </p:cNvCxnSpPr>
          <p:nvPr/>
        </p:nvCxnSpPr>
        <p:spPr>
          <a:xfrm>
            <a:off x="5958528" y="5507677"/>
            <a:ext cx="50528" cy="309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stCxn id="30" idx="4"/>
            <a:endCxn id="48" idx="0"/>
          </p:cNvCxnSpPr>
          <p:nvPr/>
        </p:nvCxnSpPr>
        <p:spPr>
          <a:xfrm>
            <a:off x="5958529" y="5507678"/>
            <a:ext cx="349983" cy="262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22" idx="4"/>
            <a:endCxn id="43" idx="0"/>
          </p:cNvCxnSpPr>
          <p:nvPr/>
        </p:nvCxnSpPr>
        <p:spPr>
          <a:xfrm flipH="1">
            <a:off x="6850085" y="5507678"/>
            <a:ext cx="214116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22" idx="4"/>
            <a:endCxn id="42" idx="0"/>
          </p:cNvCxnSpPr>
          <p:nvPr/>
        </p:nvCxnSpPr>
        <p:spPr>
          <a:xfrm>
            <a:off x="7064202" y="5507678"/>
            <a:ext cx="13779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27" idx="4"/>
            <a:endCxn id="45" idx="0"/>
          </p:cNvCxnSpPr>
          <p:nvPr/>
        </p:nvCxnSpPr>
        <p:spPr>
          <a:xfrm flipH="1">
            <a:off x="7510789" y="5507678"/>
            <a:ext cx="132381" cy="279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27" idx="4"/>
            <a:endCxn id="44" idx="0"/>
          </p:cNvCxnSpPr>
          <p:nvPr/>
        </p:nvCxnSpPr>
        <p:spPr>
          <a:xfrm>
            <a:off x="7643169" y="5507678"/>
            <a:ext cx="219530" cy="3029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28" idx="4"/>
            <a:endCxn id="51" idx="0"/>
          </p:cNvCxnSpPr>
          <p:nvPr/>
        </p:nvCxnSpPr>
        <p:spPr>
          <a:xfrm flipH="1">
            <a:off x="8065172" y="5507678"/>
            <a:ext cx="22840" cy="115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28" idx="4"/>
            <a:endCxn id="50" idx="0"/>
          </p:cNvCxnSpPr>
          <p:nvPr/>
        </p:nvCxnSpPr>
        <p:spPr>
          <a:xfrm>
            <a:off x="8088013" y="5507677"/>
            <a:ext cx="276615" cy="68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23" idx="4"/>
            <a:endCxn id="47" idx="7"/>
          </p:cNvCxnSpPr>
          <p:nvPr/>
        </p:nvCxnSpPr>
        <p:spPr>
          <a:xfrm flipH="1">
            <a:off x="8691422" y="5507678"/>
            <a:ext cx="50984" cy="355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>
            <a:stCxn id="23" idx="4"/>
            <a:endCxn id="46" idx="0"/>
          </p:cNvCxnSpPr>
          <p:nvPr/>
        </p:nvCxnSpPr>
        <p:spPr>
          <a:xfrm>
            <a:off x="8742407" y="5507678"/>
            <a:ext cx="166815" cy="326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24" idx="4"/>
            <a:endCxn id="53" idx="0"/>
          </p:cNvCxnSpPr>
          <p:nvPr/>
        </p:nvCxnSpPr>
        <p:spPr>
          <a:xfrm flipH="1">
            <a:off x="9147551" y="5507677"/>
            <a:ext cx="39698" cy="208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24" idx="4"/>
            <a:endCxn id="52" idx="0"/>
          </p:cNvCxnSpPr>
          <p:nvPr/>
        </p:nvCxnSpPr>
        <p:spPr>
          <a:xfrm>
            <a:off x="9187250" y="5507678"/>
            <a:ext cx="259757" cy="161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25" idx="4"/>
            <a:endCxn id="55" idx="0"/>
          </p:cNvCxnSpPr>
          <p:nvPr/>
        </p:nvCxnSpPr>
        <p:spPr>
          <a:xfrm flipH="1">
            <a:off x="9768987" y="5507678"/>
            <a:ext cx="59784" cy="34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25" idx="4"/>
            <a:endCxn id="54" idx="0"/>
          </p:cNvCxnSpPr>
          <p:nvPr/>
        </p:nvCxnSpPr>
        <p:spPr>
          <a:xfrm>
            <a:off x="9828772" y="5507677"/>
            <a:ext cx="239671" cy="296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564814" y="404534"/>
            <a:ext cx="253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That’s a lot of repeated computation!</a:t>
            </a:r>
          </a:p>
        </p:txBody>
      </p:sp>
    </p:spTree>
    <p:extLst>
      <p:ext uri="{BB962C8B-B14F-4D97-AF65-F5344CB8AC3E}">
        <p14:creationId xmlns:p14="http://schemas.microsoft.com/office/powerpoint/2010/main" val="5798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1B50-92CA-5077-7196-DB3C3F669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B88F-BCB9-5143-5B3B-21C8509E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82E0-47C0-7B8B-7449-E5A6DDC6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Fully parenthesized product </a:t>
            </a:r>
          </a:p>
          <a:p>
            <a:pPr lvl="1"/>
            <a:r>
              <a:rPr lang="en-US" sz="2200" dirty="0"/>
              <a:t>Split the product into fully parenthesized subproducts </a:t>
            </a:r>
          </a:p>
          <a:p>
            <a:pPr lvl="1"/>
            <a:endParaRPr lang="en-US" sz="2200" dirty="0"/>
          </a:p>
          <a:p>
            <a:r>
              <a:rPr lang="en-US" sz="2600" dirty="0"/>
              <a:t>Let, the first split occurs between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kth</a:t>
            </a:r>
            <a:r>
              <a:rPr lang="en-US" sz="2600" dirty="0"/>
              <a:t> and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(k+1)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600" dirty="0"/>
              <a:t> matrices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How many possible ways?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4DBE7-F53C-C9D6-0912-C691127A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470" y="3810767"/>
            <a:ext cx="4725059" cy="1305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DB572-5F26-6428-DCA5-1F6B53E90004}"/>
                  </a:ext>
                </a:extLst>
              </p:cNvPr>
              <p:cNvSpPr txBox="1"/>
              <p:nvPr/>
            </p:nvSpPr>
            <p:spPr>
              <a:xfrm>
                <a:off x="6605893" y="5415586"/>
                <a:ext cx="10444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DB572-5F26-6428-DCA5-1F6B53E90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93" y="5415586"/>
                <a:ext cx="1044453" cy="461665"/>
              </a:xfrm>
              <a:prstGeom prst="rect">
                <a:avLst/>
              </a:prstGeom>
              <a:blipFill>
                <a:blip r:embed="rId4"/>
                <a:stretch>
                  <a:fillRect r="-175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98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0F856-5BFA-5F56-9EB6-04D75F81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23A1-F111-8711-D5C1-6B7027A6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58244-6938-57CD-011F-BF6311987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Let,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] =</m:t>
                    </m:r>
                  </m:oMath>
                </a14:m>
                <a:r>
                  <a:rPr lang="en-US" sz="2600" dirty="0"/>
                  <a:t> The minimum number of scalar multiplications needed to compute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We need to find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[1, 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600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58244-6938-57CD-011F-BF6311987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96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33051-CB7E-303E-9D05-6230D3BA6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EDF1-A387-005E-21F3-55FADC74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3B3033-39E0-B8E1-F954-4BAD5C448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The optimal </a:t>
                </a:r>
                <a:r>
                  <a:rPr lang="en-US" sz="2600" dirty="0" err="1"/>
                  <a:t>parenthesization</a:t>
                </a:r>
                <a:endParaRPr lang="en-US" sz="2600" dirty="0"/>
              </a:p>
              <a:p>
                <a:pPr lvl="1"/>
                <a:r>
                  <a:rPr lang="en-US" dirty="0"/>
                  <a:t>Split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some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need to consider all such splits, i.e., all values of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93B3033-39E0-B8E1-F954-4BAD5C448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7EB719-5122-76E3-F105-23A38B74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651967" y="3991998"/>
            <a:ext cx="888806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24D25-C5C0-9F0D-ABCA-203560E3A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9674-4B11-8FC5-CFA3-494F2FDA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9C52BB-13B6-E6FE-0825-8922A7BD3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600" dirty="0"/>
                  <a:t>The optimal </a:t>
                </a:r>
                <a:r>
                  <a:rPr lang="en-US" sz="2600" dirty="0" err="1"/>
                  <a:t>parenthesization</a:t>
                </a:r>
                <a:endParaRPr lang="en-US" sz="2600" dirty="0"/>
              </a:p>
              <a:p>
                <a:pPr lvl="1"/>
                <a:r>
                  <a:rPr lang="en-US" dirty="0"/>
                  <a:t>Split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some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,+1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We need to consider all such splits, i.e., all values of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</a:p>
              <a:p>
                <a:pPr lvl="1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How many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subproblems?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09C52BB-13B6-E6FE-0825-8922A7BD3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4577EC-C3C5-96EC-87D8-01850C6C3D7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651967" y="3991998"/>
            <a:ext cx="8888065" cy="943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1B6B1B-CC1C-AD02-0349-9A3FA8351E86}"/>
                  </a:ext>
                </a:extLst>
              </p:cNvPr>
              <p:cNvSpPr txBox="1"/>
              <p:nvPr/>
            </p:nvSpPr>
            <p:spPr>
              <a:xfrm>
                <a:off x="7204363" y="5371368"/>
                <a:ext cx="8435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1B6B1B-CC1C-AD02-0349-9A3FA8351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3" y="5371368"/>
                <a:ext cx="843564" cy="369332"/>
              </a:xfrm>
              <a:prstGeom prst="rect">
                <a:avLst/>
              </a:prstGeom>
              <a:blipFill>
                <a:blip r:embed="rId4"/>
                <a:stretch>
                  <a:fillRect l="-8696" r="-1376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35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3CF2F-0BCD-325F-9597-AD7BB668E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5ECA-F2F2-B539-BF99-5DC88CB5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E8ACB-47AB-1780-E783-9B983351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38200" y="1690688"/>
            <a:ext cx="939296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501FF-AE0B-BCCB-CCDD-3B6BD4F8E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35C5-C292-79D9-F2FB-57EA528B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D847B-F933-B1BE-3C4D-DD8FB4F8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38200" y="1415341"/>
            <a:ext cx="821169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40E0-38A9-1F1F-D1A9-4842628AE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utoShape 41">
            <a:extLst>
              <a:ext uri="{FF2B5EF4-FFF2-40B4-BE49-F238E27FC236}">
                <a16:creationId xmlns:a16="http://schemas.microsoft.com/office/drawing/2014/main" id="{492C2D5A-91DF-565B-A85F-3110FB44952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2587625"/>
            <a:ext cx="52800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1A39F-348A-C43F-61B0-E1EBACBA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3A7F0E0-D931-3E1A-B68F-A294BED0DD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475480"/>
              <a:ext cx="8128002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54506297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9836914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7054207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985561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2892936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7671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283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 * 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35 * 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15 *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*10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* 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* 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2741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3A7F0E0-D931-3E1A-B68F-A294BED0DD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475480"/>
              <a:ext cx="8128002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54506297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9836914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7054207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985561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2892936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7671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" t="-3279" r="-50180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279" r="-39955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01" t="-3279" r="-30135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901" t="-3279" r="-20135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103" t="-3279" r="-100448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351" t="-3279" r="-901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83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 * 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35 * 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15 *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*10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* 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* 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27417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Line 43">
            <a:extLst>
              <a:ext uri="{FF2B5EF4-FFF2-40B4-BE49-F238E27FC236}">
                <a16:creationId xmlns:a16="http://schemas.microsoft.com/office/drawing/2014/main" id="{0865419C-3DE6-A19D-E608-8FE445FC7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24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805C03B8-9739-9497-ECF2-FB8B1EEC7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87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5">
            <a:extLst>
              <a:ext uri="{FF2B5EF4-FFF2-40B4-BE49-F238E27FC236}">
                <a16:creationId xmlns:a16="http://schemas.microsoft.com/office/drawing/2014/main" id="{21769D8E-495F-2596-A1C5-1D1A5FB5C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6">
            <a:extLst>
              <a:ext uri="{FF2B5EF4-FFF2-40B4-BE49-F238E27FC236}">
                <a16:creationId xmlns:a16="http://schemas.microsoft.com/office/drawing/2014/main" id="{D2B4DD14-A3FB-0DF5-A495-2B8DC923F3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3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7">
            <a:extLst>
              <a:ext uri="{FF2B5EF4-FFF2-40B4-BE49-F238E27FC236}">
                <a16:creationId xmlns:a16="http://schemas.microsoft.com/office/drawing/2014/main" id="{86351A24-33AA-A346-845B-977B5682E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76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8">
            <a:extLst>
              <a:ext uri="{FF2B5EF4-FFF2-40B4-BE49-F238E27FC236}">
                <a16:creationId xmlns:a16="http://schemas.microsoft.com/office/drawing/2014/main" id="{9278C650-1A61-825A-A3C9-1C174C38E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257550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9">
            <a:extLst>
              <a:ext uri="{FF2B5EF4-FFF2-40B4-BE49-F238E27FC236}">
                <a16:creationId xmlns:a16="http://schemas.microsoft.com/office/drawing/2014/main" id="{FDE6A0FA-AF6B-3DAF-5C8F-1199AAA19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02075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0">
            <a:extLst>
              <a:ext uri="{FF2B5EF4-FFF2-40B4-BE49-F238E27FC236}">
                <a16:creationId xmlns:a16="http://schemas.microsoft.com/office/drawing/2014/main" id="{61410E96-86D5-03EA-5B1F-75A264ABC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546600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1">
            <a:extLst>
              <a:ext uri="{FF2B5EF4-FFF2-40B4-BE49-F238E27FC236}">
                <a16:creationId xmlns:a16="http://schemas.microsoft.com/office/drawing/2014/main" id="{1E7C7795-6DE9-CCF6-520C-65297090B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191125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2">
            <a:extLst>
              <a:ext uri="{FF2B5EF4-FFF2-40B4-BE49-F238E27FC236}">
                <a16:creationId xmlns:a16="http://schemas.microsoft.com/office/drawing/2014/main" id="{F9E4537A-F003-139B-BCCD-F50B815BD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835650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3">
            <a:extLst>
              <a:ext uri="{FF2B5EF4-FFF2-40B4-BE49-F238E27FC236}">
                <a16:creationId xmlns:a16="http://schemas.microsoft.com/office/drawing/2014/main" id="{6C60A9C2-014C-E03B-E8C8-821182296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4">
            <a:extLst>
              <a:ext uri="{FF2B5EF4-FFF2-40B4-BE49-F238E27FC236}">
                <a16:creationId xmlns:a16="http://schemas.microsoft.com/office/drawing/2014/main" id="{D82595B4-3A55-BB0C-5AFC-43E010F3D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5">
            <a:extLst>
              <a:ext uri="{FF2B5EF4-FFF2-40B4-BE49-F238E27FC236}">
                <a16:creationId xmlns:a16="http://schemas.microsoft.com/office/drawing/2014/main" id="{D6D3D53A-E14D-3CCA-01F2-132B347EF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613025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AC178A28-F53D-5E24-3A9B-D4DA66021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6480175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566FD7F6-FE3D-46B1-8DA2-518E22C4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65588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7CF6A455-1F96-919C-2E9E-ACC43EC9D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300413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8F559797-AD4D-80BB-093B-095004F33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300413"/>
            <a:ext cx="739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15750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603ED5B7-180B-8644-E742-11744237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9449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948ABCE3-446F-FBC1-2029-E5693946B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944938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2625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A64DAC30-C06C-F9E5-C952-A337C4E3C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944938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7875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39B5BF7E-E82D-DB32-8F17-2A0AFFF66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4589463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EAD34174-946E-84E4-18CC-FC1388B39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4589463"/>
            <a:ext cx="4953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268CDBBA-526F-79D0-5877-941CD0C56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589463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4375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A1160F63-561C-012B-1E12-929411EF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523398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A1D82225-0E03-F6A9-BBBB-75031C77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5233988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0BE6FFB3-D333-942D-CD75-DB287648A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5233988"/>
            <a:ext cx="4937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2500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B12C6285-B780-34E1-E88F-7549D0B20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5878513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3846628B-1F9A-6947-6188-D1B8785B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5878513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5985ABE7-C163-C353-9CF6-8455F5E1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5878513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25E8FAD-A9D6-63B1-D99D-EB82830A42CE}"/>
              </a:ext>
            </a:extLst>
          </p:cNvPr>
          <p:cNvSpPr/>
          <p:nvPr/>
        </p:nvSpPr>
        <p:spPr>
          <a:xfrm>
            <a:off x="838200" y="1846320"/>
            <a:ext cx="1350818" cy="3708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135DD9A-457B-3945-0BF6-01F157B3B548}"/>
              </a:ext>
            </a:extLst>
          </p:cNvPr>
          <p:cNvSpPr/>
          <p:nvPr/>
        </p:nvSpPr>
        <p:spPr>
          <a:xfrm>
            <a:off x="2184400" y="1846320"/>
            <a:ext cx="1350818" cy="3708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1EE654-6C74-03EA-B1FA-A9F58A611A21}"/>
              </a:ext>
            </a:extLst>
          </p:cNvPr>
          <p:cNvSpPr/>
          <p:nvPr/>
        </p:nvSpPr>
        <p:spPr>
          <a:xfrm>
            <a:off x="3544455" y="1841385"/>
            <a:ext cx="1350818" cy="37084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4070BEE-798F-20F2-3FA3-8A51929D0C0A}"/>
              </a:ext>
            </a:extLst>
          </p:cNvPr>
          <p:cNvSpPr txBox="1"/>
          <p:nvPr/>
        </p:nvSpPr>
        <p:spPr>
          <a:xfrm>
            <a:off x="7107382" y="3257550"/>
            <a:ext cx="3969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m[1, 3] = min(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m[1,1] + m[2, 3] + 30*35*5 = 7875,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m[1,2] + m[3, 3] + 30*15*5 = 18000,</a:t>
            </a:r>
          </a:p>
          <a:p>
            <a:r>
              <a:rPr lang="en-US" dirty="0"/>
              <a:t>)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EC0005-5911-4E70-F25E-2FA66668B44C}"/>
              </a:ext>
            </a:extLst>
          </p:cNvPr>
          <p:cNvSpPr/>
          <p:nvPr/>
        </p:nvSpPr>
        <p:spPr>
          <a:xfrm>
            <a:off x="846138" y="2613025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C5545F2-4D24-D56F-FD39-BE2166758101}"/>
              </a:ext>
            </a:extLst>
          </p:cNvPr>
          <p:cNvSpPr/>
          <p:nvPr/>
        </p:nvSpPr>
        <p:spPr>
          <a:xfrm>
            <a:off x="1719263" y="3889376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A9AC29-A8DF-1243-35AC-EDCA95A88B46}"/>
              </a:ext>
            </a:extLst>
          </p:cNvPr>
          <p:cNvSpPr/>
          <p:nvPr/>
        </p:nvSpPr>
        <p:spPr>
          <a:xfrm>
            <a:off x="854870" y="3251201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2A8F43F-2715-42E4-B337-5A6908ABB7BC}"/>
              </a:ext>
            </a:extLst>
          </p:cNvPr>
          <p:cNvSpPr/>
          <p:nvPr/>
        </p:nvSpPr>
        <p:spPr>
          <a:xfrm>
            <a:off x="2598739" y="3902076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E073968F-B9A8-788B-FB2C-0B42A40A6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07083"/>
              </p:ext>
            </p:extLst>
          </p:nvPr>
        </p:nvGraphicFramePr>
        <p:xfrm>
          <a:off x="313681" y="2587625"/>
          <a:ext cx="432445" cy="3892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445">
                  <a:extLst>
                    <a:ext uri="{9D8B030D-6E8A-4147-A177-3AD203B41FA5}">
                      <a16:colId xmlns:a16="http://schemas.microsoft.com/office/drawing/2014/main" val="1550045508"/>
                    </a:ext>
                  </a:extLst>
                </a:gridCol>
              </a:tblGrid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958037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592869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284303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9077892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0398395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4201172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C3B2E8DF-6538-64A1-C17A-5100331C1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065368"/>
              </p:ext>
            </p:extLst>
          </p:nvPr>
        </p:nvGraphicFramePr>
        <p:xfrm>
          <a:off x="838200" y="2242185"/>
          <a:ext cx="52720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681">
                  <a:extLst>
                    <a:ext uri="{9D8B030D-6E8A-4147-A177-3AD203B41FA5}">
                      <a16:colId xmlns:a16="http://schemas.microsoft.com/office/drawing/2014/main" val="1704054681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95435099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10865152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2499476614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180224122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95035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04090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2A5D8318-A830-599A-CBC2-AB6B9CE111F1}"/>
              </a:ext>
            </a:extLst>
          </p:cNvPr>
          <p:cNvSpPr txBox="1"/>
          <p:nvPr/>
        </p:nvSpPr>
        <p:spPr>
          <a:xfrm>
            <a:off x="304444" y="22182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j\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88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6" grpId="0"/>
      <p:bldP spid="77" grpId="0"/>
      <p:bldP spid="78" grpId="0"/>
      <p:bldP spid="82" grpId="0" animBg="1"/>
      <p:bldP spid="82" grpId="1" animBg="1"/>
      <p:bldP spid="83" grpId="0" animBg="1"/>
      <p:bldP spid="83" grpId="1" animBg="1"/>
      <p:bldP spid="83" grpId="2" animBg="1"/>
      <p:bldP spid="83" grpId="3" animBg="1"/>
      <p:bldP spid="84" grpId="0" animBg="1"/>
      <p:bldP spid="84" grpId="1" animBg="1"/>
      <p:bldP spid="88" grpId="0" uiExpand="1" build="allAtOnce"/>
      <p:bldP spid="89" grpId="0" animBg="1"/>
      <p:bldP spid="90" grpId="0" animBg="1"/>
      <p:bldP spid="91" grpId="0" animBg="1"/>
      <p:bldP spid="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356BE-AE4A-4E4A-523C-63E929C26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utoShape 41">
            <a:extLst>
              <a:ext uri="{FF2B5EF4-FFF2-40B4-BE49-F238E27FC236}">
                <a16:creationId xmlns:a16="http://schemas.microsoft.com/office/drawing/2014/main" id="{1C8DBF06-58DF-FE20-CBC5-49DFD554C3B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2587625"/>
            <a:ext cx="52800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488CD-4408-0168-236E-1C65906A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Chain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8383A4-0CED-FE09-0AF1-151052BE83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475480"/>
              <a:ext cx="8128002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54506297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9836914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7054207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985561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2892936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7671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283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 * 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35 * 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15 *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*10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* 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* 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27417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8383A4-0CED-FE09-0AF1-151052BE83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475480"/>
              <a:ext cx="8128002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54506297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9836914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27054207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98556110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2892936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227671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" t="-3279" r="-50180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279" r="-399552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01" t="-3279" r="-30135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901" t="-3279" r="-20135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103" t="-3279" r="-100448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351" t="-3279" r="-901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28303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 * 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35 * 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15 * 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 *10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 * 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 * 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27417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Line 43">
            <a:extLst>
              <a:ext uri="{FF2B5EF4-FFF2-40B4-BE49-F238E27FC236}">
                <a16:creationId xmlns:a16="http://schemas.microsoft.com/office/drawing/2014/main" id="{1785A2AB-237C-02CC-E611-394194FBB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24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44">
            <a:extLst>
              <a:ext uri="{FF2B5EF4-FFF2-40B4-BE49-F238E27FC236}">
                <a16:creationId xmlns:a16="http://schemas.microsoft.com/office/drawing/2014/main" id="{4CCEC130-22B8-E6F9-F014-C9E50CF49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87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5">
            <a:extLst>
              <a:ext uri="{FF2B5EF4-FFF2-40B4-BE49-F238E27FC236}">
                <a16:creationId xmlns:a16="http://schemas.microsoft.com/office/drawing/2014/main" id="{E0DBBFE7-E351-CC2D-6185-6D4B5F5F4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6">
            <a:extLst>
              <a:ext uri="{FF2B5EF4-FFF2-40B4-BE49-F238E27FC236}">
                <a16:creationId xmlns:a16="http://schemas.microsoft.com/office/drawing/2014/main" id="{97A9ED1F-91AD-54BA-F622-5CEEEF52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13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7">
            <a:extLst>
              <a:ext uri="{FF2B5EF4-FFF2-40B4-BE49-F238E27FC236}">
                <a16:creationId xmlns:a16="http://schemas.microsoft.com/office/drawing/2014/main" id="{FE0B04B7-CC38-6555-12C2-F696CF539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76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8">
            <a:extLst>
              <a:ext uri="{FF2B5EF4-FFF2-40B4-BE49-F238E27FC236}">
                <a16:creationId xmlns:a16="http://schemas.microsoft.com/office/drawing/2014/main" id="{599562E0-5FF9-9590-4DBA-6506746A7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257550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9">
            <a:extLst>
              <a:ext uri="{FF2B5EF4-FFF2-40B4-BE49-F238E27FC236}">
                <a16:creationId xmlns:a16="http://schemas.microsoft.com/office/drawing/2014/main" id="{9C794FB4-B589-32BB-A5C5-CE61C7556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02075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0">
            <a:extLst>
              <a:ext uri="{FF2B5EF4-FFF2-40B4-BE49-F238E27FC236}">
                <a16:creationId xmlns:a16="http://schemas.microsoft.com/office/drawing/2014/main" id="{B5E13832-19C3-C797-80FA-B1F684CDA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546600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1">
            <a:extLst>
              <a:ext uri="{FF2B5EF4-FFF2-40B4-BE49-F238E27FC236}">
                <a16:creationId xmlns:a16="http://schemas.microsoft.com/office/drawing/2014/main" id="{B790036F-7467-7715-8B16-29383C58F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191125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52">
            <a:extLst>
              <a:ext uri="{FF2B5EF4-FFF2-40B4-BE49-F238E27FC236}">
                <a16:creationId xmlns:a16="http://schemas.microsoft.com/office/drawing/2014/main" id="{006B2C96-A123-A2C2-315E-7AD175ACA2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835650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3">
            <a:extLst>
              <a:ext uri="{FF2B5EF4-FFF2-40B4-BE49-F238E27FC236}">
                <a16:creationId xmlns:a16="http://schemas.microsoft.com/office/drawing/2014/main" id="{89D43491-FD1D-723C-22D7-8F6381D4D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4">
            <a:extLst>
              <a:ext uri="{FF2B5EF4-FFF2-40B4-BE49-F238E27FC236}">
                <a16:creationId xmlns:a16="http://schemas.microsoft.com/office/drawing/2014/main" id="{11B86246-B3CF-E997-4FBF-D81C3D604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938" y="2606675"/>
            <a:ext cx="0" cy="387985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5">
            <a:extLst>
              <a:ext uri="{FF2B5EF4-FFF2-40B4-BE49-F238E27FC236}">
                <a16:creationId xmlns:a16="http://schemas.microsoft.com/office/drawing/2014/main" id="{11836CB4-E5D6-B4FB-F29B-D1EE31882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613025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1D6ADB6F-6485-9325-1CA1-3B260941E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6480175"/>
            <a:ext cx="52705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7">
            <a:extLst>
              <a:ext uri="{FF2B5EF4-FFF2-40B4-BE49-F238E27FC236}">
                <a16:creationId xmlns:a16="http://schemas.microsoft.com/office/drawing/2014/main" id="{F4E1CEF0-EC5A-5B34-5EC5-B5158D865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65588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8">
            <a:extLst>
              <a:ext uri="{FF2B5EF4-FFF2-40B4-BE49-F238E27FC236}">
                <a16:creationId xmlns:a16="http://schemas.microsoft.com/office/drawing/2014/main" id="{DDC10A21-652D-D1B8-384A-6A3F933DA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300413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59">
            <a:extLst>
              <a:ext uri="{FF2B5EF4-FFF2-40B4-BE49-F238E27FC236}">
                <a16:creationId xmlns:a16="http://schemas.microsoft.com/office/drawing/2014/main" id="{33E01389-4754-F708-66C5-023DCB63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300413"/>
            <a:ext cx="739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15750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0">
            <a:extLst>
              <a:ext uri="{FF2B5EF4-FFF2-40B4-BE49-F238E27FC236}">
                <a16:creationId xmlns:a16="http://schemas.microsoft.com/office/drawing/2014/main" id="{61066BB4-FF55-29C7-38DA-5A419F0AD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9449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1312F7FE-8F89-0D5D-03A9-210B33C67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944938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2625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2">
            <a:extLst>
              <a:ext uri="{FF2B5EF4-FFF2-40B4-BE49-F238E27FC236}">
                <a16:creationId xmlns:a16="http://schemas.microsoft.com/office/drawing/2014/main" id="{ECF21C29-0945-670D-915E-0C82ECF55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944938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7875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3">
            <a:extLst>
              <a:ext uri="{FF2B5EF4-FFF2-40B4-BE49-F238E27FC236}">
                <a16:creationId xmlns:a16="http://schemas.microsoft.com/office/drawing/2014/main" id="{05C0AF23-A559-ADDE-ACE8-614958D5D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4589463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4">
            <a:extLst>
              <a:ext uri="{FF2B5EF4-FFF2-40B4-BE49-F238E27FC236}">
                <a16:creationId xmlns:a16="http://schemas.microsoft.com/office/drawing/2014/main" id="{32EE0E6F-D0EE-ECF8-0EE8-CD8EEF3B7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4589463"/>
            <a:ext cx="4953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3356ADA5-B2A1-7CB6-F84A-44160593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4589463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4375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6">
            <a:extLst>
              <a:ext uri="{FF2B5EF4-FFF2-40B4-BE49-F238E27FC236}">
                <a16:creationId xmlns:a16="http://schemas.microsoft.com/office/drawing/2014/main" id="{A08C71A1-35C8-FD60-B6A7-1BFE404FB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589463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9375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7">
            <a:extLst>
              <a:ext uri="{FF2B5EF4-FFF2-40B4-BE49-F238E27FC236}">
                <a16:creationId xmlns:a16="http://schemas.microsoft.com/office/drawing/2014/main" id="{EDD6A7F1-7AE4-5DEB-791B-E1B139AAA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523398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8">
            <a:extLst>
              <a:ext uri="{FF2B5EF4-FFF2-40B4-BE49-F238E27FC236}">
                <a16:creationId xmlns:a16="http://schemas.microsoft.com/office/drawing/2014/main" id="{13CE2BCD-9389-D636-C8A1-357BD2F34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5233988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69">
            <a:extLst>
              <a:ext uri="{FF2B5EF4-FFF2-40B4-BE49-F238E27FC236}">
                <a16:creationId xmlns:a16="http://schemas.microsoft.com/office/drawing/2014/main" id="{8D94E651-79AD-8B70-AD8C-CE80B216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5233988"/>
            <a:ext cx="4937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2500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0">
            <a:extLst>
              <a:ext uri="{FF2B5EF4-FFF2-40B4-BE49-F238E27FC236}">
                <a16:creationId xmlns:a16="http://schemas.microsoft.com/office/drawing/2014/main" id="{871358B7-8BF0-CF83-E3AA-344A434CA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233988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7125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1">
            <a:extLst>
              <a:ext uri="{FF2B5EF4-FFF2-40B4-BE49-F238E27FC236}">
                <a16:creationId xmlns:a16="http://schemas.microsoft.com/office/drawing/2014/main" id="{9C601105-367B-F071-0827-48532144B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233988"/>
            <a:ext cx="739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11875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2">
            <a:extLst>
              <a:ext uri="{FF2B5EF4-FFF2-40B4-BE49-F238E27FC236}">
                <a16:creationId xmlns:a16="http://schemas.microsoft.com/office/drawing/2014/main" id="{59936721-809E-28B6-A560-595484D60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5878513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3">
            <a:extLst>
              <a:ext uri="{FF2B5EF4-FFF2-40B4-BE49-F238E27FC236}">
                <a16:creationId xmlns:a16="http://schemas.microsoft.com/office/drawing/2014/main" id="{8A45B929-0E59-9A58-D402-9E6FD2A3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3" y="5878513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4">
            <a:extLst>
              <a:ext uri="{FF2B5EF4-FFF2-40B4-BE49-F238E27FC236}">
                <a16:creationId xmlns:a16="http://schemas.microsoft.com/office/drawing/2014/main" id="{A46BB343-5247-3603-2E33-21910154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5878513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5">
            <a:extLst>
              <a:ext uri="{FF2B5EF4-FFF2-40B4-BE49-F238E27FC236}">
                <a16:creationId xmlns:a16="http://schemas.microsoft.com/office/drawing/2014/main" id="{CB7A5315-FC3C-207D-F2CD-056F89DE9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5878513"/>
            <a:ext cx="617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5375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6">
            <a:extLst>
              <a:ext uri="{FF2B5EF4-FFF2-40B4-BE49-F238E27FC236}">
                <a16:creationId xmlns:a16="http://schemas.microsoft.com/office/drawing/2014/main" id="{E3A8AC71-2138-3463-56F3-53B97A520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5878513"/>
            <a:ext cx="739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10500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7">
            <a:extLst>
              <a:ext uri="{FF2B5EF4-FFF2-40B4-BE49-F238E27FC236}">
                <a16:creationId xmlns:a16="http://schemas.microsoft.com/office/drawing/2014/main" id="{80BE9B17-FA2F-BBA9-E24F-779DB8C3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878513"/>
            <a:ext cx="739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15125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C8B17A-B374-9847-A490-FE4A69DCF3B4}"/>
              </a:ext>
            </a:extLst>
          </p:cNvPr>
          <p:cNvSpPr txBox="1"/>
          <p:nvPr/>
        </p:nvSpPr>
        <p:spPr>
          <a:xfrm>
            <a:off x="7107382" y="3257550"/>
            <a:ext cx="4092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m[2, 5] = min(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m[2,2] + m[3, 5] + 35*15*20 = 13000,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m[2,3] + m[4, 5] + 35*5*20 = 7125,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m[2,4] + m[5, 5] + 35*10*20 = 11375</a:t>
            </a:r>
          </a:p>
          <a:p>
            <a:r>
              <a:rPr lang="en-US" dirty="0"/>
              <a:t>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05395D-436E-62A0-A96C-051EABB96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70472"/>
              </p:ext>
            </p:extLst>
          </p:nvPr>
        </p:nvGraphicFramePr>
        <p:xfrm>
          <a:off x="313681" y="2587625"/>
          <a:ext cx="432445" cy="3892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445">
                  <a:extLst>
                    <a:ext uri="{9D8B030D-6E8A-4147-A177-3AD203B41FA5}">
                      <a16:colId xmlns:a16="http://schemas.microsoft.com/office/drawing/2014/main" val="1550045508"/>
                    </a:ext>
                  </a:extLst>
                </a:gridCol>
              </a:tblGrid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4958037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0592869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9284303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9077892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0398395"/>
                  </a:ext>
                </a:extLst>
              </a:tr>
              <a:tr h="64875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42011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999152-D132-D638-8507-D22FD3364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89911"/>
              </p:ext>
            </p:extLst>
          </p:nvPr>
        </p:nvGraphicFramePr>
        <p:xfrm>
          <a:off x="838200" y="2242185"/>
          <a:ext cx="527208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681">
                  <a:extLst>
                    <a:ext uri="{9D8B030D-6E8A-4147-A177-3AD203B41FA5}">
                      <a16:colId xmlns:a16="http://schemas.microsoft.com/office/drawing/2014/main" val="1704054681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95435099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108651527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2499476614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180224122"/>
                    </a:ext>
                  </a:extLst>
                </a:gridCol>
                <a:gridCol w="878681">
                  <a:extLst>
                    <a:ext uri="{9D8B030D-6E8A-4147-A177-3AD203B41FA5}">
                      <a16:colId xmlns:a16="http://schemas.microsoft.com/office/drawing/2014/main" val="1950357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2040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4067BFD-8161-E4EA-F821-2814B1B75BF6}"/>
              </a:ext>
            </a:extLst>
          </p:cNvPr>
          <p:cNvSpPr txBox="1"/>
          <p:nvPr/>
        </p:nvSpPr>
        <p:spPr>
          <a:xfrm>
            <a:off x="304444" y="22182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j\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B0819-7983-467A-67B4-F17BFAAE1929}"/>
              </a:ext>
            </a:extLst>
          </p:cNvPr>
          <p:cNvSpPr/>
          <p:nvPr/>
        </p:nvSpPr>
        <p:spPr>
          <a:xfrm>
            <a:off x="1716090" y="3271694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78175-4066-5545-ABE5-BA958A1DA45E}"/>
              </a:ext>
            </a:extLst>
          </p:cNvPr>
          <p:cNvSpPr/>
          <p:nvPr/>
        </p:nvSpPr>
        <p:spPr>
          <a:xfrm>
            <a:off x="2600039" y="5184775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924C7-BBFC-DE29-734D-F51E59BAA744}"/>
              </a:ext>
            </a:extLst>
          </p:cNvPr>
          <p:cNvSpPr/>
          <p:nvPr/>
        </p:nvSpPr>
        <p:spPr>
          <a:xfrm>
            <a:off x="1712916" y="3911528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32C55-B835-6E54-F223-F3257991DC59}"/>
              </a:ext>
            </a:extLst>
          </p:cNvPr>
          <p:cNvSpPr/>
          <p:nvPr/>
        </p:nvSpPr>
        <p:spPr>
          <a:xfrm>
            <a:off x="3471863" y="5184776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6E873-AE01-F442-3B96-CC15119678F9}"/>
              </a:ext>
            </a:extLst>
          </p:cNvPr>
          <p:cNvSpPr/>
          <p:nvPr/>
        </p:nvSpPr>
        <p:spPr>
          <a:xfrm>
            <a:off x="4344989" y="5184776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AACC2-4D63-B086-3281-5A933B0FF4AC}"/>
              </a:ext>
            </a:extLst>
          </p:cNvPr>
          <p:cNvSpPr/>
          <p:nvPr/>
        </p:nvSpPr>
        <p:spPr>
          <a:xfrm>
            <a:off x="1726913" y="4561278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2BD74-2A96-ED3D-19A9-A85AA8F794AD}"/>
              </a:ext>
            </a:extLst>
          </p:cNvPr>
          <p:cNvSpPr/>
          <p:nvPr/>
        </p:nvSpPr>
        <p:spPr>
          <a:xfrm>
            <a:off x="839789" y="5820973"/>
            <a:ext cx="876299" cy="644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9" grpId="0"/>
      <p:bldP spid="80" grpId="0"/>
      <p:bldP spid="81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A869-DC81-D755-2EA9-85755BB5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97CE-5A6F-CED4-89E5-C4A4B1D0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dynamic programming (Revisit)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50D7-8BA8-6CB4-1F7C-DA930BFBF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Optimal substructure.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Optimal solutions to sub-problems can be used to find the optimal solution of the original problem.</a:t>
            </a: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Overlapping subproblems.</a:t>
            </a:r>
          </a:p>
          <a:p>
            <a:pPr lvl="1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subproblems show up again and again</a:t>
            </a:r>
          </a:p>
        </p:txBody>
      </p:sp>
    </p:spTree>
    <p:extLst>
      <p:ext uri="{BB962C8B-B14F-4D97-AF65-F5344CB8AC3E}">
        <p14:creationId xmlns:p14="http://schemas.microsoft.com/office/powerpoint/2010/main" val="2938046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536B-641F-0515-5DD3-F3F2BDBD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Substructure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C36FC-F42A-5177-2B2B-B9B22A664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Solution to sub-problems are included in the optimal solution</a:t>
                </a:r>
              </a:p>
              <a:p>
                <a:endParaRPr lang="en-US" dirty="0"/>
              </a:p>
              <a:p>
                <a:r>
                  <a:rPr lang="en-US" dirty="0"/>
                  <a:t>Rod-cutting</a:t>
                </a:r>
              </a:p>
              <a:p>
                <a:pPr lvl="1"/>
                <a:r>
                  <a:rPr lang="en-US" dirty="0"/>
                  <a:t>Solution to smaller pieces are also part of the solution to the entire rod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Matrix Chain Multiplication</a:t>
                </a:r>
              </a:p>
              <a:p>
                <a:pPr lvl="1"/>
                <a:r>
                  <a:rPr lang="en-US" dirty="0"/>
                  <a:t>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exactly include in the solution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How to prove this? </a:t>
                </a:r>
              </a:p>
              <a:p>
                <a:pPr lvl="1"/>
                <a:r>
                  <a:rPr lang="en-US" dirty="0"/>
                  <a:t>Cut-and-paste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EC36FC-F42A-5177-2B2B-B9B22A664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87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9A562-2798-3CFA-94C3-252C8D15E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CBF9-ADE2-11FA-1182-F97B42CD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Fibonacchi</a:t>
            </a:r>
            <a:r>
              <a:rPr lang="en-US" dirty="0"/>
              <a:t>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01EBB-CA01-6EA0-E202-CE83018B7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avoid repeated computations?</a:t>
            </a:r>
          </a:p>
          <a:p>
            <a:pPr lvl="1"/>
            <a:r>
              <a:rPr lang="en-US" dirty="0"/>
              <a:t>Store already computed results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B0ACFB1-10D9-5147-D95D-B7BBA83AB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44353"/>
                <a:ext cx="7886700" cy="323261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global fib[n] initialized to -1/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ourier" charset="0"/>
                        <a:cs typeface="Courier" charset="0"/>
                      </a:rPr>
                      <m:t>−∞</m:t>
                    </m:r>
                  </m:oMath>
                </a14:m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/NIL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def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Fibonacci(n):    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if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n == 0: </a:t>
                </a: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return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0</a:t>
                </a: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if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n == 1: </a:t>
                </a: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return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 1    </a:t>
                </a:r>
                <a:endParaRPr lang="en-US" dirty="0">
                  <a:latin typeface="Courier" charset="0"/>
                  <a:ea typeface="Courier" charset="0"/>
                  <a:cs typeface="Courier" charset="0"/>
                </a:endParaRPr>
              </a:p>
              <a:p>
                <a:pPr marL="457200" lvl="1" indent="0">
                  <a:buNone/>
                </a:pP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if </a:t>
                </a: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fib[n] not computed</a:t>
                </a:r>
                <a:r>
                  <a:rPr lang="en-US" sz="2000" b="1" dirty="0">
                    <a:latin typeface="Courier" charset="0"/>
                    <a:ea typeface="Courier" charset="0"/>
                    <a:cs typeface="Courier" charset="0"/>
                  </a:rPr>
                  <a:t>: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	fib[n] = Fibonacci(n-1) + Fibonacci(n-2)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return fib[n]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B0ACFB1-10D9-5147-D95D-B7BBA83AB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44353"/>
                <a:ext cx="7886700" cy="3232610"/>
              </a:xfrm>
              <a:prstGeom prst="rect">
                <a:avLst/>
              </a:prstGeom>
              <a:blipFill>
                <a:blip r:embed="rId2"/>
                <a:stretch>
                  <a:fillRect l="-772" t="-1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7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7C89E-6E29-7FE6-DFA8-94CC26FD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0773-412E-0E9B-1971-51A4A5D3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E050-F899-9A0C-DC46-1EED5C40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strand of DNA consists of a string of molecules called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bases</a:t>
            </a:r>
          </a:p>
          <a:p>
            <a:pPr lvl="1"/>
            <a:r>
              <a:rPr lang="en-US" dirty="0"/>
              <a:t>Adenine, Cytosine, Guanine, and Thymine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ACGT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S1 = ACCGGTCGAGTGCGCGGAAGCCGGCCGAA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S2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GTCGTTCGGAATGCCGTTGCTCTGTAAA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7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7C89E-6E29-7FE6-DFA8-94CC26FD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0773-412E-0E9B-1971-51A4A5D3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7BE050-F899-9A0C-DC46-1EED5C402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strand of DNA consists of a string of molecules called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bases</a:t>
                </a:r>
              </a:p>
              <a:p>
                <a:pPr lvl="1"/>
                <a:r>
                  <a:rPr lang="en-US" dirty="0"/>
                  <a:t>Adenine, Cytosine, Guanine, and Thymine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ACGT</a:t>
                </a:r>
              </a:p>
              <a:p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Given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Another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dirty="0"/>
                  <a:t>is a subsequence of X </a:t>
                </a:r>
              </a:p>
              <a:p>
                <a:pPr lvl="1"/>
                <a:r>
                  <a:rPr lang="en-US" dirty="0"/>
                  <a:t>If there exists a strictly increasing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indices of X such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7BE050-F899-9A0C-DC46-1EED5C402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67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91E5F-B371-E0A6-3F17-38682D907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38B-4C4D-A2F5-4BD9-3DCE8072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E041C-2F11-3B98-5957-423DC94D4D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strand of DNA consists of a string of molecules called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bases</a:t>
                </a:r>
              </a:p>
              <a:p>
                <a:pPr lvl="1"/>
                <a:r>
                  <a:rPr lang="en-US" dirty="0"/>
                  <a:t>Adenine, Cytosine, Guanine, and Thymine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ACGT</a:t>
                </a:r>
              </a:p>
              <a:p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dirty="0"/>
                  <a:t>Given two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sequence Z is a common sub-sequence if Z is a subsequence of both X and Y</a:t>
                </a:r>
              </a:p>
              <a:p>
                <a:endParaRPr lang="en-US" dirty="0"/>
              </a:p>
              <a:p>
                <a:r>
                  <a:rPr lang="en-US" dirty="0"/>
                  <a:t>Goal: find a </a:t>
                </a:r>
                <a:r>
                  <a:rPr lang="en-US" b="1" dirty="0"/>
                  <a:t>maximum-length</a:t>
                </a:r>
                <a:r>
                  <a:rPr lang="en-US" dirty="0"/>
                  <a:t> common subsequence of X and 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E041C-2F11-3B98-5957-423DC94D4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9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1C82-ED7B-39C4-D055-4EE8DBD29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B629-09B6-07E3-E271-F2D9D4AD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B7CB4-A512-772B-040C-3A548B11F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Need to consider all subsequences</a:t>
                </a:r>
              </a:p>
              <a:p>
                <a:endParaRPr lang="en-US" dirty="0"/>
              </a:p>
              <a:p>
                <a:r>
                  <a:rPr lang="en-US" dirty="0"/>
                  <a:t>How many subsequences of X?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B7CB4-A512-772B-040C-3A548B11F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11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50EAF-BBD5-F52E-C7A7-07A3CB756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3810-2AD5-E1A4-83F8-84002DCB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AA449DB-905C-7CF1-4769-E4D7D27E5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/>
                  <a:t> prefix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AA449DB-905C-7CF1-4769-E4D7D27E5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539E9E5-751D-3EC4-90AC-099666BE7A4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38200" y="3145925"/>
            <a:ext cx="946917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662D1-164B-0B77-E1D8-DEA2A5F5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F6C4-2D14-CB42-99B3-2428B403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253AA11-FE9C-D4AE-8C07-C4B030163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the length of an LCS of the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253AA11-FE9C-D4AE-8C07-C4B030163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458E207-8DE9-87F7-B4BA-A0C8FF99520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38200" y="2781209"/>
            <a:ext cx="773538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2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0923-BD48-1C26-D158-0E089A02B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E543-5C60-E5DB-411B-98E379F7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082320-8CFF-934E-3077-EB32E0E94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30C3D6-0C6B-22F7-02A5-9F648E76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609844"/>
            <a:ext cx="7544853" cy="476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18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BFB21-D878-AA25-F23F-2E67C15B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5C73-C2AC-985F-3652-64514C74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B02FF6-6E38-5DD6-B382-0A6014A7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3F7AE4AE-0D14-E2EC-CB48-DC569D1AFFE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24063" y="1509713"/>
            <a:ext cx="81438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816DCFB7-F5D8-C974-F075-560B0601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6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E42ECB3-5162-655B-C216-C32ABDED9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5513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F64C58A5-D08C-EE15-8FA1-C7AAEA820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1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8B0B5BE-757B-83ED-96AB-45C990CD7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4FC1FD40-A609-F486-6E4E-4F087A282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6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1F2961D8-C320-1B36-FB5F-89E68D73E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8663" y="2287588"/>
            <a:ext cx="0" cy="29829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F7808AA1-C3CD-4146-CB83-BCF4731A7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1951" y="2287588"/>
            <a:ext cx="0" cy="29829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033BF0AD-CB6D-3983-74DD-FB38A5609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2293938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B3F97765-6FC9-00CB-9B1C-76EAAB950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2665413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D751A2B8-7B03-9586-66FC-C46B78A96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3036888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D6AA413D-7ADF-00E9-5E1F-F3E6D6561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3408363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23331DE1-5D45-5C2D-46F5-EB0694B78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3778251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71EF45CE-44CC-5252-0701-327EEBF3C7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149726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C1947C64-82EB-9852-1371-D8C7E43CF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521201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1E85402-95E2-B2AC-ABF0-2A8D5BD5D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892676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4F18B584-1628-2C27-D6C2-D5622F967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2287588"/>
            <a:ext cx="0" cy="29829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9E3D6AAD-F3DB-2554-CA92-9251DCD4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5262563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4E6F9637-A548-4EB5-13B0-8129B06F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15779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5E09D87E-E458-DDC5-740B-96A6BFB2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15779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71917867-71FA-CF52-DFF7-175D07F3E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15779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291A978B-5C54-AD01-8B8A-7F602CBA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5779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E7BD7AC3-98CD-5B3C-408A-0E82D3DE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15779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D0131479-425C-657B-701E-10F4A0EFE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15779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68A1EBE6-065E-CA64-9256-9EA335D26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15779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B72ED0C9-98EE-91DF-A3C1-8863F13E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1577976"/>
            <a:ext cx="180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5454F823-70AC-2D88-F4EF-3CC59E38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1949451"/>
            <a:ext cx="263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2A4F18B-1CFA-3DE4-BA47-2DD73CAC4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1949451"/>
            <a:ext cx="2667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49096682-6D40-2982-D595-4E432E2D8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1949451"/>
            <a:ext cx="263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B573024B-FECA-FAD4-53F6-5468D6CA6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949451"/>
            <a:ext cx="2873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DF14E73D-3574-765F-2819-2306C4A8C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1949451"/>
            <a:ext cx="285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9E87D897-C473-E4D6-2CE1-5A59D0185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1949451"/>
            <a:ext cx="2667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245BC5F5-7175-45FD-A026-7446FC5A6191}"/>
              </a:ext>
            </a:extLst>
          </p:cNvPr>
          <p:cNvSpPr>
            <a:spLocks/>
          </p:cNvSpPr>
          <p:nvPr/>
        </p:nvSpPr>
        <p:spPr bwMode="auto">
          <a:xfrm>
            <a:off x="3073401" y="2062163"/>
            <a:ext cx="114300" cy="109538"/>
          </a:xfrm>
          <a:custGeom>
            <a:avLst/>
            <a:gdLst>
              <a:gd name="T0" fmla="*/ 428 w 1207"/>
              <a:gd name="T1" fmla="*/ 0 h 1159"/>
              <a:gd name="T2" fmla="*/ 492 w 1207"/>
              <a:gd name="T3" fmla="*/ 8 h 1159"/>
              <a:gd name="T4" fmla="*/ 541 w 1207"/>
              <a:gd name="T5" fmla="*/ 33 h 1159"/>
              <a:gd name="T6" fmla="*/ 578 w 1207"/>
              <a:gd name="T7" fmla="*/ 77 h 1159"/>
              <a:gd name="T8" fmla="*/ 610 w 1207"/>
              <a:gd name="T9" fmla="*/ 150 h 1159"/>
              <a:gd name="T10" fmla="*/ 639 w 1207"/>
              <a:gd name="T11" fmla="*/ 265 h 1159"/>
              <a:gd name="T12" fmla="*/ 663 w 1207"/>
              <a:gd name="T13" fmla="*/ 407 h 1159"/>
              <a:gd name="T14" fmla="*/ 674 w 1207"/>
              <a:gd name="T15" fmla="*/ 407 h 1159"/>
              <a:gd name="T16" fmla="*/ 845 w 1207"/>
              <a:gd name="T17" fmla="*/ 176 h 1159"/>
              <a:gd name="T18" fmla="*/ 943 w 1207"/>
              <a:gd name="T19" fmla="*/ 67 h 1159"/>
              <a:gd name="T20" fmla="*/ 1019 w 1207"/>
              <a:gd name="T21" fmla="*/ 17 h 1159"/>
              <a:gd name="T22" fmla="*/ 1117 w 1207"/>
              <a:gd name="T23" fmla="*/ 2 h 1159"/>
              <a:gd name="T24" fmla="*/ 1207 w 1207"/>
              <a:gd name="T25" fmla="*/ 16 h 1159"/>
              <a:gd name="T26" fmla="*/ 1161 w 1207"/>
              <a:gd name="T27" fmla="*/ 228 h 1159"/>
              <a:gd name="T28" fmla="*/ 1079 w 1207"/>
              <a:gd name="T29" fmla="*/ 228 h 1159"/>
              <a:gd name="T30" fmla="*/ 1038 w 1207"/>
              <a:gd name="T31" fmla="*/ 179 h 1159"/>
              <a:gd name="T32" fmla="*/ 1015 w 1207"/>
              <a:gd name="T33" fmla="*/ 182 h 1159"/>
              <a:gd name="T34" fmla="*/ 987 w 1207"/>
              <a:gd name="T35" fmla="*/ 198 h 1159"/>
              <a:gd name="T36" fmla="*/ 937 w 1207"/>
              <a:gd name="T37" fmla="*/ 243 h 1159"/>
              <a:gd name="T38" fmla="*/ 863 w 1207"/>
              <a:gd name="T39" fmla="*/ 327 h 1159"/>
              <a:gd name="T40" fmla="*/ 779 w 1207"/>
              <a:gd name="T41" fmla="*/ 430 h 1159"/>
              <a:gd name="T42" fmla="*/ 699 w 1207"/>
              <a:gd name="T43" fmla="*/ 529 h 1159"/>
              <a:gd name="T44" fmla="*/ 739 w 1207"/>
              <a:gd name="T45" fmla="*/ 724 h 1159"/>
              <a:gd name="T46" fmla="*/ 772 w 1207"/>
              <a:gd name="T47" fmla="*/ 860 h 1159"/>
              <a:gd name="T48" fmla="*/ 798 w 1207"/>
              <a:gd name="T49" fmla="*/ 946 h 1159"/>
              <a:gd name="T50" fmla="*/ 822 w 1207"/>
              <a:gd name="T51" fmla="*/ 994 h 1159"/>
              <a:gd name="T52" fmla="*/ 848 w 1207"/>
              <a:gd name="T53" fmla="*/ 1016 h 1159"/>
              <a:gd name="T54" fmla="*/ 879 w 1207"/>
              <a:gd name="T55" fmla="*/ 1023 h 1159"/>
              <a:gd name="T56" fmla="*/ 941 w 1207"/>
              <a:gd name="T57" fmla="*/ 998 h 1159"/>
              <a:gd name="T58" fmla="*/ 1027 w 1207"/>
              <a:gd name="T59" fmla="*/ 887 h 1159"/>
              <a:gd name="T60" fmla="*/ 1103 w 1207"/>
              <a:gd name="T61" fmla="*/ 937 h 1159"/>
              <a:gd name="T62" fmla="*/ 955 w 1207"/>
              <a:gd name="T63" fmla="*/ 1109 h 1159"/>
              <a:gd name="T64" fmla="*/ 797 w 1207"/>
              <a:gd name="T65" fmla="*/ 1159 h 1159"/>
              <a:gd name="T66" fmla="*/ 712 w 1207"/>
              <a:gd name="T67" fmla="*/ 1140 h 1159"/>
              <a:gd name="T68" fmla="*/ 651 w 1207"/>
              <a:gd name="T69" fmla="*/ 1082 h 1159"/>
              <a:gd name="T70" fmla="*/ 605 w 1207"/>
              <a:gd name="T71" fmla="*/ 958 h 1159"/>
              <a:gd name="T72" fmla="*/ 561 w 1207"/>
              <a:gd name="T73" fmla="*/ 728 h 1159"/>
              <a:gd name="T74" fmla="*/ 549 w 1207"/>
              <a:gd name="T75" fmla="*/ 728 h 1159"/>
              <a:gd name="T76" fmla="*/ 364 w 1207"/>
              <a:gd name="T77" fmla="*/ 979 h 1159"/>
              <a:gd name="T78" fmla="*/ 265 w 1207"/>
              <a:gd name="T79" fmla="*/ 1092 h 1159"/>
              <a:gd name="T80" fmla="*/ 189 w 1207"/>
              <a:gd name="T81" fmla="*/ 1143 h 1159"/>
              <a:gd name="T82" fmla="*/ 91 w 1207"/>
              <a:gd name="T83" fmla="*/ 1157 h 1159"/>
              <a:gd name="T84" fmla="*/ 0 w 1207"/>
              <a:gd name="T85" fmla="*/ 1143 h 1159"/>
              <a:gd name="T86" fmla="*/ 47 w 1207"/>
              <a:gd name="T87" fmla="*/ 931 h 1159"/>
              <a:gd name="T88" fmla="*/ 129 w 1207"/>
              <a:gd name="T89" fmla="*/ 931 h 1159"/>
              <a:gd name="T90" fmla="*/ 170 w 1207"/>
              <a:gd name="T91" fmla="*/ 980 h 1159"/>
              <a:gd name="T92" fmla="*/ 205 w 1207"/>
              <a:gd name="T93" fmla="*/ 972 h 1159"/>
              <a:gd name="T94" fmla="*/ 257 w 1207"/>
              <a:gd name="T95" fmla="*/ 929 h 1159"/>
              <a:gd name="T96" fmla="*/ 351 w 1207"/>
              <a:gd name="T97" fmla="*/ 825 h 1159"/>
              <a:gd name="T98" fmla="*/ 524 w 1207"/>
              <a:gd name="T99" fmla="*/ 610 h 1159"/>
              <a:gd name="T100" fmla="*/ 488 w 1207"/>
              <a:gd name="T101" fmla="*/ 432 h 1159"/>
              <a:gd name="T102" fmla="*/ 449 w 1207"/>
              <a:gd name="T103" fmla="*/ 273 h 1159"/>
              <a:gd name="T104" fmla="*/ 416 w 1207"/>
              <a:gd name="T105" fmla="*/ 176 h 1159"/>
              <a:gd name="T106" fmla="*/ 389 w 1207"/>
              <a:gd name="T107" fmla="*/ 144 h 1159"/>
              <a:gd name="T108" fmla="*/ 352 w 1207"/>
              <a:gd name="T109" fmla="*/ 136 h 1159"/>
              <a:gd name="T110" fmla="*/ 307 w 1207"/>
              <a:gd name="T111" fmla="*/ 147 h 1159"/>
              <a:gd name="T112" fmla="*/ 264 w 1207"/>
              <a:gd name="T113" fmla="*/ 185 h 1159"/>
              <a:gd name="T114" fmla="*/ 202 w 1207"/>
              <a:gd name="T115" fmla="*/ 271 h 1159"/>
              <a:gd name="T116" fmla="*/ 126 w 1207"/>
              <a:gd name="T117" fmla="*/ 221 h 1159"/>
              <a:gd name="T118" fmla="*/ 268 w 1207"/>
              <a:gd name="T119" fmla="*/ 55 h 1159"/>
              <a:gd name="T120" fmla="*/ 428 w 1207"/>
              <a:gd name="T121" fmla="*/ 0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07" h="1159">
                <a:moveTo>
                  <a:pt x="428" y="0"/>
                </a:moveTo>
                <a:cubicBezTo>
                  <a:pt x="452" y="0"/>
                  <a:pt x="474" y="2"/>
                  <a:pt x="492" y="8"/>
                </a:cubicBezTo>
                <a:cubicBezTo>
                  <a:pt x="510" y="13"/>
                  <a:pt x="527" y="22"/>
                  <a:pt x="541" y="33"/>
                </a:cubicBezTo>
                <a:cubicBezTo>
                  <a:pt x="555" y="44"/>
                  <a:pt x="567" y="59"/>
                  <a:pt x="578" y="77"/>
                </a:cubicBezTo>
                <a:cubicBezTo>
                  <a:pt x="589" y="95"/>
                  <a:pt x="600" y="119"/>
                  <a:pt x="610" y="150"/>
                </a:cubicBezTo>
                <a:cubicBezTo>
                  <a:pt x="620" y="181"/>
                  <a:pt x="630" y="219"/>
                  <a:pt x="639" y="265"/>
                </a:cubicBezTo>
                <a:cubicBezTo>
                  <a:pt x="648" y="311"/>
                  <a:pt x="656" y="358"/>
                  <a:pt x="663" y="407"/>
                </a:cubicBezTo>
                <a:lnTo>
                  <a:pt x="674" y="407"/>
                </a:lnTo>
                <a:cubicBezTo>
                  <a:pt x="749" y="302"/>
                  <a:pt x="806" y="225"/>
                  <a:pt x="845" y="176"/>
                </a:cubicBezTo>
                <a:cubicBezTo>
                  <a:pt x="883" y="127"/>
                  <a:pt x="916" y="91"/>
                  <a:pt x="943" y="67"/>
                </a:cubicBezTo>
                <a:cubicBezTo>
                  <a:pt x="969" y="43"/>
                  <a:pt x="995" y="26"/>
                  <a:pt x="1019" y="17"/>
                </a:cubicBezTo>
                <a:cubicBezTo>
                  <a:pt x="1044" y="7"/>
                  <a:pt x="1077" y="2"/>
                  <a:pt x="1117" y="2"/>
                </a:cubicBezTo>
                <a:cubicBezTo>
                  <a:pt x="1154" y="2"/>
                  <a:pt x="1184" y="7"/>
                  <a:pt x="1207" y="16"/>
                </a:cubicBezTo>
                <a:lnTo>
                  <a:pt x="1161" y="228"/>
                </a:lnTo>
                <a:lnTo>
                  <a:pt x="1079" y="228"/>
                </a:lnTo>
                <a:cubicBezTo>
                  <a:pt x="1074" y="195"/>
                  <a:pt x="1060" y="179"/>
                  <a:pt x="1038" y="179"/>
                </a:cubicBezTo>
                <a:cubicBezTo>
                  <a:pt x="1031" y="179"/>
                  <a:pt x="1023" y="180"/>
                  <a:pt x="1015" y="182"/>
                </a:cubicBezTo>
                <a:cubicBezTo>
                  <a:pt x="1007" y="185"/>
                  <a:pt x="998" y="190"/>
                  <a:pt x="987" y="198"/>
                </a:cubicBezTo>
                <a:cubicBezTo>
                  <a:pt x="975" y="205"/>
                  <a:pt x="959" y="221"/>
                  <a:pt x="937" y="243"/>
                </a:cubicBezTo>
                <a:cubicBezTo>
                  <a:pt x="915" y="266"/>
                  <a:pt x="890" y="294"/>
                  <a:pt x="863" y="327"/>
                </a:cubicBezTo>
                <a:cubicBezTo>
                  <a:pt x="836" y="359"/>
                  <a:pt x="807" y="394"/>
                  <a:pt x="779" y="430"/>
                </a:cubicBezTo>
                <a:lnTo>
                  <a:pt x="699" y="529"/>
                </a:lnTo>
                <a:cubicBezTo>
                  <a:pt x="713" y="604"/>
                  <a:pt x="726" y="669"/>
                  <a:pt x="739" y="724"/>
                </a:cubicBezTo>
                <a:cubicBezTo>
                  <a:pt x="751" y="778"/>
                  <a:pt x="762" y="824"/>
                  <a:pt x="772" y="860"/>
                </a:cubicBezTo>
                <a:cubicBezTo>
                  <a:pt x="782" y="897"/>
                  <a:pt x="790" y="925"/>
                  <a:pt x="798" y="946"/>
                </a:cubicBezTo>
                <a:cubicBezTo>
                  <a:pt x="805" y="968"/>
                  <a:pt x="813" y="983"/>
                  <a:pt x="822" y="994"/>
                </a:cubicBezTo>
                <a:cubicBezTo>
                  <a:pt x="831" y="1004"/>
                  <a:pt x="839" y="1012"/>
                  <a:pt x="848" y="1016"/>
                </a:cubicBezTo>
                <a:cubicBezTo>
                  <a:pt x="857" y="1020"/>
                  <a:pt x="868" y="1023"/>
                  <a:pt x="879" y="1023"/>
                </a:cubicBezTo>
                <a:cubicBezTo>
                  <a:pt x="900" y="1023"/>
                  <a:pt x="921" y="1014"/>
                  <a:pt x="941" y="998"/>
                </a:cubicBezTo>
                <a:cubicBezTo>
                  <a:pt x="961" y="982"/>
                  <a:pt x="990" y="944"/>
                  <a:pt x="1027" y="887"/>
                </a:cubicBezTo>
                <a:lnTo>
                  <a:pt x="1103" y="937"/>
                </a:lnTo>
                <a:cubicBezTo>
                  <a:pt x="1048" y="1018"/>
                  <a:pt x="999" y="1076"/>
                  <a:pt x="955" y="1109"/>
                </a:cubicBezTo>
                <a:cubicBezTo>
                  <a:pt x="911" y="1142"/>
                  <a:pt x="858" y="1159"/>
                  <a:pt x="797" y="1159"/>
                </a:cubicBezTo>
                <a:cubicBezTo>
                  <a:pt x="764" y="1159"/>
                  <a:pt x="735" y="1153"/>
                  <a:pt x="712" y="1140"/>
                </a:cubicBezTo>
                <a:cubicBezTo>
                  <a:pt x="688" y="1128"/>
                  <a:pt x="668" y="1109"/>
                  <a:pt x="651" y="1082"/>
                </a:cubicBezTo>
                <a:cubicBezTo>
                  <a:pt x="634" y="1056"/>
                  <a:pt x="618" y="1014"/>
                  <a:pt x="605" y="958"/>
                </a:cubicBezTo>
                <a:cubicBezTo>
                  <a:pt x="581" y="858"/>
                  <a:pt x="566" y="782"/>
                  <a:pt x="561" y="728"/>
                </a:cubicBezTo>
                <a:lnTo>
                  <a:pt x="549" y="728"/>
                </a:lnTo>
                <a:cubicBezTo>
                  <a:pt x="466" y="845"/>
                  <a:pt x="405" y="928"/>
                  <a:pt x="364" y="979"/>
                </a:cubicBezTo>
                <a:cubicBezTo>
                  <a:pt x="324" y="1030"/>
                  <a:pt x="291" y="1068"/>
                  <a:pt x="265" y="1092"/>
                </a:cubicBezTo>
                <a:cubicBezTo>
                  <a:pt x="239" y="1116"/>
                  <a:pt x="213" y="1133"/>
                  <a:pt x="189" y="1143"/>
                </a:cubicBezTo>
                <a:cubicBezTo>
                  <a:pt x="164" y="1153"/>
                  <a:pt x="131" y="1157"/>
                  <a:pt x="91" y="1157"/>
                </a:cubicBezTo>
                <a:cubicBezTo>
                  <a:pt x="54" y="1157"/>
                  <a:pt x="24" y="1153"/>
                  <a:pt x="0" y="1143"/>
                </a:cubicBezTo>
                <a:lnTo>
                  <a:pt x="47" y="931"/>
                </a:lnTo>
                <a:lnTo>
                  <a:pt x="129" y="931"/>
                </a:lnTo>
                <a:cubicBezTo>
                  <a:pt x="134" y="964"/>
                  <a:pt x="148" y="980"/>
                  <a:pt x="170" y="980"/>
                </a:cubicBezTo>
                <a:cubicBezTo>
                  <a:pt x="181" y="980"/>
                  <a:pt x="193" y="978"/>
                  <a:pt x="205" y="972"/>
                </a:cubicBezTo>
                <a:cubicBezTo>
                  <a:pt x="217" y="966"/>
                  <a:pt x="234" y="952"/>
                  <a:pt x="257" y="929"/>
                </a:cubicBezTo>
                <a:cubicBezTo>
                  <a:pt x="280" y="907"/>
                  <a:pt x="311" y="872"/>
                  <a:pt x="351" y="825"/>
                </a:cubicBezTo>
                <a:cubicBezTo>
                  <a:pt x="391" y="777"/>
                  <a:pt x="448" y="705"/>
                  <a:pt x="524" y="610"/>
                </a:cubicBezTo>
                <a:cubicBezTo>
                  <a:pt x="513" y="548"/>
                  <a:pt x="500" y="489"/>
                  <a:pt x="488" y="432"/>
                </a:cubicBezTo>
                <a:cubicBezTo>
                  <a:pt x="475" y="375"/>
                  <a:pt x="463" y="322"/>
                  <a:pt x="449" y="273"/>
                </a:cubicBezTo>
                <a:cubicBezTo>
                  <a:pt x="436" y="223"/>
                  <a:pt x="425" y="191"/>
                  <a:pt x="416" y="176"/>
                </a:cubicBezTo>
                <a:cubicBezTo>
                  <a:pt x="408" y="161"/>
                  <a:pt x="399" y="150"/>
                  <a:pt x="389" y="144"/>
                </a:cubicBezTo>
                <a:cubicBezTo>
                  <a:pt x="379" y="138"/>
                  <a:pt x="367" y="136"/>
                  <a:pt x="352" y="136"/>
                </a:cubicBezTo>
                <a:cubicBezTo>
                  <a:pt x="336" y="136"/>
                  <a:pt x="321" y="139"/>
                  <a:pt x="307" y="147"/>
                </a:cubicBezTo>
                <a:cubicBezTo>
                  <a:pt x="294" y="154"/>
                  <a:pt x="280" y="167"/>
                  <a:pt x="264" y="185"/>
                </a:cubicBezTo>
                <a:cubicBezTo>
                  <a:pt x="248" y="204"/>
                  <a:pt x="228" y="232"/>
                  <a:pt x="202" y="271"/>
                </a:cubicBezTo>
                <a:lnTo>
                  <a:pt x="126" y="221"/>
                </a:lnTo>
                <a:cubicBezTo>
                  <a:pt x="175" y="147"/>
                  <a:pt x="222" y="91"/>
                  <a:pt x="268" y="55"/>
                </a:cubicBezTo>
                <a:cubicBezTo>
                  <a:pt x="313" y="18"/>
                  <a:pt x="366" y="0"/>
                  <a:pt x="428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1401D9A6-027A-D29E-C280-EF8210AECDF5}"/>
              </a:ext>
            </a:extLst>
          </p:cNvPr>
          <p:cNvSpPr>
            <a:spLocks noEditPoints="1"/>
          </p:cNvSpPr>
          <p:nvPr/>
        </p:nvSpPr>
        <p:spPr bwMode="auto">
          <a:xfrm>
            <a:off x="3203576" y="2101851"/>
            <a:ext cx="41275" cy="117475"/>
          </a:xfrm>
          <a:custGeom>
            <a:avLst/>
            <a:gdLst>
              <a:gd name="T0" fmla="*/ 270 w 424"/>
              <a:gd name="T1" fmla="*/ 346 h 1230"/>
              <a:gd name="T2" fmla="*/ 312 w 424"/>
              <a:gd name="T3" fmla="*/ 346 h 1230"/>
              <a:gd name="T4" fmla="*/ 185 w 424"/>
              <a:gd name="T5" fmla="*/ 918 h 1230"/>
              <a:gd name="T6" fmla="*/ 168 w 424"/>
              <a:gd name="T7" fmla="*/ 999 h 1230"/>
              <a:gd name="T8" fmla="*/ 163 w 424"/>
              <a:gd name="T9" fmla="*/ 1053 h 1230"/>
              <a:gd name="T10" fmla="*/ 177 w 424"/>
              <a:gd name="T11" fmla="*/ 1101 h 1230"/>
              <a:gd name="T12" fmla="*/ 217 w 424"/>
              <a:gd name="T13" fmla="*/ 1115 h 1230"/>
              <a:gd name="T14" fmla="*/ 247 w 424"/>
              <a:gd name="T15" fmla="*/ 1109 h 1230"/>
              <a:gd name="T16" fmla="*/ 281 w 424"/>
              <a:gd name="T17" fmla="*/ 1090 h 1230"/>
              <a:gd name="T18" fmla="*/ 319 w 424"/>
              <a:gd name="T19" fmla="*/ 1057 h 1230"/>
              <a:gd name="T20" fmla="*/ 366 w 424"/>
              <a:gd name="T21" fmla="*/ 1009 h 1230"/>
              <a:gd name="T22" fmla="*/ 424 w 424"/>
              <a:gd name="T23" fmla="*/ 1065 h 1230"/>
              <a:gd name="T24" fmla="*/ 343 w 424"/>
              <a:gd name="T25" fmla="*/ 1142 h 1230"/>
              <a:gd name="T26" fmla="*/ 274 w 424"/>
              <a:gd name="T27" fmla="*/ 1193 h 1230"/>
              <a:gd name="T28" fmla="*/ 210 w 424"/>
              <a:gd name="T29" fmla="*/ 1222 h 1230"/>
              <a:gd name="T30" fmla="*/ 143 w 424"/>
              <a:gd name="T31" fmla="*/ 1230 h 1230"/>
              <a:gd name="T32" fmla="*/ 85 w 424"/>
              <a:gd name="T33" fmla="*/ 1218 h 1230"/>
              <a:gd name="T34" fmla="*/ 39 w 424"/>
              <a:gd name="T35" fmla="*/ 1185 h 1230"/>
              <a:gd name="T36" fmla="*/ 10 w 424"/>
              <a:gd name="T37" fmla="*/ 1135 h 1230"/>
              <a:gd name="T38" fmla="*/ 0 w 424"/>
              <a:gd name="T39" fmla="*/ 1070 h 1230"/>
              <a:gd name="T40" fmla="*/ 7 w 424"/>
              <a:gd name="T41" fmla="*/ 1000 h 1230"/>
              <a:gd name="T42" fmla="*/ 24 w 424"/>
              <a:gd name="T43" fmla="*/ 908 h 1230"/>
              <a:gd name="T44" fmla="*/ 48 w 424"/>
              <a:gd name="T45" fmla="*/ 805 h 1230"/>
              <a:gd name="T46" fmla="*/ 73 w 424"/>
              <a:gd name="T47" fmla="*/ 697 h 1230"/>
              <a:gd name="T48" fmla="*/ 96 w 424"/>
              <a:gd name="T49" fmla="*/ 595 h 1230"/>
              <a:gd name="T50" fmla="*/ 110 w 424"/>
              <a:gd name="T51" fmla="*/ 505 h 1230"/>
              <a:gd name="T52" fmla="*/ 112 w 424"/>
              <a:gd name="T53" fmla="*/ 492 h 1230"/>
              <a:gd name="T54" fmla="*/ 112 w 424"/>
              <a:gd name="T55" fmla="*/ 480 h 1230"/>
              <a:gd name="T56" fmla="*/ 88 w 424"/>
              <a:gd name="T57" fmla="*/ 431 h 1230"/>
              <a:gd name="T58" fmla="*/ 10 w 424"/>
              <a:gd name="T59" fmla="*/ 414 h 1230"/>
              <a:gd name="T60" fmla="*/ 21 w 424"/>
              <a:gd name="T61" fmla="*/ 355 h 1230"/>
              <a:gd name="T62" fmla="*/ 270 w 424"/>
              <a:gd name="T63" fmla="*/ 346 h 1230"/>
              <a:gd name="T64" fmla="*/ 220 w 424"/>
              <a:gd name="T65" fmla="*/ 0 h 1230"/>
              <a:gd name="T66" fmla="*/ 392 w 424"/>
              <a:gd name="T67" fmla="*/ 0 h 1230"/>
              <a:gd name="T68" fmla="*/ 350 w 424"/>
              <a:gd name="T69" fmla="*/ 184 h 1230"/>
              <a:gd name="T70" fmla="*/ 180 w 424"/>
              <a:gd name="T71" fmla="*/ 184 h 1230"/>
              <a:gd name="T72" fmla="*/ 220 w 424"/>
              <a:gd name="T73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4" h="1230">
                <a:moveTo>
                  <a:pt x="270" y="346"/>
                </a:moveTo>
                <a:lnTo>
                  <a:pt x="312" y="346"/>
                </a:lnTo>
                <a:lnTo>
                  <a:pt x="185" y="918"/>
                </a:lnTo>
                <a:cubicBezTo>
                  <a:pt x="177" y="952"/>
                  <a:pt x="171" y="979"/>
                  <a:pt x="168" y="999"/>
                </a:cubicBezTo>
                <a:cubicBezTo>
                  <a:pt x="165" y="1019"/>
                  <a:pt x="163" y="1037"/>
                  <a:pt x="163" y="1053"/>
                </a:cubicBezTo>
                <a:cubicBezTo>
                  <a:pt x="163" y="1075"/>
                  <a:pt x="168" y="1091"/>
                  <a:pt x="177" y="1101"/>
                </a:cubicBezTo>
                <a:cubicBezTo>
                  <a:pt x="185" y="1110"/>
                  <a:pt x="199" y="1115"/>
                  <a:pt x="217" y="1115"/>
                </a:cubicBezTo>
                <a:cubicBezTo>
                  <a:pt x="227" y="1115"/>
                  <a:pt x="237" y="1113"/>
                  <a:pt x="247" y="1109"/>
                </a:cubicBezTo>
                <a:cubicBezTo>
                  <a:pt x="258" y="1105"/>
                  <a:pt x="269" y="1099"/>
                  <a:pt x="281" y="1090"/>
                </a:cubicBezTo>
                <a:cubicBezTo>
                  <a:pt x="292" y="1082"/>
                  <a:pt x="305" y="1071"/>
                  <a:pt x="319" y="1057"/>
                </a:cubicBezTo>
                <a:cubicBezTo>
                  <a:pt x="333" y="1044"/>
                  <a:pt x="349" y="1027"/>
                  <a:pt x="366" y="1009"/>
                </a:cubicBezTo>
                <a:lnTo>
                  <a:pt x="424" y="1065"/>
                </a:lnTo>
                <a:cubicBezTo>
                  <a:pt x="395" y="1096"/>
                  <a:pt x="368" y="1121"/>
                  <a:pt x="343" y="1142"/>
                </a:cubicBezTo>
                <a:cubicBezTo>
                  <a:pt x="319" y="1163"/>
                  <a:pt x="296" y="1180"/>
                  <a:pt x="274" y="1193"/>
                </a:cubicBezTo>
                <a:cubicBezTo>
                  <a:pt x="252" y="1206"/>
                  <a:pt x="231" y="1216"/>
                  <a:pt x="210" y="1222"/>
                </a:cubicBezTo>
                <a:cubicBezTo>
                  <a:pt x="189" y="1227"/>
                  <a:pt x="167" y="1230"/>
                  <a:pt x="143" y="1230"/>
                </a:cubicBezTo>
                <a:cubicBezTo>
                  <a:pt x="122" y="1230"/>
                  <a:pt x="102" y="1226"/>
                  <a:pt x="85" y="1218"/>
                </a:cubicBezTo>
                <a:cubicBezTo>
                  <a:pt x="67" y="1210"/>
                  <a:pt x="52" y="1199"/>
                  <a:pt x="39" y="1185"/>
                </a:cubicBezTo>
                <a:cubicBezTo>
                  <a:pt x="27" y="1171"/>
                  <a:pt x="17" y="1154"/>
                  <a:pt x="10" y="1135"/>
                </a:cubicBezTo>
                <a:cubicBezTo>
                  <a:pt x="3" y="1115"/>
                  <a:pt x="0" y="1094"/>
                  <a:pt x="0" y="1070"/>
                </a:cubicBezTo>
                <a:cubicBezTo>
                  <a:pt x="0" y="1052"/>
                  <a:pt x="2" y="1028"/>
                  <a:pt x="7" y="1000"/>
                </a:cubicBezTo>
                <a:cubicBezTo>
                  <a:pt x="11" y="972"/>
                  <a:pt x="17" y="941"/>
                  <a:pt x="24" y="908"/>
                </a:cubicBezTo>
                <a:cubicBezTo>
                  <a:pt x="32" y="875"/>
                  <a:pt x="39" y="841"/>
                  <a:pt x="48" y="805"/>
                </a:cubicBezTo>
                <a:cubicBezTo>
                  <a:pt x="57" y="769"/>
                  <a:pt x="65" y="733"/>
                  <a:pt x="73" y="697"/>
                </a:cubicBezTo>
                <a:cubicBezTo>
                  <a:pt x="82" y="662"/>
                  <a:pt x="89" y="628"/>
                  <a:pt x="96" y="595"/>
                </a:cubicBezTo>
                <a:cubicBezTo>
                  <a:pt x="102" y="562"/>
                  <a:pt x="107" y="532"/>
                  <a:pt x="110" y="505"/>
                </a:cubicBezTo>
                <a:cubicBezTo>
                  <a:pt x="111" y="500"/>
                  <a:pt x="112" y="496"/>
                  <a:pt x="112" y="492"/>
                </a:cubicBezTo>
                <a:cubicBezTo>
                  <a:pt x="112" y="487"/>
                  <a:pt x="112" y="483"/>
                  <a:pt x="112" y="480"/>
                </a:cubicBezTo>
                <a:cubicBezTo>
                  <a:pt x="111" y="458"/>
                  <a:pt x="103" y="441"/>
                  <a:pt x="88" y="431"/>
                </a:cubicBezTo>
                <a:cubicBezTo>
                  <a:pt x="73" y="421"/>
                  <a:pt x="47" y="415"/>
                  <a:pt x="10" y="414"/>
                </a:cubicBezTo>
                <a:lnTo>
                  <a:pt x="21" y="355"/>
                </a:lnTo>
                <a:lnTo>
                  <a:pt x="270" y="346"/>
                </a:lnTo>
                <a:close/>
                <a:moveTo>
                  <a:pt x="220" y="0"/>
                </a:moveTo>
                <a:lnTo>
                  <a:pt x="392" y="0"/>
                </a:lnTo>
                <a:lnTo>
                  <a:pt x="350" y="184"/>
                </a:lnTo>
                <a:lnTo>
                  <a:pt x="180" y="184"/>
                </a:lnTo>
                <a:lnTo>
                  <a:pt x="22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81F293E7-2B07-17C1-EE3E-4920B2C3585D}"/>
              </a:ext>
            </a:extLst>
          </p:cNvPr>
          <p:cNvSpPr>
            <a:spLocks/>
          </p:cNvSpPr>
          <p:nvPr/>
        </p:nvSpPr>
        <p:spPr bwMode="auto">
          <a:xfrm>
            <a:off x="3373438" y="2009776"/>
            <a:ext cx="98425" cy="207963"/>
          </a:xfrm>
          <a:custGeom>
            <a:avLst/>
            <a:gdLst>
              <a:gd name="T0" fmla="*/ 0 w 62"/>
              <a:gd name="T1" fmla="*/ 0 h 131"/>
              <a:gd name="T2" fmla="*/ 11 w 62"/>
              <a:gd name="T3" fmla="*/ 0 h 131"/>
              <a:gd name="T4" fmla="*/ 62 w 62"/>
              <a:gd name="T5" fmla="*/ 131 h 131"/>
              <a:gd name="T6" fmla="*/ 51 w 62"/>
              <a:gd name="T7" fmla="*/ 131 h 131"/>
              <a:gd name="T8" fmla="*/ 0 w 62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31">
                <a:moveTo>
                  <a:pt x="0" y="0"/>
                </a:moveTo>
                <a:lnTo>
                  <a:pt x="11" y="0"/>
                </a:lnTo>
                <a:lnTo>
                  <a:pt x="62" y="131"/>
                </a:lnTo>
                <a:lnTo>
                  <a:pt x="51" y="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8251094D-FF87-B977-C7EF-4BD6F3773863}"/>
              </a:ext>
            </a:extLst>
          </p:cNvPr>
          <p:cNvSpPr>
            <a:spLocks/>
          </p:cNvSpPr>
          <p:nvPr/>
        </p:nvSpPr>
        <p:spPr bwMode="auto">
          <a:xfrm>
            <a:off x="3481388" y="2063751"/>
            <a:ext cx="112713" cy="155575"/>
          </a:xfrm>
          <a:custGeom>
            <a:avLst/>
            <a:gdLst>
              <a:gd name="T0" fmla="*/ 0 w 1188"/>
              <a:gd name="T1" fmla="*/ 0 h 1634"/>
              <a:gd name="T2" fmla="*/ 477 w 1188"/>
              <a:gd name="T3" fmla="*/ 0 h 1634"/>
              <a:gd name="T4" fmla="*/ 477 w 1188"/>
              <a:gd name="T5" fmla="*/ 58 h 1634"/>
              <a:gd name="T6" fmla="*/ 399 w 1188"/>
              <a:gd name="T7" fmla="*/ 83 h 1634"/>
              <a:gd name="T8" fmla="*/ 367 w 1188"/>
              <a:gd name="T9" fmla="*/ 115 h 1634"/>
              <a:gd name="T10" fmla="*/ 356 w 1188"/>
              <a:gd name="T11" fmla="*/ 165 h 1634"/>
              <a:gd name="T12" fmla="*/ 364 w 1188"/>
              <a:gd name="T13" fmla="*/ 230 h 1634"/>
              <a:gd name="T14" fmla="*/ 388 w 1188"/>
              <a:gd name="T15" fmla="*/ 310 h 1634"/>
              <a:gd name="T16" fmla="*/ 596 w 1188"/>
              <a:gd name="T17" fmla="*/ 897 h 1634"/>
              <a:gd name="T18" fmla="*/ 831 w 1188"/>
              <a:gd name="T19" fmla="*/ 334 h 1634"/>
              <a:gd name="T20" fmla="*/ 862 w 1188"/>
              <a:gd name="T21" fmla="*/ 248 h 1634"/>
              <a:gd name="T22" fmla="*/ 873 w 1188"/>
              <a:gd name="T23" fmla="*/ 175 h 1634"/>
              <a:gd name="T24" fmla="*/ 845 w 1188"/>
              <a:gd name="T25" fmla="*/ 99 h 1634"/>
              <a:gd name="T26" fmla="*/ 750 w 1188"/>
              <a:gd name="T27" fmla="*/ 58 h 1634"/>
              <a:gd name="T28" fmla="*/ 750 w 1188"/>
              <a:gd name="T29" fmla="*/ 0 h 1634"/>
              <a:gd name="T30" fmla="*/ 1188 w 1188"/>
              <a:gd name="T31" fmla="*/ 0 h 1634"/>
              <a:gd name="T32" fmla="*/ 1188 w 1188"/>
              <a:gd name="T33" fmla="*/ 58 h 1634"/>
              <a:gd name="T34" fmla="*/ 1118 w 1188"/>
              <a:gd name="T35" fmla="*/ 87 h 1634"/>
              <a:gd name="T36" fmla="*/ 1068 w 1188"/>
              <a:gd name="T37" fmla="*/ 148 h 1634"/>
              <a:gd name="T38" fmla="*/ 1010 w 1188"/>
              <a:gd name="T39" fmla="*/ 264 h 1634"/>
              <a:gd name="T40" fmla="*/ 586 w 1188"/>
              <a:gd name="T41" fmla="*/ 1217 h 1634"/>
              <a:gd name="T42" fmla="*/ 460 w 1188"/>
              <a:gd name="T43" fmla="*/ 1452 h 1634"/>
              <a:gd name="T44" fmla="*/ 326 w 1188"/>
              <a:gd name="T45" fmla="*/ 1588 h 1634"/>
              <a:gd name="T46" fmla="*/ 152 w 1188"/>
              <a:gd name="T47" fmla="*/ 1634 h 1634"/>
              <a:gd name="T48" fmla="*/ 7 w 1188"/>
              <a:gd name="T49" fmla="*/ 1619 h 1634"/>
              <a:gd name="T50" fmla="*/ 7 w 1188"/>
              <a:gd name="T51" fmla="*/ 1387 h 1634"/>
              <a:gd name="T52" fmla="*/ 111 w 1188"/>
              <a:gd name="T53" fmla="*/ 1387 h 1634"/>
              <a:gd name="T54" fmla="*/ 146 w 1188"/>
              <a:gd name="T55" fmla="*/ 1454 h 1634"/>
              <a:gd name="T56" fmla="*/ 207 w 1188"/>
              <a:gd name="T57" fmla="*/ 1472 h 1634"/>
              <a:gd name="T58" fmla="*/ 270 w 1188"/>
              <a:gd name="T59" fmla="*/ 1459 h 1634"/>
              <a:gd name="T60" fmla="*/ 327 w 1188"/>
              <a:gd name="T61" fmla="*/ 1413 h 1634"/>
              <a:gd name="T62" fmla="*/ 398 w 1188"/>
              <a:gd name="T63" fmla="*/ 1312 h 1634"/>
              <a:gd name="T64" fmla="*/ 488 w 1188"/>
              <a:gd name="T65" fmla="*/ 1140 h 1634"/>
              <a:gd name="T66" fmla="*/ 160 w 1188"/>
              <a:gd name="T67" fmla="*/ 257 h 1634"/>
              <a:gd name="T68" fmla="*/ 109 w 1188"/>
              <a:gd name="T69" fmla="*/ 138 h 1634"/>
              <a:gd name="T70" fmla="*/ 68 w 1188"/>
              <a:gd name="T71" fmla="*/ 86 h 1634"/>
              <a:gd name="T72" fmla="*/ 0 w 1188"/>
              <a:gd name="T73" fmla="*/ 58 h 1634"/>
              <a:gd name="T74" fmla="*/ 0 w 1188"/>
              <a:gd name="T75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8" h="1634">
                <a:moveTo>
                  <a:pt x="0" y="0"/>
                </a:moveTo>
                <a:lnTo>
                  <a:pt x="477" y="0"/>
                </a:lnTo>
                <a:lnTo>
                  <a:pt x="477" y="58"/>
                </a:lnTo>
                <a:cubicBezTo>
                  <a:pt x="440" y="67"/>
                  <a:pt x="414" y="75"/>
                  <a:pt x="399" y="83"/>
                </a:cubicBezTo>
                <a:cubicBezTo>
                  <a:pt x="384" y="91"/>
                  <a:pt x="374" y="102"/>
                  <a:pt x="367" y="115"/>
                </a:cubicBezTo>
                <a:cubicBezTo>
                  <a:pt x="359" y="128"/>
                  <a:pt x="356" y="144"/>
                  <a:pt x="356" y="165"/>
                </a:cubicBezTo>
                <a:cubicBezTo>
                  <a:pt x="356" y="186"/>
                  <a:pt x="359" y="208"/>
                  <a:pt x="364" y="230"/>
                </a:cubicBezTo>
                <a:cubicBezTo>
                  <a:pt x="369" y="253"/>
                  <a:pt x="377" y="279"/>
                  <a:pt x="388" y="310"/>
                </a:cubicBezTo>
                <a:lnTo>
                  <a:pt x="596" y="897"/>
                </a:lnTo>
                <a:lnTo>
                  <a:pt x="831" y="334"/>
                </a:lnTo>
                <a:cubicBezTo>
                  <a:pt x="844" y="303"/>
                  <a:pt x="854" y="275"/>
                  <a:pt x="862" y="248"/>
                </a:cubicBezTo>
                <a:cubicBezTo>
                  <a:pt x="869" y="222"/>
                  <a:pt x="873" y="198"/>
                  <a:pt x="873" y="175"/>
                </a:cubicBezTo>
                <a:cubicBezTo>
                  <a:pt x="873" y="142"/>
                  <a:pt x="864" y="116"/>
                  <a:pt x="845" y="99"/>
                </a:cubicBezTo>
                <a:cubicBezTo>
                  <a:pt x="827" y="82"/>
                  <a:pt x="795" y="68"/>
                  <a:pt x="750" y="58"/>
                </a:cubicBezTo>
                <a:lnTo>
                  <a:pt x="750" y="0"/>
                </a:lnTo>
                <a:lnTo>
                  <a:pt x="1188" y="0"/>
                </a:lnTo>
                <a:lnTo>
                  <a:pt x="1188" y="58"/>
                </a:lnTo>
                <a:cubicBezTo>
                  <a:pt x="1158" y="64"/>
                  <a:pt x="1134" y="74"/>
                  <a:pt x="1118" y="87"/>
                </a:cubicBezTo>
                <a:cubicBezTo>
                  <a:pt x="1101" y="100"/>
                  <a:pt x="1085" y="120"/>
                  <a:pt x="1068" y="148"/>
                </a:cubicBezTo>
                <a:cubicBezTo>
                  <a:pt x="1052" y="175"/>
                  <a:pt x="1033" y="214"/>
                  <a:pt x="1010" y="264"/>
                </a:cubicBezTo>
                <a:lnTo>
                  <a:pt x="586" y="1217"/>
                </a:lnTo>
                <a:cubicBezTo>
                  <a:pt x="543" y="1314"/>
                  <a:pt x="501" y="1392"/>
                  <a:pt x="460" y="1452"/>
                </a:cubicBezTo>
                <a:cubicBezTo>
                  <a:pt x="420" y="1513"/>
                  <a:pt x="375" y="1558"/>
                  <a:pt x="326" y="1588"/>
                </a:cubicBezTo>
                <a:cubicBezTo>
                  <a:pt x="277" y="1619"/>
                  <a:pt x="219" y="1634"/>
                  <a:pt x="152" y="1634"/>
                </a:cubicBezTo>
                <a:cubicBezTo>
                  <a:pt x="109" y="1634"/>
                  <a:pt x="61" y="1629"/>
                  <a:pt x="7" y="1619"/>
                </a:cubicBezTo>
                <a:lnTo>
                  <a:pt x="7" y="1387"/>
                </a:lnTo>
                <a:lnTo>
                  <a:pt x="111" y="1387"/>
                </a:lnTo>
                <a:cubicBezTo>
                  <a:pt x="120" y="1419"/>
                  <a:pt x="132" y="1441"/>
                  <a:pt x="146" y="1454"/>
                </a:cubicBezTo>
                <a:cubicBezTo>
                  <a:pt x="160" y="1466"/>
                  <a:pt x="181" y="1472"/>
                  <a:pt x="207" y="1472"/>
                </a:cubicBezTo>
                <a:cubicBezTo>
                  <a:pt x="231" y="1472"/>
                  <a:pt x="251" y="1468"/>
                  <a:pt x="270" y="1459"/>
                </a:cubicBezTo>
                <a:cubicBezTo>
                  <a:pt x="288" y="1450"/>
                  <a:pt x="307" y="1434"/>
                  <a:pt x="327" y="1413"/>
                </a:cubicBezTo>
                <a:cubicBezTo>
                  <a:pt x="347" y="1391"/>
                  <a:pt x="371" y="1357"/>
                  <a:pt x="398" y="1312"/>
                </a:cubicBezTo>
                <a:cubicBezTo>
                  <a:pt x="425" y="1267"/>
                  <a:pt x="455" y="1209"/>
                  <a:pt x="488" y="1140"/>
                </a:cubicBezTo>
                <a:lnTo>
                  <a:pt x="160" y="257"/>
                </a:lnTo>
                <a:cubicBezTo>
                  <a:pt x="139" y="200"/>
                  <a:pt x="122" y="160"/>
                  <a:pt x="109" y="138"/>
                </a:cubicBezTo>
                <a:cubicBezTo>
                  <a:pt x="96" y="115"/>
                  <a:pt x="83" y="98"/>
                  <a:pt x="68" y="86"/>
                </a:cubicBezTo>
                <a:cubicBezTo>
                  <a:pt x="53" y="74"/>
                  <a:pt x="30" y="65"/>
                  <a:pt x="0" y="5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C1C7C33D-2307-5187-06C0-7E413E89A980}"/>
              </a:ext>
            </a:extLst>
          </p:cNvPr>
          <p:cNvSpPr>
            <a:spLocks noEditPoints="1"/>
          </p:cNvSpPr>
          <p:nvPr/>
        </p:nvSpPr>
        <p:spPr bwMode="auto">
          <a:xfrm>
            <a:off x="3597276" y="2101851"/>
            <a:ext cx="69850" cy="147638"/>
          </a:xfrm>
          <a:custGeom>
            <a:avLst/>
            <a:gdLst>
              <a:gd name="T0" fmla="*/ 601 w 742"/>
              <a:gd name="T1" fmla="*/ 346 h 1558"/>
              <a:gd name="T2" fmla="*/ 661 w 742"/>
              <a:gd name="T3" fmla="*/ 346 h 1558"/>
              <a:gd name="T4" fmla="*/ 482 w 742"/>
              <a:gd name="T5" fmla="*/ 1188 h 1558"/>
              <a:gd name="T6" fmla="*/ 426 w 742"/>
              <a:gd name="T7" fmla="*/ 1356 h 1558"/>
              <a:gd name="T8" fmla="*/ 344 w 742"/>
              <a:gd name="T9" fmla="*/ 1471 h 1558"/>
              <a:gd name="T10" fmla="*/ 229 w 742"/>
              <a:gd name="T11" fmla="*/ 1537 h 1558"/>
              <a:gd name="T12" fmla="*/ 80 w 742"/>
              <a:gd name="T13" fmla="*/ 1558 h 1558"/>
              <a:gd name="T14" fmla="*/ 37 w 742"/>
              <a:gd name="T15" fmla="*/ 1556 h 1558"/>
              <a:gd name="T16" fmla="*/ 0 w 742"/>
              <a:gd name="T17" fmla="*/ 1549 h 1558"/>
              <a:gd name="T18" fmla="*/ 21 w 742"/>
              <a:gd name="T19" fmla="*/ 1459 h 1558"/>
              <a:gd name="T20" fmla="*/ 49 w 742"/>
              <a:gd name="T21" fmla="*/ 1464 h 1558"/>
              <a:gd name="T22" fmla="*/ 88 w 742"/>
              <a:gd name="T23" fmla="*/ 1466 h 1558"/>
              <a:gd name="T24" fmla="*/ 163 w 742"/>
              <a:gd name="T25" fmla="*/ 1455 h 1558"/>
              <a:gd name="T26" fmla="*/ 223 w 742"/>
              <a:gd name="T27" fmla="*/ 1414 h 1558"/>
              <a:gd name="T28" fmla="*/ 270 w 742"/>
              <a:gd name="T29" fmla="*/ 1334 h 1558"/>
              <a:gd name="T30" fmla="*/ 309 w 742"/>
              <a:gd name="T31" fmla="*/ 1203 h 1558"/>
              <a:gd name="T32" fmla="*/ 367 w 742"/>
              <a:gd name="T33" fmla="*/ 942 h 1558"/>
              <a:gd name="T34" fmla="*/ 412 w 742"/>
              <a:gd name="T35" fmla="*/ 737 h 1558"/>
              <a:gd name="T36" fmla="*/ 440 w 742"/>
              <a:gd name="T37" fmla="*/ 606 h 1558"/>
              <a:gd name="T38" fmla="*/ 455 w 742"/>
              <a:gd name="T39" fmla="*/ 530 h 1558"/>
              <a:gd name="T40" fmla="*/ 460 w 742"/>
              <a:gd name="T41" fmla="*/ 492 h 1558"/>
              <a:gd name="T42" fmla="*/ 461 w 742"/>
              <a:gd name="T43" fmla="*/ 474 h 1558"/>
              <a:gd name="T44" fmla="*/ 438 w 742"/>
              <a:gd name="T45" fmla="*/ 430 h 1558"/>
              <a:gd name="T46" fmla="*/ 358 w 742"/>
              <a:gd name="T47" fmla="*/ 414 h 1558"/>
              <a:gd name="T48" fmla="*/ 371 w 742"/>
              <a:gd name="T49" fmla="*/ 355 h 1558"/>
              <a:gd name="T50" fmla="*/ 601 w 742"/>
              <a:gd name="T51" fmla="*/ 346 h 1558"/>
              <a:gd name="T52" fmla="*/ 570 w 742"/>
              <a:gd name="T53" fmla="*/ 0 h 1558"/>
              <a:gd name="T54" fmla="*/ 742 w 742"/>
              <a:gd name="T55" fmla="*/ 0 h 1558"/>
              <a:gd name="T56" fmla="*/ 700 w 742"/>
              <a:gd name="T57" fmla="*/ 184 h 1558"/>
              <a:gd name="T58" fmla="*/ 527 w 742"/>
              <a:gd name="T59" fmla="*/ 184 h 1558"/>
              <a:gd name="T60" fmla="*/ 570 w 742"/>
              <a:gd name="T61" fmla="*/ 0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1558">
                <a:moveTo>
                  <a:pt x="601" y="346"/>
                </a:moveTo>
                <a:lnTo>
                  <a:pt x="661" y="346"/>
                </a:lnTo>
                <a:lnTo>
                  <a:pt x="482" y="1188"/>
                </a:lnTo>
                <a:cubicBezTo>
                  <a:pt x="468" y="1253"/>
                  <a:pt x="449" y="1309"/>
                  <a:pt x="426" y="1356"/>
                </a:cubicBezTo>
                <a:cubicBezTo>
                  <a:pt x="404" y="1403"/>
                  <a:pt x="376" y="1441"/>
                  <a:pt x="344" y="1471"/>
                </a:cubicBezTo>
                <a:cubicBezTo>
                  <a:pt x="311" y="1501"/>
                  <a:pt x="273" y="1523"/>
                  <a:pt x="229" y="1537"/>
                </a:cubicBezTo>
                <a:cubicBezTo>
                  <a:pt x="186" y="1551"/>
                  <a:pt x="136" y="1558"/>
                  <a:pt x="80" y="1558"/>
                </a:cubicBezTo>
                <a:cubicBezTo>
                  <a:pt x="65" y="1558"/>
                  <a:pt x="50" y="1557"/>
                  <a:pt x="37" y="1556"/>
                </a:cubicBezTo>
                <a:cubicBezTo>
                  <a:pt x="23" y="1554"/>
                  <a:pt x="11" y="1552"/>
                  <a:pt x="0" y="1549"/>
                </a:cubicBezTo>
                <a:lnTo>
                  <a:pt x="21" y="1459"/>
                </a:lnTo>
                <a:cubicBezTo>
                  <a:pt x="28" y="1462"/>
                  <a:pt x="37" y="1464"/>
                  <a:pt x="49" y="1464"/>
                </a:cubicBezTo>
                <a:cubicBezTo>
                  <a:pt x="60" y="1465"/>
                  <a:pt x="73" y="1466"/>
                  <a:pt x="88" y="1466"/>
                </a:cubicBezTo>
                <a:cubicBezTo>
                  <a:pt x="116" y="1466"/>
                  <a:pt x="141" y="1462"/>
                  <a:pt x="163" y="1455"/>
                </a:cubicBezTo>
                <a:cubicBezTo>
                  <a:pt x="186" y="1447"/>
                  <a:pt x="205" y="1434"/>
                  <a:pt x="223" y="1414"/>
                </a:cubicBezTo>
                <a:cubicBezTo>
                  <a:pt x="240" y="1395"/>
                  <a:pt x="256" y="1368"/>
                  <a:pt x="270" y="1334"/>
                </a:cubicBezTo>
                <a:cubicBezTo>
                  <a:pt x="284" y="1300"/>
                  <a:pt x="297" y="1256"/>
                  <a:pt x="309" y="1203"/>
                </a:cubicBezTo>
                <a:cubicBezTo>
                  <a:pt x="329" y="1110"/>
                  <a:pt x="348" y="1023"/>
                  <a:pt x="367" y="942"/>
                </a:cubicBezTo>
                <a:cubicBezTo>
                  <a:pt x="385" y="860"/>
                  <a:pt x="400" y="792"/>
                  <a:pt x="412" y="737"/>
                </a:cubicBezTo>
                <a:cubicBezTo>
                  <a:pt x="424" y="682"/>
                  <a:pt x="433" y="638"/>
                  <a:pt x="440" y="606"/>
                </a:cubicBezTo>
                <a:cubicBezTo>
                  <a:pt x="447" y="573"/>
                  <a:pt x="452" y="548"/>
                  <a:pt x="455" y="530"/>
                </a:cubicBezTo>
                <a:cubicBezTo>
                  <a:pt x="458" y="512"/>
                  <a:pt x="460" y="500"/>
                  <a:pt x="460" y="492"/>
                </a:cubicBezTo>
                <a:cubicBezTo>
                  <a:pt x="461" y="485"/>
                  <a:pt x="461" y="479"/>
                  <a:pt x="461" y="474"/>
                </a:cubicBezTo>
                <a:cubicBezTo>
                  <a:pt x="461" y="454"/>
                  <a:pt x="454" y="439"/>
                  <a:pt x="438" y="430"/>
                </a:cubicBezTo>
                <a:cubicBezTo>
                  <a:pt x="423" y="420"/>
                  <a:pt x="397" y="415"/>
                  <a:pt x="358" y="414"/>
                </a:cubicBezTo>
                <a:lnTo>
                  <a:pt x="371" y="355"/>
                </a:lnTo>
                <a:lnTo>
                  <a:pt x="601" y="346"/>
                </a:lnTo>
                <a:close/>
                <a:moveTo>
                  <a:pt x="570" y="0"/>
                </a:moveTo>
                <a:lnTo>
                  <a:pt x="742" y="0"/>
                </a:lnTo>
                <a:lnTo>
                  <a:pt x="700" y="184"/>
                </a:lnTo>
                <a:lnTo>
                  <a:pt x="527" y="184"/>
                </a:lnTo>
                <a:lnTo>
                  <a:pt x="57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3B4DB1ED-5689-0332-799A-F9906DFD7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1949451"/>
            <a:ext cx="1809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2E34AF6F-0A1E-71AE-AC04-CD819B6B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2335213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9666827D-3438-2C63-1E8B-6F28E1D35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2335213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D6ED6716-EE21-1D09-4A68-F3E66ACAA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2335213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12E64598-5864-6134-C529-F573A6DE9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2335213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6EAA512D-D0BD-FFDD-E5F3-0BA695C0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23352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EF36EAA4-D511-355F-7438-F1806B76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3352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E6FD846F-B1BE-5CC8-0624-6AE340FF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23352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9">
            <a:extLst>
              <a:ext uri="{FF2B5EF4-FFF2-40B4-BE49-F238E27FC236}">
                <a16:creationId xmlns:a16="http://schemas.microsoft.com/office/drawing/2014/main" id="{10BD7278-0720-B33B-DC09-11566291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23352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180C7D63-62E8-3443-F75F-20ED77D67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27082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E9A061BA-14DF-8505-DFE0-134557DF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27082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B1E9560E-E744-5EF2-9A3B-28F6F3BD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7082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ECDE51E1-946C-94C1-7585-1EE761650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27082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4DEAD6B5-4E33-E90D-02D3-ABB4503F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2708276"/>
            <a:ext cx="263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84213B3D-7164-B855-8E7D-9748FEDAC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27082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01A7C26C-5C6C-2AFE-4EDC-CBA55CB71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3079751"/>
            <a:ext cx="2667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7">
            <a:extLst>
              <a:ext uri="{FF2B5EF4-FFF2-40B4-BE49-F238E27FC236}">
                <a16:creationId xmlns:a16="http://schemas.microsoft.com/office/drawing/2014/main" id="{637A9B40-7D88-FD1A-AA47-AB29AF649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3079751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5">
            <a:extLst>
              <a:ext uri="{FF2B5EF4-FFF2-40B4-BE49-F238E27FC236}">
                <a16:creationId xmlns:a16="http://schemas.microsoft.com/office/drawing/2014/main" id="{4811DE26-330A-CBAD-DDC1-A0C54555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3448051"/>
            <a:ext cx="3016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6">
            <a:extLst>
              <a:ext uri="{FF2B5EF4-FFF2-40B4-BE49-F238E27FC236}">
                <a16:creationId xmlns:a16="http://schemas.microsoft.com/office/drawing/2014/main" id="{49408452-8017-64C2-C58E-D2151E69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84">
            <a:extLst>
              <a:ext uri="{FF2B5EF4-FFF2-40B4-BE49-F238E27FC236}">
                <a16:creationId xmlns:a16="http://schemas.microsoft.com/office/drawing/2014/main" id="{01DB529A-1F4A-1D2B-BB56-AC4062C2E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3819526"/>
            <a:ext cx="266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85">
            <a:extLst>
              <a:ext uri="{FF2B5EF4-FFF2-40B4-BE49-F238E27FC236}">
                <a16:creationId xmlns:a16="http://schemas.microsoft.com/office/drawing/2014/main" id="{82924105-1983-00BC-8BB1-9B4DC575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381952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93">
            <a:extLst>
              <a:ext uri="{FF2B5EF4-FFF2-40B4-BE49-F238E27FC236}">
                <a16:creationId xmlns:a16="http://schemas.microsoft.com/office/drawing/2014/main" id="{B47F43EE-8E2A-44FE-3991-B67F679C8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4192588"/>
            <a:ext cx="2841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4">
            <a:extLst>
              <a:ext uri="{FF2B5EF4-FFF2-40B4-BE49-F238E27FC236}">
                <a16:creationId xmlns:a16="http://schemas.microsoft.com/office/drawing/2014/main" id="{DCE2EF75-B0C7-2D09-7676-574FE84E3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419258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2">
            <a:extLst>
              <a:ext uri="{FF2B5EF4-FFF2-40B4-BE49-F238E27FC236}">
                <a16:creationId xmlns:a16="http://schemas.microsoft.com/office/drawing/2014/main" id="{1B68F43B-FBBC-2926-00D5-1B4CCFEB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4564063"/>
            <a:ext cx="263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3">
            <a:extLst>
              <a:ext uri="{FF2B5EF4-FFF2-40B4-BE49-F238E27FC236}">
                <a16:creationId xmlns:a16="http://schemas.microsoft.com/office/drawing/2014/main" id="{6EDC694F-B791-99EC-20EA-6D2F1197E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4564063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1">
            <a:extLst>
              <a:ext uri="{FF2B5EF4-FFF2-40B4-BE49-F238E27FC236}">
                <a16:creationId xmlns:a16="http://schemas.microsoft.com/office/drawing/2014/main" id="{569D89A0-AD70-012B-5DC8-A693DDD5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4932363"/>
            <a:ext cx="28098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2">
            <a:extLst>
              <a:ext uri="{FF2B5EF4-FFF2-40B4-BE49-F238E27FC236}">
                <a16:creationId xmlns:a16="http://schemas.microsoft.com/office/drawing/2014/main" id="{070671B2-1952-C613-82FD-56C3DE89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6CC08FD-1F57-5E8A-97B0-F67A8915A84C}"/>
              </a:ext>
            </a:extLst>
          </p:cNvPr>
          <p:cNvSpPr/>
          <p:nvPr/>
        </p:nvSpPr>
        <p:spPr>
          <a:xfrm>
            <a:off x="4738255" y="2313710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7C0DA5C-85D7-0C79-2577-2DF48ED7F3FF}"/>
              </a:ext>
            </a:extLst>
          </p:cNvPr>
          <p:cNvSpPr/>
          <p:nvPr/>
        </p:nvSpPr>
        <p:spPr>
          <a:xfrm>
            <a:off x="3851564" y="2663393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2ECBB-CAEE-7BC3-C52C-27B73B337E31}"/>
              </a:ext>
            </a:extLst>
          </p:cNvPr>
          <p:cNvSpPr/>
          <p:nvPr/>
        </p:nvSpPr>
        <p:spPr>
          <a:xfrm>
            <a:off x="5638801" y="2299856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FC433-D36D-49B1-0A67-1666F25B6EC5}"/>
              </a:ext>
            </a:extLst>
          </p:cNvPr>
          <p:cNvSpPr/>
          <p:nvPr/>
        </p:nvSpPr>
        <p:spPr>
          <a:xfrm>
            <a:off x="4752110" y="2649539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9546DB-BE75-7A0D-DBAE-14EBA206674F}"/>
              </a:ext>
            </a:extLst>
          </p:cNvPr>
          <p:cNvSpPr/>
          <p:nvPr/>
        </p:nvSpPr>
        <p:spPr>
          <a:xfrm>
            <a:off x="6553192" y="2316482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E0CBDC2-6B5A-52D7-09ED-A706AF7ECA91}"/>
              </a:ext>
            </a:extLst>
          </p:cNvPr>
          <p:cNvSpPr/>
          <p:nvPr/>
        </p:nvSpPr>
        <p:spPr>
          <a:xfrm>
            <a:off x="5666501" y="2666165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52">
            <a:extLst>
              <a:ext uri="{FF2B5EF4-FFF2-40B4-BE49-F238E27FC236}">
                <a16:creationId xmlns:a16="http://schemas.microsoft.com/office/drawing/2014/main" id="{F870093A-C7B2-6074-CA3F-DB1ACA1B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27082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7930E43-A122-FAC0-4A31-DB80FF4604A7}"/>
              </a:ext>
            </a:extLst>
          </p:cNvPr>
          <p:cNvSpPr/>
          <p:nvPr/>
        </p:nvSpPr>
        <p:spPr>
          <a:xfrm>
            <a:off x="7439883" y="1949451"/>
            <a:ext cx="428186" cy="2952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A84881D-9A37-E8CF-3973-912F20FAAF14}"/>
              </a:ext>
            </a:extLst>
          </p:cNvPr>
          <p:cNvSpPr/>
          <p:nvPr/>
        </p:nvSpPr>
        <p:spPr>
          <a:xfrm>
            <a:off x="2904919" y="2728337"/>
            <a:ext cx="428186" cy="29527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65">
            <a:extLst>
              <a:ext uri="{FF2B5EF4-FFF2-40B4-BE49-F238E27FC236}">
                <a16:creationId xmlns:a16="http://schemas.microsoft.com/office/drawing/2014/main" id="{A11935BB-4F70-78DA-3440-AAE9A78E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3079751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4">
            <a:extLst>
              <a:ext uri="{FF2B5EF4-FFF2-40B4-BE49-F238E27FC236}">
                <a16:creationId xmlns:a16="http://schemas.microsoft.com/office/drawing/2014/main" id="{24BB9FEE-DB17-71B6-3EE2-F53D4A2B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83">
            <a:extLst>
              <a:ext uri="{FF2B5EF4-FFF2-40B4-BE49-F238E27FC236}">
                <a16:creationId xmlns:a16="http://schemas.microsoft.com/office/drawing/2014/main" id="{3CD9812B-F617-6DB0-ECF1-A067C7E0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381952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92">
            <a:extLst>
              <a:ext uri="{FF2B5EF4-FFF2-40B4-BE49-F238E27FC236}">
                <a16:creationId xmlns:a16="http://schemas.microsoft.com/office/drawing/2014/main" id="{C3EE09FB-EDA6-40AE-F4C2-865C7BE6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419258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101">
            <a:extLst>
              <a:ext uri="{FF2B5EF4-FFF2-40B4-BE49-F238E27FC236}">
                <a16:creationId xmlns:a16="http://schemas.microsoft.com/office/drawing/2014/main" id="{59221F92-6B74-5823-7C39-787FBC39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4564063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110">
            <a:extLst>
              <a:ext uri="{FF2B5EF4-FFF2-40B4-BE49-F238E27FC236}">
                <a16:creationId xmlns:a16="http://schemas.microsoft.com/office/drawing/2014/main" id="{C64948A8-31D4-A456-F61E-2DF0AD6EF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4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116" grpId="0" animBg="1"/>
      <p:bldP spid="116" grpId="1" animBg="1"/>
      <p:bldP spid="118" grpId="0" animBg="1"/>
      <p:bldP spid="118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5" grpId="2" animBg="1"/>
      <p:bldP spid="5" grpId="3" animBg="1"/>
      <p:bldP spid="5" grpId="4" animBg="1"/>
      <p:bldP spid="117" grpId="0" animBg="1"/>
      <p:bldP spid="117" grpId="1" animBg="1"/>
      <p:bldP spid="121" grpId="0"/>
      <p:bldP spid="122" grpId="0" animBg="1"/>
      <p:bldP spid="122" grpId="1" animBg="1"/>
      <p:bldP spid="123" grpId="0" animBg="1"/>
      <p:bldP spid="12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8C22B-2C8D-E042-5B58-3D40B245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1CB3-0F96-3958-64EF-9F40FCEF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713AC2-4923-A9DE-5E34-326F4DD0A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4159166F-8B09-4989-12D8-A4AC4008D56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24063" y="1509713"/>
            <a:ext cx="81438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14B0E18B-424A-CB75-0709-08EC4FAC7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6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BA56251-D91C-78E1-7D4D-3B01E1E99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5513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B76506E9-AD9D-C19E-E419-69EE08804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1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4DC63913-712E-6F3C-1CAA-5A5B314F5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B1FDA67A-2BA6-D656-16B1-139D7FA3F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6" y="2287588"/>
            <a:ext cx="0" cy="298132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F91BD2F5-D54D-83D4-7C98-3003A8F26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8663" y="2287588"/>
            <a:ext cx="0" cy="29829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B65786E6-3A8B-4804-16EF-FD0EAC7CD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1951" y="2287588"/>
            <a:ext cx="0" cy="29829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A83EF4D4-CD38-476A-A6BC-AF4D4D8B9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2293938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3DB27007-A1C9-7393-9643-61C9C42B0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2665413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166DC8CE-4F51-79EA-313C-EC1332424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3036888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CE6AAB7-7334-F9B8-A3B9-8D20A5FB4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3408363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31ABC422-8FC5-1A0F-039F-A4E64CD28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3778251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8AEE51D8-44F3-AFEC-56BB-403C53143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149726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C5B2CF38-FD3D-583C-17A9-F359066653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521201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0FC7A09D-7546-7B7F-C678-098886486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4892676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0DF7BEBB-EE2E-B84A-3DB9-2689A3A78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2287588"/>
            <a:ext cx="0" cy="298291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8D951BDC-BB04-5F7D-0C47-A1E92DD14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15779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407BEA12-2F28-C317-B94D-24610E66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15779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41FDF5D7-2A45-A145-F6DC-FC262672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15779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B9D91B7-9340-96AE-F7A8-790A6676B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5779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7E2656C2-9A89-3339-45EC-DA10B416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15779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0663D590-8167-798C-9B97-74154977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15779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2E8DEB01-C35F-A786-E816-863EE312F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15779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154A53BE-A945-814E-4ED6-0BEE5E1F6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1577976"/>
            <a:ext cx="180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519243C5-9D4F-595A-EB74-15622B061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1949451"/>
            <a:ext cx="263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5AFB9B6A-9116-B396-EA8C-B200FE727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1949451"/>
            <a:ext cx="2667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7F29757-1D15-05ED-1A3C-5B0C704A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1949451"/>
            <a:ext cx="263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563F3040-1BAC-B4BE-4F64-330811B3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1949451"/>
            <a:ext cx="2873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33E454C4-51FE-2C70-1F9E-8C809BFD4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1949451"/>
            <a:ext cx="28575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721BCA5D-814B-E10D-8608-034E5ED12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1949451"/>
            <a:ext cx="2667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id="{EB1FC0DF-C3C6-AE54-4094-C1ACC8E9E65C}"/>
              </a:ext>
            </a:extLst>
          </p:cNvPr>
          <p:cNvSpPr>
            <a:spLocks/>
          </p:cNvSpPr>
          <p:nvPr/>
        </p:nvSpPr>
        <p:spPr bwMode="auto">
          <a:xfrm>
            <a:off x="3073401" y="2062163"/>
            <a:ext cx="114300" cy="109538"/>
          </a:xfrm>
          <a:custGeom>
            <a:avLst/>
            <a:gdLst>
              <a:gd name="T0" fmla="*/ 428 w 1207"/>
              <a:gd name="T1" fmla="*/ 0 h 1159"/>
              <a:gd name="T2" fmla="*/ 492 w 1207"/>
              <a:gd name="T3" fmla="*/ 8 h 1159"/>
              <a:gd name="T4" fmla="*/ 541 w 1207"/>
              <a:gd name="T5" fmla="*/ 33 h 1159"/>
              <a:gd name="T6" fmla="*/ 578 w 1207"/>
              <a:gd name="T7" fmla="*/ 77 h 1159"/>
              <a:gd name="T8" fmla="*/ 610 w 1207"/>
              <a:gd name="T9" fmla="*/ 150 h 1159"/>
              <a:gd name="T10" fmla="*/ 639 w 1207"/>
              <a:gd name="T11" fmla="*/ 265 h 1159"/>
              <a:gd name="T12" fmla="*/ 663 w 1207"/>
              <a:gd name="T13" fmla="*/ 407 h 1159"/>
              <a:gd name="T14" fmla="*/ 674 w 1207"/>
              <a:gd name="T15" fmla="*/ 407 h 1159"/>
              <a:gd name="T16" fmla="*/ 845 w 1207"/>
              <a:gd name="T17" fmla="*/ 176 h 1159"/>
              <a:gd name="T18" fmla="*/ 943 w 1207"/>
              <a:gd name="T19" fmla="*/ 67 h 1159"/>
              <a:gd name="T20" fmla="*/ 1019 w 1207"/>
              <a:gd name="T21" fmla="*/ 17 h 1159"/>
              <a:gd name="T22" fmla="*/ 1117 w 1207"/>
              <a:gd name="T23" fmla="*/ 2 h 1159"/>
              <a:gd name="T24" fmla="*/ 1207 w 1207"/>
              <a:gd name="T25" fmla="*/ 16 h 1159"/>
              <a:gd name="T26" fmla="*/ 1161 w 1207"/>
              <a:gd name="T27" fmla="*/ 228 h 1159"/>
              <a:gd name="T28" fmla="*/ 1079 w 1207"/>
              <a:gd name="T29" fmla="*/ 228 h 1159"/>
              <a:gd name="T30" fmla="*/ 1038 w 1207"/>
              <a:gd name="T31" fmla="*/ 179 h 1159"/>
              <a:gd name="T32" fmla="*/ 1015 w 1207"/>
              <a:gd name="T33" fmla="*/ 182 h 1159"/>
              <a:gd name="T34" fmla="*/ 987 w 1207"/>
              <a:gd name="T35" fmla="*/ 198 h 1159"/>
              <a:gd name="T36" fmla="*/ 937 w 1207"/>
              <a:gd name="T37" fmla="*/ 243 h 1159"/>
              <a:gd name="T38" fmla="*/ 863 w 1207"/>
              <a:gd name="T39" fmla="*/ 327 h 1159"/>
              <a:gd name="T40" fmla="*/ 779 w 1207"/>
              <a:gd name="T41" fmla="*/ 430 h 1159"/>
              <a:gd name="T42" fmla="*/ 699 w 1207"/>
              <a:gd name="T43" fmla="*/ 529 h 1159"/>
              <a:gd name="T44" fmla="*/ 739 w 1207"/>
              <a:gd name="T45" fmla="*/ 724 h 1159"/>
              <a:gd name="T46" fmla="*/ 772 w 1207"/>
              <a:gd name="T47" fmla="*/ 860 h 1159"/>
              <a:gd name="T48" fmla="*/ 798 w 1207"/>
              <a:gd name="T49" fmla="*/ 946 h 1159"/>
              <a:gd name="T50" fmla="*/ 822 w 1207"/>
              <a:gd name="T51" fmla="*/ 994 h 1159"/>
              <a:gd name="T52" fmla="*/ 848 w 1207"/>
              <a:gd name="T53" fmla="*/ 1016 h 1159"/>
              <a:gd name="T54" fmla="*/ 879 w 1207"/>
              <a:gd name="T55" fmla="*/ 1023 h 1159"/>
              <a:gd name="T56" fmla="*/ 941 w 1207"/>
              <a:gd name="T57" fmla="*/ 998 h 1159"/>
              <a:gd name="T58" fmla="*/ 1027 w 1207"/>
              <a:gd name="T59" fmla="*/ 887 h 1159"/>
              <a:gd name="T60" fmla="*/ 1103 w 1207"/>
              <a:gd name="T61" fmla="*/ 937 h 1159"/>
              <a:gd name="T62" fmla="*/ 955 w 1207"/>
              <a:gd name="T63" fmla="*/ 1109 h 1159"/>
              <a:gd name="T64" fmla="*/ 797 w 1207"/>
              <a:gd name="T65" fmla="*/ 1159 h 1159"/>
              <a:gd name="T66" fmla="*/ 712 w 1207"/>
              <a:gd name="T67" fmla="*/ 1140 h 1159"/>
              <a:gd name="T68" fmla="*/ 651 w 1207"/>
              <a:gd name="T69" fmla="*/ 1082 h 1159"/>
              <a:gd name="T70" fmla="*/ 605 w 1207"/>
              <a:gd name="T71" fmla="*/ 958 h 1159"/>
              <a:gd name="T72" fmla="*/ 561 w 1207"/>
              <a:gd name="T73" fmla="*/ 728 h 1159"/>
              <a:gd name="T74" fmla="*/ 549 w 1207"/>
              <a:gd name="T75" fmla="*/ 728 h 1159"/>
              <a:gd name="T76" fmla="*/ 364 w 1207"/>
              <a:gd name="T77" fmla="*/ 979 h 1159"/>
              <a:gd name="T78" fmla="*/ 265 w 1207"/>
              <a:gd name="T79" fmla="*/ 1092 h 1159"/>
              <a:gd name="T80" fmla="*/ 189 w 1207"/>
              <a:gd name="T81" fmla="*/ 1143 h 1159"/>
              <a:gd name="T82" fmla="*/ 91 w 1207"/>
              <a:gd name="T83" fmla="*/ 1157 h 1159"/>
              <a:gd name="T84" fmla="*/ 0 w 1207"/>
              <a:gd name="T85" fmla="*/ 1143 h 1159"/>
              <a:gd name="T86" fmla="*/ 47 w 1207"/>
              <a:gd name="T87" fmla="*/ 931 h 1159"/>
              <a:gd name="T88" fmla="*/ 129 w 1207"/>
              <a:gd name="T89" fmla="*/ 931 h 1159"/>
              <a:gd name="T90" fmla="*/ 170 w 1207"/>
              <a:gd name="T91" fmla="*/ 980 h 1159"/>
              <a:gd name="T92" fmla="*/ 205 w 1207"/>
              <a:gd name="T93" fmla="*/ 972 h 1159"/>
              <a:gd name="T94" fmla="*/ 257 w 1207"/>
              <a:gd name="T95" fmla="*/ 929 h 1159"/>
              <a:gd name="T96" fmla="*/ 351 w 1207"/>
              <a:gd name="T97" fmla="*/ 825 h 1159"/>
              <a:gd name="T98" fmla="*/ 524 w 1207"/>
              <a:gd name="T99" fmla="*/ 610 h 1159"/>
              <a:gd name="T100" fmla="*/ 488 w 1207"/>
              <a:gd name="T101" fmla="*/ 432 h 1159"/>
              <a:gd name="T102" fmla="*/ 449 w 1207"/>
              <a:gd name="T103" fmla="*/ 273 h 1159"/>
              <a:gd name="T104" fmla="*/ 416 w 1207"/>
              <a:gd name="T105" fmla="*/ 176 h 1159"/>
              <a:gd name="T106" fmla="*/ 389 w 1207"/>
              <a:gd name="T107" fmla="*/ 144 h 1159"/>
              <a:gd name="T108" fmla="*/ 352 w 1207"/>
              <a:gd name="T109" fmla="*/ 136 h 1159"/>
              <a:gd name="T110" fmla="*/ 307 w 1207"/>
              <a:gd name="T111" fmla="*/ 147 h 1159"/>
              <a:gd name="T112" fmla="*/ 264 w 1207"/>
              <a:gd name="T113" fmla="*/ 185 h 1159"/>
              <a:gd name="T114" fmla="*/ 202 w 1207"/>
              <a:gd name="T115" fmla="*/ 271 h 1159"/>
              <a:gd name="T116" fmla="*/ 126 w 1207"/>
              <a:gd name="T117" fmla="*/ 221 h 1159"/>
              <a:gd name="T118" fmla="*/ 268 w 1207"/>
              <a:gd name="T119" fmla="*/ 55 h 1159"/>
              <a:gd name="T120" fmla="*/ 428 w 1207"/>
              <a:gd name="T121" fmla="*/ 0 h 1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07" h="1159">
                <a:moveTo>
                  <a:pt x="428" y="0"/>
                </a:moveTo>
                <a:cubicBezTo>
                  <a:pt x="452" y="0"/>
                  <a:pt x="474" y="2"/>
                  <a:pt x="492" y="8"/>
                </a:cubicBezTo>
                <a:cubicBezTo>
                  <a:pt x="510" y="13"/>
                  <a:pt x="527" y="22"/>
                  <a:pt x="541" y="33"/>
                </a:cubicBezTo>
                <a:cubicBezTo>
                  <a:pt x="555" y="44"/>
                  <a:pt x="567" y="59"/>
                  <a:pt x="578" y="77"/>
                </a:cubicBezTo>
                <a:cubicBezTo>
                  <a:pt x="589" y="95"/>
                  <a:pt x="600" y="119"/>
                  <a:pt x="610" y="150"/>
                </a:cubicBezTo>
                <a:cubicBezTo>
                  <a:pt x="620" y="181"/>
                  <a:pt x="630" y="219"/>
                  <a:pt x="639" y="265"/>
                </a:cubicBezTo>
                <a:cubicBezTo>
                  <a:pt x="648" y="311"/>
                  <a:pt x="656" y="358"/>
                  <a:pt x="663" y="407"/>
                </a:cubicBezTo>
                <a:lnTo>
                  <a:pt x="674" y="407"/>
                </a:lnTo>
                <a:cubicBezTo>
                  <a:pt x="749" y="302"/>
                  <a:pt x="806" y="225"/>
                  <a:pt x="845" y="176"/>
                </a:cubicBezTo>
                <a:cubicBezTo>
                  <a:pt x="883" y="127"/>
                  <a:pt x="916" y="91"/>
                  <a:pt x="943" y="67"/>
                </a:cubicBezTo>
                <a:cubicBezTo>
                  <a:pt x="969" y="43"/>
                  <a:pt x="995" y="26"/>
                  <a:pt x="1019" y="17"/>
                </a:cubicBezTo>
                <a:cubicBezTo>
                  <a:pt x="1044" y="7"/>
                  <a:pt x="1077" y="2"/>
                  <a:pt x="1117" y="2"/>
                </a:cubicBezTo>
                <a:cubicBezTo>
                  <a:pt x="1154" y="2"/>
                  <a:pt x="1184" y="7"/>
                  <a:pt x="1207" y="16"/>
                </a:cubicBezTo>
                <a:lnTo>
                  <a:pt x="1161" y="228"/>
                </a:lnTo>
                <a:lnTo>
                  <a:pt x="1079" y="228"/>
                </a:lnTo>
                <a:cubicBezTo>
                  <a:pt x="1074" y="195"/>
                  <a:pt x="1060" y="179"/>
                  <a:pt x="1038" y="179"/>
                </a:cubicBezTo>
                <a:cubicBezTo>
                  <a:pt x="1031" y="179"/>
                  <a:pt x="1023" y="180"/>
                  <a:pt x="1015" y="182"/>
                </a:cubicBezTo>
                <a:cubicBezTo>
                  <a:pt x="1007" y="185"/>
                  <a:pt x="998" y="190"/>
                  <a:pt x="987" y="198"/>
                </a:cubicBezTo>
                <a:cubicBezTo>
                  <a:pt x="975" y="205"/>
                  <a:pt x="959" y="221"/>
                  <a:pt x="937" y="243"/>
                </a:cubicBezTo>
                <a:cubicBezTo>
                  <a:pt x="915" y="266"/>
                  <a:pt x="890" y="294"/>
                  <a:pt x="863" y="327"/>
                </a:cubicBezTo>
                <a:cubicBezTo>
                  <a:pt x="836" y="359"/>
                  <a:pt x="807" y="394"/>
                  <a:pt x="779" y="430"/>
                </a:cubicBezTo>
                <a:lnTo>
                  <a:pt x="699" y="529"/>
                </a:lnTo>
                <a:cubicBezTo>
                  <a:pt x="713" y="604"/>
                  <a:pt x="726" y="669"/>
                  <a:pt x="739" y="724"/>
                </a:cubicBezTo>
                <a:cubicBezTo>
                  <a:pt x="751" y="778"/>
                  <a:pt x="762" y="824"/>
                  <a:pt x="772" y="860"/>
                </a:cubicBezTo>
                <a:cubicBezTo>
                  <a:pt x="782" y="897"/>
                  <a:pt x="790" y="925"/>
                  <a:pt x="798" y="946"/>
                </a:cubicBezTo>
                <a:cubicBezTo>
                  <a:pt x="805" y="968"/>
                  <a:pt x="813" y="983"/>
                  <a:pt x="822" y="994"/>
                </a:cubicBezTo>
                <a:cubicBezTo>
                  <a:pt x="831" y="1004"/>
                  <a:pt x="839" y="1012"/>
                  <a:pt x="848" y="1016"/>
                </a:cubicBezTo>
                <a:cubicBezTo>
                  <a:pt x="857" y="1020"/>
                  <a:pt x="868" y="1023"/>
                  <a:pt x="879" y="1023"/>
                </a:cubicBezTo>
                <a:cubicBezTo>
                  <a:pt x="900" y="1023"/>
                  <a:pt x="921" y="1014"/>
                  <a:pt x="941" y="998"/>
                </a:cubicBezTo>
                <a:cubicBezTo>
                  <a:pt x="961" y="982"/>
                  <a:pt x="990" y="944"/>
                  <a:pt x="1027" y="887"/>
                </a:cubicBezTo>
                <a:lnTo>
                  <a:pt x="1103" y="937"/>
                </a:lnTo>
                <a:cubicBezTo>
                  <a:pt x="1048" y="1018"/>
                  <a:pt x="999" y="1076"/>
                  <a:pt x="955" y="1109"/>
                </a:cubicBezTo>
                <a:cubicBezTo>
                  <a:pt x="911" y="1142"/>
                  <a:pt x="858" y="1159"/>
                  <a:pt x="797" y="1159"/>
                </a:cubicBezTo>
                <a:cubicBezTo>
                  <a:pt x="764" y="1159"/>
                  <a:pt x="735" y="1153"/>
                  <a:pt x="712" y="1140"/>
                </a:cubicBezTo>
                <a:cubicBezTo>
                  <a:pt x="688" y="1128"/>
                  <a:pt x="668" y="1109"/>
                  <a:pt x="651" y="1082"/>
                </a:cubicBezTo>
                <a:cubicBezTo>
                  <a:pt x="634" y="1056"/>
                  <a:pt x="618" y="1014"/>
                  <a:pt x="605" y="958"/>
                </a:cubicBezTo>
                <a:cubicBezTo>
                  <a:pt x="581" y="858"/>
                  <a:pt x="566" y="782"/>
                  <a:pt x="561" y="728"/>
                </a:cubicBezTo>
                <a:lnTo>
                  <a:pt x="549" y="728"/>
                </a:lnTo>
                <a:cubicBezTo>
                  <a:pt x="466" y="845"/>
                  <a:pt x="405" y="928"/>
                  <a:pt x="364" y="979"/>
                </a:cubicBezTo>
                <a:cubicBezTo>
                  <a:pt x="324" y="1030"/>
                  <a:pt x="291" y="1068"/>
                  <a:pt x="265" y="1092"/>
                </a:cubicBezTo>
                <a:cubicBezTo>
                  <a:pt x="239" y="1116"/>
                  <a:pt x="213" y="1133"/>
                  <a:pt x="189" y="1143"/>
                </a:cubicBezTo>
                <a:cubicBezTo>
                  <a:pt x="164" y="1153"/>
                  <a:pt x="131" y="1157"/>
                  <a:pt x="91" y="1157"/>
                </a:cubicBezTo>
                <a:cubicBezTo>
                  <a:pt x="54" y="1157"/>
                  <a:pt x="24" y="1153"/>
                  <a:pt x="0" y="1143"/>
                </a:cubicBezTo>
                <a:lnTo>
                  <a:pt x="47" y="931"/>
                </a:lnTo>
                <a:lnTo>
                  <a:pt x="129" y="931"/>
                </a:lnTo>
                <a:cubicBezTo>
                  <a:pt x="134" y="964"/>
                  <a:pt x="148" y="980"/>
                  <a:pt x="170" y="980"/>
                </a:cubicBezTo>
                <a:cubicBezTo>
                  <a:pt x="181" y="980"/>
                  <a:pt x="193" y="978"/>
                  <a:pt x="205" y="972"/>
                </a:cubicBezTo>
                <a:cubicBezTo>
                  <a:pt x="217" y="966"/>
                  <a:pt x="234" y="952"/>
                  <a:pt x="257" y="929"/>
                </a:cubicBezTo>
                <a:cubicBezTo>
                  <a:pt x="280" y="907"/>
                  <a:pt x="311" y="872"/>
                  <a:pt x="351" y="825"/>
                </a:cubicBezTo>
                <a:cubicBezTo>
                  <a:pt x="391" y="777"/>
                  <a:pt x="448" y="705"/>
                  <a:pt x="524" y="610"/>
                </a:cubicBezTo>
                <a:cubicBezTo>
                  <a:pt x="513" y="548"/>
                  <a:pt x="500" y="489"/>
                  <a:pt x="488" y="432"/>
                </a:cubicBezTo>
                <a:cubicBezTo>
                  <a:pt x="475" y="375"/>
                  <a:pt x="463" y="322"/>
                  <a:pt x="449" y="273"/>
                </a:cubicBezTo>
                <a:cubicBezTo>
                  <a:pt x="436" y="223"/>
                  <a:pt x="425" y="191"/>
                  <a:pt x="416" y="176"/>
                </a:cubicBezTo>
                <a:cubicBezTo>
                  <a:pt x="408" y="161"/>
                  <a:pt x="399" y="150"/>
                  <a:pt x="389" y="144"/>
                </a:cubicBezTo>
                <a:cubicBezTo>
                  <a:pt x="379" y="138"/>
                  <a:pt x="367" y="136"/>
                  <a:pt x="352" y="136"/>
                </a:cubicBezTo>
                <a:cubicBezTo>
                  <a:pt x="336" y="136"/>
                  <a:pt x="321" y="139"/>
                  <a:pt x="307" y="147"/>
                </a:cubicBezTo>
                <a:cubicBezTo>
                  <a:pt x="294" y="154"/>
                  <a:pt x="280" y="167"/>
                  <a:pt x="264" y="185"/>
                </a:cubicBezTo>
                <a:cubicBezTo>
                  <a:pt x="248" y="204"/>
                  <a:pt x="228" y="232"/>
                  <a:pt x="202" y="271"/>
                </a:cubicBezTo>
                <a:lnTo>
                  <a:pt x="126" y="221"/>
                </a:lnTo>
                <a:cubicBezTo>
                  <a:pt x="175" y="147"/>
                  <a:pt x="222" y="91"/>
                  <a:pt x="268" y="55"/>
                </a:cubicBezTo>
                <a:cubicBezTo>
                  <a:pt x="313" y="18"/>
                  <a:pt x="366" y="0"/>
                  <a:pt x="428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7">
            <a:extLst>
              <a:ext uri="{FF2B5EF4-FFF2-40B4-BE49-F238E27FC236}">
                <a16:creationId xmlns:a16="http://schemas.microsoft.com/office/drawing/2014/main" id="{2E2A2584-467B-37FD-4C69-C283836A5AE2}"/>
              </a:ext>
            </a:extLst>
          </p:cNvPr>
          <p:cNvSpPr>
            <a:spLocks noEditPoints="1"/>
          </p:cNvSpPr>
          <p:nvPr/>
        </p:nvSpPr>
        <p:spPr bwMode="auto">
          <a:xfrm>
            <a:off x="3203576" y="2101851"/>
            <a:ext cx="41275" cy="117475"/>
          </a:xfrm>
          <a:custGeom>
            <a:avLst/>
            <a:gdLst>
              <a:gd name="T0" fmla="*/ 270 w 424"/>
              <a:gd name="T1" fmla="*/ 346 h 1230"/>
              <a:gd name="T2" fmla="*/ 312 w 424"/>
              <a:gd name="T3" fmla="*/ 346 h 1230"/>
              <a:gd name="T4" fmla="*/ 185 w 424"/>
              <a:gd name="T5" fmla="*/ 918 h 1230"/>
              <a:gd name="T6" fmla="*/ 168 w 424"/>
              <a:gd name="T7" fmla="*/ 999 h 1230"/>
              <a:gd name="T8" fmla="*/ 163 w 424"/>
              <a:gd name="T9" fmla="*/ 1053 h 1230"/>
              <a:gd name="T10" fmla="*/ 177 w 424"/>
              <a:gd name="T11" fmla="*/ 1101 h 1230"/>
              <a:gd name="T12" fmla="*/ 217 w 424"/>
              <a:gd name="T13" fmla="*/ 1115 h 1230"/>
              <a:gd name="T14" fmla="*/ 247 w 424"/>
              <a:gd name="T15" fmla="*/ 1109 h 1230"/>
              <a:gd name="T16" fmla="*/ 281 w 424"/>
              <a:gd name="T17" fmla="*/ 1090 h 1230"/>
              <a:gd name="T18" fmla="*/ 319 w 424"/>
              <a:gd name="T19" fmla="*/ 1057 h 1230"/>
              <a:gd name="T20" fmla="*/ 366 w 424"/>
              <a:gd name="T21" fmla="*/ 1009 h 1230"/>
              <a:gd name="T22" fmla="*/ 424 w 424"/>
              <a:gd name="T23" fmla="*/ 1065 h 1230"/>
              <a:gd name="T24" fmla="*/ 343 w 424"/>
              <a:gd name="T25" fmla="*/ 1142 h 1230"/>
              <a:gd name="T26" fmla="*/ 274 w 424"/>
              <a:gd name="T27" fmla="*/ 1193 h 1230"/>
              <a:gd name="T28" fmla="*/ 210 w 424"/>
              <a:gd name="T29" fmla="*/ 1222 h 1230"/>
              <a:gd name="T30" fmla="*/ 143 w 424"/>
              <a:gd name="T31" fmla="*/ 1230 h 1230"/>
              <a:gd name="T32" fmla="*/ 85 w 424"/>
              <a:gd name="T33" fmla="*/ 1218 h 1230"/>
              <a:gd name="T34" fmla="*/ 39 w 424"/>
              <a:gd name="T35" fmla="*/ 1185 h 1230"/>
              <a:gd name="T36" fmla="*/ 10 w 424"/>
              <a:gd name="T37" fmla="*/ 1135 h 1230"/>
              <a:gd name="T38" fmla="*/ 0 w 424"/>
              <a:gd name="T39" fmla="*/ 1070 h 1230"/>
              <a:gd name="T40" fmla="*/ 7 w 424"/>
              <a:gd name="T41" fmla="*/ 1000 h 1230"/>
              <a:gd name="T42" fmla="*/ 24 w 424"/>
              <a:gd name="T43" fmla="*/ 908 h 1230"/>
              <a:gd name="T44" fmla="*/ 48 w 424"/>
              <a:gd name="T45" fmla="*/ 805 h 1230"/>
              <a:gd name="T46" fmla="*/ 73 w 424"/>
              <a:gd name="T47" fmla="*/ 697 h 1230"/>
              <a:gd name="T48" fmla="*/ 96 w 424"/>
              <a:gd name="T49" fmla="*/ 595 h 1230"/>
              <a:gd name="T50" fmla="*/ 110 w 424"/>
              <a:gd name="T51" fmla="*/ 505 h 1230"/>
              <a:gd name="T52" fmla="*/ 112 w 424"/>
              <a:gd name="T53" fmla="*/ 492 h 1230"/>
              <a:gd name="T54" fmla="*/ 112 w 424"/>
              <a:gd name="T55" fmla="*/ 480 h 1230"/>
              <a:gd name="T56" fmla="*/ 88 w 424"/>
              <a:gd name="T57" fmla="*/ 431 h 1230"/>
              <a:gd name="T58" fmla="*/ 10 w 424"/>
              <a:gd name="T59" fmla="*/ 414 h 1230"/>
              <a:gd name="T60" fmla="*/ 21 w 424"/>
              <a:gd name="T61" fmla="*/ 355 h 1230"/>
              <a:gd name="T62" fmla="*/ 270 w 424"/>
              <a:gd name="T63" fmla="*/ 346 h 1230"/>
              <a:gd name="T64" fmla="*/ 220 w 424"/>
              <a:gd name="T65" fmla="*/ 0 h 1230"/>
              <a:gd name="T66" fmla="*/ 392 w 424"/>
              <a:gd name="T67" fmla="*/ 0 h 1230"/>
              <a:gd name="T68" fmla="*/ 350 w 424"/>
              <a:gd name="T69" fmla="*/ 184 h 1230"/>
              <a:gd name="T70" fmla="*/ 180 w 424"/>
              <a:gd name="T71" fmla="*/ 184 h 1230"/>
              <a:gd name="T72" fmla="*/ 220 w 424"/>
              <a:gd name="T73" fmla="*/ 0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4" h="1230">
                <a:moveTo>
                  <a:pt x="270" y="346"/>
                </a:moveTo>
                <a:lnTo>
                  <a:pt x="312" y="346"/>
                </a:lnTo>
                <a:lnTo>
                  <a:pt x="185" y="918"/>
                </a:lnTo>
                <a:cubicBezTo>
                  <a:pt x="177" y="952"/>
                  <a:pt x="171" y="979"/>
                  <a:pt x="168" y="999"/>
                </a:cubicBezTo>
                <a:cubicBezTo>
                  <a:pt x="165" y="1019"/>
                  <a:pt x="163" y="1037"/>
                  <a:pt x="163" y="1053"/>
                </a:cubicBezTo>
                <a:cubicBezTo>
                  <a:pt x="163" y="1075"/>
                  <a:pt x="168" y="1091"/>
                  <a:pt x="177" y="1101"/>
                </a:cubicBezTo>
                <a:cubicBezTo>
                  <a:pt x="185" y="1110"/>
                  <a:pt x="199" y="1115"/>
                  <a:pt x="217" y="1115"/>
                </a:cubicBezTo>
                <a:cubicBezTo>
                  <a:pt x="227" y="1115"/>
                  <a:pt x="237" y="1113"/>
                  <a:pt x="247" y="1109"/>
                </a:cubicBezTo>
                <a:cubicBezTo>
                  <a:pt x="258" y="1105"/>
                  <a:pt x="269" y="1099"/>
                  <a:pt x="281" y="1090"/>
                </a:cubicBezTo>
                <a:cubicBezTo>
                  <a:pt x="292" y="1082"/>
                  <a:pt x="305" y="1071"/>
                  <a:pt x="319" y="1057"/>
                </a:cubicBezTo>
                <a:cubicBezTo>
                  <a:pt x="333" y="1044"/>
                  <a:pt x="349" y="1027"/>
                  <a:pt x="366" y="1009"/>
                </a:cubicBezTo>
                <a:lnTo>
                  <a:pt x="424" y="1065"/>
                </a:lnTo>
                <a:cubicBezTo>
                  <a:pt x="395" y="1096"/>
                  <a:pt x="368" y="1121"/>
                  <a:pt x="343" y="1142"/>
                </a:cubicBezTo>
                <a:cubicBezTo>
                  <a:pt x="319" y="1163"/>
                  <a:pt x="296" y="1180"/>
                  <a:pt x="274" y="1193"/>
                </a:cubicBezTo>
                <a:cubicBezTo>
                  <a:pt x="252" y="1206"/>
                  <a:pt x="231" y="1216"/>
                  <a:pt x="210" y="1222"/>
                </a:cubicBezTo>
                <a:cubicBezTo>
                  <a:pt x="189" y="1227"/>
                  <a:pt x="167" y="1230"/>
                  <a:pt x="143" y="1230"/>
                </a:cubicBezTo>
                <a:cubicBezTo>
                  <a:pt x="122" y="1230"/>
                  <a:pt x="102" y="1226"/>
                  <a:pt x="85" y="1218"/>
                </a:cubicBezTo>
                <a:cubicBezTo>
                  <a:pt x="67" y="1210"/>
                  <a:pt x="52" y="1199"/>
                  <a:pt x="39" y="1185"/>
                </a:cubicBezTo>
                <a:cubicBezTo>
                  <a:pt x="27" y="1171"/>
                  <a:pt x="17" y="1154"/>
                  <a:pt x="10" y="1135"/>
                </a:cubicBezTo>
                <a:cubicBezTo>
                  <a:pt x="3" y="1115"/>
                  <a:pt x="0" y="1094"/>
                  <a:pt x="0" y="1070"/>
                </a:cubicBezTo>
                <a:cubicBezTo>
                  <a:pt x="0" y="1052"/>
                  <a:pt x="2" y="1028"/>
                  <a:pt x="7" y="1000"/>
                </a:cubicBezTo>
                <a:cubicBezTo>
                  <a:pt x="11" y="972"/>
                  <a:pt x="17" y="941"/>
                  <a:pt x="24" y="908"/>
                </a:cubicBezTo>
                <a:cubicBezTo>
                  <a:pt x="32" y="875"/>
                  <a:pt x="39" y="841"/>
                  <a:pt x="48" y="805"/>
                </a:cubicBezTo>
                <a:cubicBezTo>
                  <a:pt x="57" y="769"/>
                  <a:pt x="65" y="733"/>
                  <a:pt x="73" y="697"/>
                </a:cubicBezTo>
                <a:cubicBezTo>
                  <a:pt x="82" y="662"/>
                  <a:pt x="89" y="628"/>
                  <a:pt x="96" y="595"/>
                </a:cubicBezTo>
                <a:cubicBezTo>
                  <a:pt x="102" y="562"/>
                  <a:pt x="107" y="532"/>
                  <a:pt x="110" y="505"/>
                </a:cubicBezTo>
                <a:cubicBezTo>
                  <a:pt x="111" y="500"/>
                  <a:pt x="112" y="496"/>
                  <a:pt x="112" y="492"/>
                </a:cubicBezTo>
                <a:cubicBezTo>
                  <a:pt x="112" y="487"/>
                  <a:pt x="112" y="483"/>
                  <a:pt x="112" y="480"/>
                </a:cubicBezTo>
                <a:cubicBezTo>
                  <a:pt x="111" y="458"/>
                  <a:pt x="103" y="441"/>
                  <a:pt x="88" y="431"/>
                </a:cubicBezTo>
                <a:cubicBezTo>
                  <a:pt x="73" y="421"/>
                  <a:pt x="47" y="415"/>
                  <a:pt x="10" y="414"/>
                </a:cubicBezTo>
                <a:lnTo>
                  <a:pt x="21" y="355"/>
                </a:lnTo>
                <a:lnTo>
                  <a:pt x="270" y="346"/>
                </a:lnTo>
                <a:close/>
                <a:moveTo>
                  <a:pt x="220" y="0"/>
                </a:moveTo>
                <a:lnTo>
                  <a:pt x="392" y="0"/>
                </a:lnTo>
                <a:lnTo>
                  <a:pt x="350" y="184"/>
                </a:lnTo>
                <a:lnTo>
                  <a:pt x="180" y="184"/>
                </a:lnTo>
                <a:lnTo>
                  <a:pt x="22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8">
            <a:extLst>
              <a:ext uri="{FF2B5EF4-FFF2-40B4-BE49-F238E27FC236}">
                <a16:creationId xmlns:a16="http://schemas.microsoft.com/office/drawing/2014/main" id="{B8163C90-B9A6-7393-34BA-31078E19923D}"/>
              </a:ext>
            </a:extLst>
          </p:cNvPr>
          <p:cNvSpPr>
            <a:spLocks/>
          </p:cNvSpPr>
          <p:nvPr/>
        </p:nvSpPr>
        <p:spPr bwMode="auto">
          <a:xfrm>
            <a:off x="3373438" y="2009776"/>
            <a:ext cx="98425" cy="207963"/>
          </a:xfrm>
          <a:custGeom>
            <a:avLst/>
            <a:gdLst>
              <a:gd name="T0" fmla="*/ 0 w 62"/>
              <a:gd name="T1" fmla="*/ 0 h 131"/>
              <a:gd name="T2" fmla="*/ 11 w 62"/>
              <a:gd name="T3" fmla="*/ 0 h 131"/>
              <a:gd name="T4" fmla="*/ 62 w 62"/>
              <a:gd name="T5" fmla="*/ 131 h 131"/>
              <a:gd name="T6" fmla="*/ 51 w 62"/>
              <a:gd name="T7" fmla="*/ 131 h 131"/>
              <a:gd name="T8" fmla="*/ 0 w 62"/>
              <a:gd name="T9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131">
                <a:moveTo>
                  <a:pt x="0" y="0"/>
                </a:moveTo>
                <a:lnTo>
                  <a:pt x="11" y="0"/>
                </a:lnTo>
                <a:lnTo>
                  <a:pt x="62" y="131"/>
                </a:lnTo>
                <a:lnTo>
                  <a:pt x="51" y="1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10D65376-55FD-6D41-15B5-88672E8F03C9}"/>
              </a:ext>
            </a:extLst>
          </p:cNvPr>
          <p:cNvSpPr>
            <a:spLocks/>
          </p:cNvSpPr>
          <p:nvPr/>
        </p:nvSpPr>
        <p:spPr bwMode="auto">
          <a:xfrm>
            <a:off x="3481388" y="2063751"/>
            <a:ext cx="112713" cy="155575"/>
          </a:xfrm>
          <a:custGeom>
            <a:avLst/>
            <a:gdLst>
              <a:gd name="T0" fmla="*/ 0 w 1188"/>
              <a:gd name="T1" fmla="*/ 0 h 1634"/>
              <a:gd name="T2" fmla="*/ 477 w 1188"/>
              <a:gd name="T3" fmla="*/ 0 h 1634"/>
              <a:gd name="T4" fmla="*/ 477 w 1188"/>
              <a:gd name="T5" fmla="*/ 58 h 1634"/>
              <a:gd name="T6" fmla="*/ 399 w 1188"/>
              <a:gd name="T7" fmla="*/ 83 h 1634"/>
              <a:gd name="T8" fmla="*/ 367 w 1188"/>
              <a:gd name="T9" fmla="*/ 115 h 1634"/>
              <a:gd name="T10" fmla="*/ 356 w 1188"/>
              <a:gd name="T11" fmla="*/ 165 h 1634"/>
              <a:gd name="T12" fmla="*/ 364 w 1188"/>
              <a:gd name="T13" fmla="*/ 230 h 1634"/>
              <a:gd name="T14" fmla="*/ 388 w 1188"/>
              <a:gd name="T15" fmla="*/ 310 h 1634"/>
              <a:gd name="T16" fmla="*/ 596 w 1188"/>
              <a:gd name="T17" fmla="*/ 897 h 1634"/>
              <a:gd name="T18" fmla="*/ 831 w 1188"/>
              <a:gd name="T19" fmla="*/ 334 h 1634"/>
              <a:gd name="T20" fmla="*/ 862 w 1188"/>
              <a:gd name="T21" fmla="*/ 248 h 1634"/>
              <a:gd name="T22" fmla="*/ 873 w 1188"/>
              <a:gd name="T23" fmla="*/ 175 h 1634"/>
              <a:gd name="T24" fmla="*/ 845 w 1188"/>
              <a:gd name="T25" fmla="*/ 99 h 1634"/>
              <a:gd name="T26" fmla="*/ 750 w 1188"/>
              <a:gd name="T27" fmla="*/ 58 h 1634"/>
              <a:gd name="T28" fmla="*/ 750 w 1188"/>
              <a:gd name="T29" fmla="*/ 0 h 1634"/>
              <a:gd name="T30" fmla="*/ 1188 w 1188"/>
              <a:gd name="T31" fmla="*/ 0 h 1634"/>
              <a:gd name="T32" fmla="*/ 1188 w 1188"/>
              <a:gd name="T33" fmla="*/ 58 h 1634"/>
              <a:gd name="T34" fmla="*/ 1118 w 1188"/>
              <a:gd name="T35" fmla="*/ 87 h 1634"/>
              <a:gd name="T36" fmla="*/ 1068 w 1188"/>
              <a:gd name="T37" fmla="*/ 148 h 1634"/>
              <a:gd name="T38" fmla="*/ 1010 w 1188"/>
              <a:gd name="T39" fmla="*/ 264 h 1634"/>
              <a:gd name="T40" fmla="*/ 586 w 1188"/>
              <a:gd name="T41" fmla="*/ 1217 h 1634"/>
              <a:gd name="T42" fmla="*/ 460 w 1188"/>
              <a:gd name="T43" fmla="*/ 1452 h 1634"/>
              <a:gd name="T44" fmla="*/ 326 w 1188"/>
              <a:gd name="T45" fmla="*/ 1588 h 1634"/>
              <a:gd name="T46" fmla="*/ 152 w 1188"/>
              <a:gd name="T47" fmla="*/ 1634 h 1634"/>
              <a:gd name="T48" fmla="*/ 7 w 1188"/>
              <a:gd name="T49" fmla="*/ 1619 h 1634"/>
              <a:gd name="T50" fmla="*/ 7 w 1188"/>
              <a:gd name="T51" fmla="*/ 1387 h 1634"/>
              <a:gd name="T52" fmla="*/ 111 w 1188"/>
              <a:gd name="T53" fmla="*/ 1387 h 1634"/>
              <a:gd name="T54" fmla="*/ 146 w 1188"/>
              <a:gd name="T55" fmla="*/ 1454 h 1634"/>
              <a:gd name="T56" fmla="*/ 207 w 1188"/>
              <a:gd name="T57" fmla="*/ 1472 h 1634"/>
              <a:gd name="T58" fmla="*/ 270 w 1188"/>
              <a:gd name="T59" fmla="*/ 1459 h 1634"/>
              <a:gd name="T60" fmla="*/ 327 w 1188"/>
              <a:gd name="T61" fmla="*/ 1413 h 1634"/>
              <a:gd name="T62" fmla="*/ 398 w 1188"/>
              <a:gd name="T63" fmla="*/ 1312 h 1634"/>
              <a:gd name="T64" fmla="*/ 488 w 1188"/>
              <a:gd name="T65" fmla="*/ 1140 h 1634"/>
              <a:gd name="T66" fmla="*/ 160 w 1188"/>
              <a:gd name="T67" fmla="*/ 257 h 1634"/>
              <a:gd name="T68" fmla="*/ 109 w 1188"/>
              <a:gd name="T69" fmla="*/ 138 h 1634"/>
              <a:gd name="T70" fmla="*/ 68 w 1188"/>
              <a:gd name="T71" fmla="*/ 86 h 1634"/>
              <a:gd name="T72" fmla="*/ 0 w 1188"/>
              <a:gd name="T73" fmla="*/ 58 h 1634"/>
              <a:gd name="T74" fmla="*/ 0 w 1188"/>
              <a:gd name="T75" fmla="*/ 0 h 1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88" h="1634">
                <a:moveTo>
                  <a:pt x="0" y="0"/>
                </a:moveTo>
                <a:lnTo>
                  <a:pt x="477" y="0"/>
                </a:lnTo>
                <a:lnTo>
                  <a:pt x="477" y="58"/>
                </a:lnTo>
                <a:cubicBezTo>
                  <a:pt x="440" y="67"/>
                  <a:pt x="414" y="75"/>
                  <a:pt x="399" y="83"/>
                </a:cubicBezTo>
                <a:cubicBezTo>
                  <a:pt x="384" y="91"/>
                  <a:pt x="374" y="102"/>
                  <a:pt x="367" y="115"/>
                </a:cubicBezTo>
                <a:cubicBezTo>
                  <a:pt x="359" y="128"/>
                  <a:pt x="356" y="144"/>
                  <a:pt x="356" y="165"/>
                </a:cubicBezTo>
                <a:cubicBezTo>
                  <a:pt x="356" y="186"/>
                  <a:pt x="359" y="208"/>
                  <a:pt x="364" y="230"/>
                </a:cubicBezTo>
                <a:cubicBezTo>
                  <a:pt x="369" y="253"/>
                  <a:pt x="377" y="279"/>
                  <a:pt x="388" y="310"/>
                </a:cubicBezTo>
                <a:lnTo>
                  <a:pt x="596" y="897"/>
                </a:lnTo>
                <a:lnTo>
                  <a:pt x="831" y="334"/>
                </a:lnTo>
                <a:cubicBezTo>
                  <a:pt x="844" y="303"/>
                  <a:pt x="854" y="275"/>
                  <a:pt x="862" y="248"/>
                </a:cubicBezTo>
                <a:cubicBezTo>
                  <a:pt x="869" y="222"/>
                  <a:pt x="873" y="198"/>
                  <a:pt x="873" y="175"/>
                </a:cubicBezTo>
                <a:cubicBezTo>
                  <a:pt x="873" y="142"/>
                  <a:pt x="864" y="116"/>
                  <a:pt x="845" y="99"/>
                </a:cubicBezTo>
                <a:cubicBezTo>
                  <a:pt x="827" y="82"/>
                  <a:pt x="795" y="68"/>
                  <a:pt x="750" y="58"/>
                </a:cubicBezTo>
                <a:lnTo>
                  <a:pt x="750" y="0"/>
                </a:lnTo>
                <a:lnTo>
                  <a:pt x="1188" y="0"/>
                </a:lnTo>
                <a:lnTo>
                  <a:pt x="1188" y="58"/>
                </a:lnTo>
                <a:cubicBezTo>
                  <a:pt x="1158" y="64"/>
                  <a:pt x="1134" y="74"/>
                  <a:pt x="1118" y="87"/>
                </a:cubicBezTo>
                <a:cubicBezTo>
                  <a:pt x="1101" y="100"/>
                  <a:pt x="1085" y="120"/>
                  <a:pt x="1068" y="148"/>
                </a:cubicBezTo>
                <a:cubicBezTo>
                  <a:pt x="1052" y="175"/>
                  <a:pt x="1033" y="214"/>
                  <a:pt x="1010" y="264"/>
                </a:cubicBezTo>
                <a:lnTo>
                  <a:pt x="586" y="1217"/>
                </a:lnTo>
                <a:cubicBezTo>
                  <a:pt x="543" y="1314"/>
                  <a:pt x="501" y="1392"/>
                  <a:pt x="460" y="1452"/>
                </a:cubicBezTo>
                <a:cubicBezTo>
                  <a:pt x="420" y="1513"/>
                  <a:pt x="375" y="1558"/>
                  <a:pt x="326" y="1588"/>
                </a:cubicBezTo>
                <a:cubicBezTo>
                  <a:pt x="277" y="1619"/>
                  <a:pt x="219" y="1634"/>
                  <a:pt x="152" y="1634"/>
                </a:cubicBezTo>
                <a:cubicBezTo>
                  <a:pt x="109" y="1634"/>
                  <a:pt x="61" y="1629"/>
                  <a:pt x="7" y="1619"/>
                </a:cubicBezTo>
                <a:lnTo>
                  <a:pt x="7" y="1387"/>
                </a:lnTo>
                <a:lnTo>
                  <a:pt x="111" y="1387"/>
                </a:lnTo>
                <a:cubicBezTo>
                  <a:pt x="120" y="1419"/>
                  <a:pt x="132" y="1441"/>
                  <a:pt x="146" y="1454"/>
                </a:cubicBezTo>
                <a:cubicBezTo>
                  <a:pt x="160" y="1466"/>
                  <a:pt x="181" y="1472"/>
                  <a:pt x="207" y="1472"/>
                </a:cubicBezTo>
                <a:cubicBezTo>
                  <a:pt x="231" y="1472"/>
                  <a:pt x="251" y="1468"/>
                  <a:pt x="270" y="1459"/>
                </a:cubicBezTo>
                <a:cubicBezTo>
                  <a:pt x="288" y="1450"/>
                  <a:pt x="307" y="1434"/>
                  <a:pt x="327" y="1413"/>
                </a:cubicBezTo>
                <a:cubicBezTo>
                  <a:pt x="347" y="1391"/>
                  <a:pt x="371" y="1357"/>
                  <a:pt x="398" y="1312"/>
                </a:cubicBezTo>
                <a:cubicBezTo>
                  <a:pt x="425" y="1267"/>
                  <a:pt x="455" y="1209"/>
                  <a:pt x="488" y="1140"/>
                </a:cubicBezTo>
                <a:lnTo>
                  <a:pt x="160" y="257"/>
                </a:lnTo>
                <a:cubicBezTo>
                  <a:pt x="139" y="200"/>
                  <a:pt x="122" y="160"/>
                  <a:pt x="109" y="138"/>
                </a:cubicBezTo>
                <a:cubicBezTo>
                  <a:pt x="96" y="115"/>
                  <a:pt x="83" y="98"/>
                  <a:pt x="68" y="86"/>
                </a:cubicBezTo>
                <a:cubicBezTo>
                  <a:pt x="53" y="74"/>
                  <a:pt x="30" y="65"/>
                  <a:pt x="0" y="58"/>
                </a:cubicBez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931F6C11-DB37-217A-845C-4F97FA127E95}"/>
              </a:ext>
            </a:extLst>
          </p:cNvPr>
          <p:cNvSpPr>
            <a:spLocks noEditPoints="1"/>
          </p:cNvSpPr>
          <p:nvPr/>
        </p:nvSpPr>
        <p:spPr bwMode="auto">
          <a:xfrm>
            <a:off x="3597276" y="2101851"/>
            <a:ext cx="69850" cy="147638"/>
          </a:xfrm>
          <a:custGeom>
            <a:avLst/>
            <a:gdLst>
              <a:gd name="T0" fmla="*/ 601 w 742"/>
              <a:gd name="T1" fmla="*/ 346 h 1558"/>
              <a:gd name="T2" fmla="*/ 661 w 742"/>
              <a:gd name="T3" fmla="*/ 346 h 1558"/>
              <a:gd name="T4" fmla="*/ 482 w 742"/>
              <a:gd name="T5" fmla="*/ 1188 h 1558"/>
              <a:gd name="T6" fmla="*/ 426 w 742"/>
              <a:gd name="T7" fmla="*/ 1356 h 1558"/>
              <a:gd name="T8" fmla="*/ 344 w 742"/>
              <a:gd name="T9" fmla="*/ 1471 h 1558"/>
              <a:gd name="T10" fmla="*/ 229 w 742"/>
              <a:gd name="T11" fmla="*/ 1537 h 1558"/>
              <a:gd name="T12" fmla="*/ 80 w 742"/>
              <a:gd name="T13" fmla="*/ 1558 h 1558"/>
              <a:gd name="T14" fmla="*/ 37 w 742"/>
              <a:gd name="T15" fmla="*/ 1556 h 1558"/>
              <a:gd name="T16" fmla="*/ 0 w 742"/>
              <a:gd name="T17" fmla="*/ 1549 h 1558"/>
              <a:gd name="T18" fmla="*/ 21 w 742"/>
              <a:gd name="T19" fmla="*/ 1459 h 1558"/>
              <a:gd name="T20" fmla="*/ 49 w 742"/>
              <a:gd name="T21" fmla="*/ 1464 h 1558"/>
              <a:gd name="T22" fmla="*/ 88 w 742"/>
              <a:gd name="T23" fmla="*/ 1466 h 1558"/>
              <a:gd name="T24" fmla="*/ 163 w 742"/>
              <a:gd name="T25" fmla="*/ 1455 h 1558"/>
              <a:gd name="T26" fmla="*/ 223 w 742"/>
              <a:gd name="T27" fmla="*/ 1414 h 1558"/>
              <a:gd name="T28" fmla="*/ 270 w 742"/>
              <a:gd name="T29" fmla="*/ 1334 h 1558"/>
              <a:gd name="T30" fmla="*/ 309 w 742"/>
              <a:gd name="T31" fmla="*/ 1203 h 1558"/>
              <a:gd name="T32" fmla="*/ 367 w 742"/>
              <a:gd name="T33" fmla="*/ 942 h 1558"/>
              <a:gd name="T34" fmla="*/ 412 w 742"/>
              <a:gd name="T35" fmla="*/ 737 h 1558"/>
              <a:gd name="T36" fmla="*/ 440 w 742"/>
              <a:gd name="T37" fmla="*/ 606 h 1558"/>
              <a:gd name="T38" fmla="*/ 455 w 742"/>
              <a:gd name="T39" fmla="*/ 530 h 1558"/>
              <a:gd name="T40" fmla="*/ 460 w 742"/>
              <a:gd name="T41" fmla="*/ 492 h 1558"/>
              <a:gd name="T42" fmla="*/ 461 w 742"/>
              <a:gd name="T43" fmla="*/ 474 h 1558"/>
              <a:gd name="T44" fmla="*/ 438 w 742"/>
              <a:gd name="T45" fmla="*/ 430 h 1558"/>
              <a:gd name="T46" fmla="*/ 358 w 742"/>
              <a:gd name="T47" fmla="*/ 414 h 1558"/>
              <a:gd name="T48" fmla="*/ 371 w 742"/>
              <a:gd name="T49" fmla="*/ 355 h 1558"/>
              <a:gd name="T50" fmla="*/ 601 w 742"/>
              <a:gd name="T51" fmla="*/ 346 h 1558"/>
              <a:gd name="T52" fmla="*/ 570 w 742"/>
              <a:gd name="T53" fmla="*/ 0 h 1558"/>
              <a:gd name="T54" fmla="*/ 742 w 742"/>
              <a:gd name="T55" fmla="*/ 0 h 1558"/>
              <a:gd name="T56" fmla="*/ 700 w 742"/>
              <a:gd name="T57" fmla="*/ 184 h 1558"/>
              <a:gd name="T58" fmla="*/ 527 w 742"/>
              <a:gd name="T59" fmla="*/ 184 h 1558"/>
              <a:gd name="T60" fmla="*/ 570 w 742"/>
              <a:gd name="T61" fmla="*/ 0 h 1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42" h="1558">
                <a:moveTo>
                  <a:pt x="601" y="346"/>
                </a:moveTo>
                <a:lnTo>
                  <a:pt x="661" y="346"/>
                </a:lnTo>
                <a:lnTo>
                  <a:pt x="482" y="1188"/>
                </a:lnTo>
                <a:cubicBezTo>
                  <a:pt x="468" y="1253"/>
                  <a:pt x="449" y="1309"/>
                  <a:pt x="426" y="1356"/>
                </a:cubicBezTo>
                <a:cubicBezTo>
                  <a:pt x="404" y="1403"/>
                  <a:pt x="376" y="1441"/>
                  <a:pt x="344" y="1471"/>
                </a:cubicBezTo>
                <a:cubicBezTo>
                  <a:pt x="311" y="1501"/>
                  <a:pt x="273" y="1523"/>
                  <a:pt x="229" y="1537"/>
                </a:cubicBezTo>
                <a:cubicBezTo>
                  <a:pt x="186" y="1551"/>
                  <a:pt x="136" y="1558"/>
                  <a:pt x="80" y="1558"/>
                </a:cubicBezTo>
                <a:cubicBezTo>
                  <a:pt x="65" y="1558"/>
                  <a:pt x="50" y="1557"/>
                  <a:pt x="37" y="1556"/>
                </a:cubicBezTo>
                <a:cubicBezTo>
                  <a:pt x="23" y="1554"/>
                  <a:pt x="11" y="1552"/>
                  <a:pt x="0" y="1549"/>
                </a:cubicBezTo>
                <a:lnTo>
                  <a:pt x="21" y="1459"/>
                </a:lnTo>
                <a:cubicBezTo>
                  <a:pt x="28" y="1462"/>
                  <a:pt x="37" y="1464"/>
                  <a:pt x="49" y="1464"/>
                </a:cubicBezTo>
                <a:cubicBezTo>
                  <a:pt x="60" y="1465"/>
                  <a:pt x="73" y="1466"/>
                  <a:pt x="88" y="1466"/>
                </a:cubicBezTo>
                <a:cubicBezTo>
                  <a:pt x="116" y="1466"/>
                  <a:pt x="141" y="1462"/>
                  <a:pt x="163" y="1455"/>
                </a:cubicBezTo>
                <a:cubicBezTo>
                  <a:pt x="186" y="1447"/>
                  <a:pt x="205" y="1434"/>
                  <a:pt x="223" y="1414"/>
                </a:cubicBezTo>
                <a:cubicBezTo>
                  <a:pt x="240" y="1395"/>
                  <a:pt x="256" y="1368"/>
                  <a:pt x="270" y="1334"/>
                </a:cubicBezTo>
                <a:cubicBezTo>
                  <a:pt x="284" y="1300"/>
                  <a:pt x="297" y="1256"/>
                  <a:pt x="309" y="1203"/>
                </a:cubicBezTo>
                <a:cubicBezTo>
                  <a:pt x="329" y="1110"/>
                  <a:pt x="348" y="1023"/>
                  <a:pt x="367" y="942"/>
                </a:cubicBezTo>
                <a:cubicBezTo>
                  <a:pt x="385" y="860"/>
                  <a:pt x="400" y="792"/>
                  <a:pt x="412" y="737"/>
                </a:cubicBezTo>
                <a:cubicBezTo>
                  <a:pt x="424" y="682"/>
                  <a:pt x="433" y="638"/>
                  <a:pt x="440" y="606"/>
                </a:cubicBezTo>
                <a:cubicBezTo>
                  <a:pt x="447" y="573"/>
                  <a:pt x="452" y="548"/>
                  <a:pt x="455" y="530"/>
                </a:cubicBezTo>
                <a:cubicBezTo>
                  <a:pt x="458" y="512"/>
                  <a:pt x="460" y="500"/>
                  <a:pt x="460" y="492"/>
                </a:cubicBezTo>
                <a:cubicBezTo>
                  <a:pt x="461" y="485"/>
                  <a:pt x="461" y="479"/>
                  <a:pt x="461" y="474"/>
                </a:cubicBezTo>
                <a:cubicBezTo>
                  <a:pt x="461" y="454"/>
                  <a:pt x="454" y="439"/>
                  <a:pt x="438" y="430"/>
                </a:cubicBezTo>
                <a:cubicBezTo>
                  <a:pt x="423" y="420"/>
                  <a:pt x="397" y="415"/>
                  <a:pt x="358" y="414"/>
                </a:cubicBezTo>
                <a:lnTo>
                  <a:pt x="371" y="355"/>
                </a:lnTo>
                <a:lnTo>
                  <a:pt x="601" y="346"/>
                </a:lnTo>
                <a:close/>
                <a:moveTo>
                  <a:pt x="570" y="0"/>
                </a:moveTo>
                <a:lnTo>
                  <a:pt x="742" y="0"/>
                </a:lnTo>
                <a:lnTo>
                  <a:pt x="700" y="184"/>
                </a:lnTo>
                <a:lnTo>
                  <a:pt x="527" y="184"/>
                </a:lnTo>
                <a:lnTo>
                  <a:pt x="57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6CF22691-87FE-CFE4-FE73-F5717959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1949451"/>
            <a:ext cx="1809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34826EA-7F40-7097-B323-6ACE0E75F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2335213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FE17CD8C-FFC2-DACA-CB19-3681C8F68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2335213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DAF5B712-5C66-9E8B-5B53-BFB867ED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2335213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5ACCAB91-934E-C840-B647-516C6936F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2335213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EB2A165-BA98-7062-1EFF-A04C7803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23352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BD03645-E2AF-EE98-F2A8-7B576783A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3352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AED4FFE5-4C03-8C7E-1B60-84D2274BC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23352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9">
            <a:extLst>
              <a:ext uri="{FF2B5EF4-FFF2-40B4-BE49-F238E27FC236}">
                <a16:creationId xmlns:a16="http://schemas.microsoft.com/office/drawing/2014/main" id="{C0B5A4B3-9889-658B-7116-9527902B8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23352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FC0EC787-1EE0-3EEE-ABCD-C8B7B4C31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27082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6FE1C89C-81FE-C14C-07B7-110D0D45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27082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EF034DD4-169E-2DF0-2BF0-787E1E8BF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27082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F999C50-7445-9D55-1303-E8335B7F9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270827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5150A68A-E45B-B280-E1A3-C77EEB93D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27082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00D15C3E-C025-8729-007B-27BB06AC3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27082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9F34046C-E8B4-0CAB-7B4B-816E7257A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27082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7AD310F2-4EBB-FD8B-B571-BCCAF0E8D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2708276"/>
            <a:ext cx="263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AF9C1537-682C-FA73-965A-5D35B216A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270827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38E07541-0C02-EDC1-5A77-E75C41366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3079751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tangle 60">
            <a:extLst>
              <a:ext uri="{FF2B5EF4-FFF2-40B4-BE49-F238E27FC236}">
                <a16:creationId xmlns:a16="http://schemas.microsoft.com/office/drawing/2014/main" id="{5CBF02E8-2811-BF88-7420-47D5B9D11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3079751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tangle 61">
            <a:extLst>
              <a:ext uri="{FF2B5EF4-FFF2-40B4-BE49-F238E27FC236}">
                <a16:creationId xmlns:a16="http://schemas.microsoft.com/office/drawing/2014/main" id="{8594E830-C61C-738C-1453-2BB89585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3079751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169E8E18-0310-7CD2-EA1E-DCC9B6D6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3079751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63">
            <a:extLst>
              <a:ext uri="{FF2B5EF4-FFF2-40B4-BE49-F238E27FC236}">
                <a16:creationId xmlns:a16="http://schemas.microsoft.com/office/drawing/2014/main" id="{822BD624-B253-4ACF-0A0F-0C3A95237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3079751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64">
            <a:extLst>
              <a:ext uri="{FF2B5EF4-FFF2-40B4-BE49-F238E27FC236}">
                <a16:creationId xmlns:a16="http://schemas.microsoft.com/office/drawing/2014/main" id="{A1A86A7F-E636-1B1E-A97C-0B53F4725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3079751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A11935BB-4F70-78DA-3440-AAE9A78E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3079751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14936221-20FF-9F59-A1F3-1EE26DFBD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3079751"/>
            <a:ext cx="2667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7">
            <a:extLst>
              <a:ext uri="{FF2B5EF4-FFF2-40B4-BE49-F238E27FC236}">
                <a16:creationId xmlns:a16="http://schemas.microsoft.com/office/drawing/2014/main" id="{4F6A41C1-6508-9A65-00AC-5D37ABA7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3079751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82E807D0-7F01-931D-E3E5-4B028781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9">
            <a:extLst>
              <a:ext uri="{FF2B5EF4-FFF2-40B4-BE49-F238E27FC236}">
                <a16:creationId xmlns:a16="http://schemas.microsoft.com/office/drawing/2014/main" id="{5616FDC4-E989-2F3A-25EA-B7268718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0">
            <a:extLst>
              <a:ext uri="{FF2B5EF4-FFF2-40B4-BE49-F238E27FC236}">
                <a16:creationId xmlns:a16="http://schemas.microsoft.com/office/drawing/2014/main" id="{390F098D-82DE-F956-DC10-CD852631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1">
            <a:extLst>
              <a:ext uri="{FF2B5EF4-FFF2-40B4-BE49-F238E27FC236}">
                <a16:creationId xmlns:a16="http://schemas.microsoft.com/office/drawing/2014/main" id="{8FD224F6-E5FE-AC8A-D584-F9C0EC94F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72">
            <a:extLst>
              <a:ext uri="{FF2B5EF4-FFF2-40B4-BE49-F238E27FC236}">
                <a16:creationId xmlns:a16="http://schemas.microsoft.com/office/drawing/2014/main" id="{75F60CE2-A0ED-0AE9-608C-86A1D4C48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73">
            <a:extLst>
              <a:ext uri="{FF2B5EF4-FFF2-40B4-BE49-F238E27FC236}">
                <a16:creationId xmlns:a16="http://schemas.microsoft.com/office/drawing/2014/main" id="{FD855EDB-01E5-AEC2-E7EB-76C67951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74">
            <a:extLst>
              <a:ext uri="{FF2B5EF4-FFF2-40B4-BE49-F238E27FC236}">
                <a16:creationId xmlns:a16="http://schemas.microsoft.com/office/drawing/2014/main" id="{24BB9FEE-DB17-71B6-3EE2-F53D4A2BC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75">
            <a:extLst>
              <a:ext uri="{FF2B5EF4-FFF2-40B4-BE49-F238E27FC236}">
                <a16:creationId xmlns:a16="http://schemas.microsoft.com/office/drawing/2014/main" id="{D6267420-D9D2-EA62-406F-FA477A59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3448051"/>
            <a:ext cx="3016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6">
            <a:extLst>
              <a:ext uri="{FF2B5EF4-FFF2-40B4-BE49-F238E27FC236}">
                <a16:creationId xmlns:a16="http://schemas.microsoft.com/office/drawing/2014/main" id="{044C6785-0DAA-55C7-E9A1-9F00D50BB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3448051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77">
            <a:extLst>
              <a:ext uri="{FF2B5EF4-FFF2-40B4-BE49-F238E27FC236}">
                <a16:creationId xmlns:a16="http://schemas.microsoft.com/office/drawing/2014/main" id="{E0FBC43B-0D64-F219-CF74-C1C0C8A2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381952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78">
            <a:extLst>
              <a:ext uri="{FF2B5EF4-FFF2-40B4-BE49-F238E27FC236}">
                <a16:creationId xmlns:a16="http://schemas.microsoft.com/office/drawing/2014/main" id="{81C680AA-8533-30C5-F553-70D54DC59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381952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79">
            <a:extLst>
              <a:ext uri="{FF2B5EF4-FFF2-40B4-BE49-F238E27FC236}">
                <a16:creationId xmlns:a16="http://schemas.microsoft.com/office/drawing/2014/main" id="{26C8E585-091F-A642-72E0-0AA3BD0E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381952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80">
            <a:extLst>
              <a:ext uri="{FF2B5EF4-FFF2-40B4-BE49-F238E27FC236}">
                <a16:creationId xmlns:a16="http://schemas.microsoft.com/office/drawing/2014/main" id="{567CFBD7-4A5A-8CB1-FAC3-FFE37ADD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3819526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81">
            <a:extLst>
              <a:ext uri="{FF2B5EF4-FFF2-40B4-BE49-F238E27FC236}">
                <a16:creationId xmlns:a16="http://schemas.microsoft.com/office/drawing/2014/main" id="{D89230B3-4D3D-5504-8C5A-22C022294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381952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5" name="Rectangle 82">
            <a:extLst>
              <a:ext uri="{FF2B5EF4-FFF2-40B4-BE49-F238E27FC236}">
                <a16:creationId xmlns:a16="http://schemas.microsoft.com/office/drawing/2014/main" id="{C0CB6B55-937D-5E1B-A35F-1FE021FBD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381952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Rectangle 83">
            <a:extLst>
              <a:ext uri="{FF2B5EF4-FFF2-40B4-BE49-F238E27FC236}">
                <a16:creationId xmlns:a16="http://schemas.microsoft.com/office/drawing/2014/main" id="{3CD9812B-F617-6DB0-ECF1-A067C7E0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381952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84">
            <a:extLst>
              <a:ext uri="{FF2B5EF4-FFF2-40B4-BE49-F238E27FC236}">
                <a16:creationId xmlns:a16="http://schemas.microsoft.com/office/drawing/2014/main" id="{A6236B91-178A-D3DB-B6A4-DF1AB6B42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3819526"/>
            <a:ext cx="2667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8" name="Rectangle 85">
            <a:extLst>
              <a:ext uri="{FF2B5EF4-FFF2-40B4-BE49-F238E27FC236}">
                <a16:creationId xmlns:a16="http://schemas.microsoft.com/office/drawing/2014/main" id="{63C96B47-727E-1465-D89F-F2BD834AF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381952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9" name="Rectangle 86">
            <a:extLst>
              <a:ext uri="{FF2B5EF4-FFF2-40B4-BE49-F238E27FC236}">
                <a16:creationId xmlns:a16="http://schemas.microsoft.com/office/drawing/2014/main" id="{B1FC32AB-7BFC-C6AA-89A6-29E234BB8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4192588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7">
            <a:extLst>
              <a:ext uri="{FF2B5EF4-FFF2-40B4-BE49-F238E27FC236}">
                <a16:creationId xmlns:a16="http://schemas.microsoft.com/office/drawing/2014/main" id="{9048CEC5-9A60-F30F-3CAD-EA5268068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4192588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8">
            <a:extLst>
              <a:ext uri="{FF2B5EF4-FFF2-40B4-BE49-F238E27FC236}">
                <a16:creationId xmlns:a16="http://schemas.microsoft.com/office/drawing/2014/main" id="{5788E400-131C-96F1-232B-B0870704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4192588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9">
            <a:extLst>
              <a:ext uri="{FF2B5EF4-FFF2-40B4-BE49-F238E27FC236}">
                <a16:creationId xmlns:a16="http://schemas.microsoft.com/office/drawing/2014/main" id="{4DD0C31E-D632-A9F4-D9C1-727B8E091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4192588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90">
            <a:extLst>
              <a:ext uri="{FF2B5EF4-FFF2-40B4-BE49-F238E27FC236}">
                <a16:creationId xmlns:a16="http://schemas.microsoft.com/office/drawing/2014/main" id="{A77D1E2C-7627-CE83-5C9B-33B69AB20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419258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91">
            <a:extLst>
              <a:ext uri="{FF2B5EF4-FFF2-40B4-BE49-F238E27FC236}">
                <a16:creationId xmlns:a16="http://schemas.microsoft.com/office/drawing/2014/main" id="{78584A71-43D1-4C09-8FB7-055BE610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419258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92">
            <a:extLst>
              <a:ext uri="{FF2B5EF4-FFF2-40B4-BE49-F238E27FC236}">
                <a16:creationId xmlns:a16="http://schemas.microsoft.com/office/drawing/2014/main" id="{C3EE09FB-EDA6-40AE-F4C2-865C7BE6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419258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Rectangle 93">
            <a:extLst>
              <a:ext uri="{FF2B5EF4-FFF2-40B4-BE49-F238E27FC236}">
                <a16:creationId xmlns:a16="http://schemas.microsoft.com/office/drawing/2014/main" id="{0A2D83CA-A913-A4AE-AFBD-9736A510C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4192588"/>
            <a:ext cx="2841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94">
            <a:extLst>
              <a:ext uri="{FF2B5EF4-FFF2-40B4-BE49-F238E27FC236}">
                <a16:creationId xmlns:a16="http://schemas.microsoft.com/office/drawing/2014/main" id="{B83D2DF3-B6BC-4DBC-C1CF-1462F70A6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419258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8" name="Rectangle 95">
            <a:extLst>
              <a:ext uri="{FF2B5EF4-FFF2-40B4-BE49-F238E27FC236}">
                <a16:creationId xmlns:a16="http://schemas.microsoft.com/office/drawing/2014/main" id="{218CD730-1EA5-5A90-1924-D8888564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4564063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9" name="Rectangle 96">
            <a:extLst>
              <a:ext uri="{FF2B5EF4-FFF2-40B4-BE49-F238E27FC236}">
                <a16:creationId xmlns:a16="http://schemas.microsoft.com/office/drawing/2014/main" id="{6115DC86-2650-DF73-242B-0096D9CD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4564063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7">
            <a:extLst>
              <a:ext uri="{FF2B5EF4-FFF2-40B4-BE49-F238E27FC236}">
                <a16:creationId xmlns:a16="http://schemas.microsoft.com/office/drawing/2014/main" id="{AAF55697-F3D8-D995-6D43-78323BECE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4564063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98">
            <a:extLst>
              <a:ext uri="{FF2B5EF4-FFF2-40B4-BE49-F238E27FC236}">
                <a16:creationId xmlns:a16="http://schemas.microsoft.com/office/drawing/2014/main" id="{B2947273-5228-9C03-85BB-769E65FC7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4564063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9">
            <a:extLst>
              <a:ext uri="{FF2B5EF4-FFF2-40B4-BE49-F238E27FC236}">
                <a16:creationId xmlns:a16="http://schemas.microsoft.com/office/drawing/2014/main" id="{09A2567F-BBF9-EA66-D39B-3FC41B4B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4564063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0">
            <a:extLst>
              <a:ext uri="{FF2B5EF4-FFF2-40B4-BE49-F238E27FC236}">
                <a16:creationId xmlns:a16="http://schemas.microsoft.com/office/drawing/2014/main" id="{BF8992D7-9099-09D7-9985-85F4D49C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4564063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1">
            <a:extLst>
              <a:ext uri="{FF2B5EF4-FFF2-40B4-BE49-F238E27FC236}">
                <a16:creationId xmlns:a16="http://schemas.microsoft.com/office/drawing/2014/main" id="{59221F92-6B74-5823-7C39-787FBC396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4564063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2">
            <a:extLst>
              <a:ext uri="{FF2B5EF4-FFF2-40B4-BE49-F238E27FC236}">
                <a16:creationId xmlns:a16="http://schemas.microsoft.com/office/drawing/2014/main" id="{33603210-4EFB-79A8-2C09-E330A66C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4564063"/>
            <a:ext cx="2635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3">
            <a:extLst>
              <a:ext uri="{FF2B5EF4-FFF2-40B4-BE49-F238E27FC236}">
                <a16:creationId xmlns:a16="http://schemas.microsoft.com/office/drawing/2014/main" id="{A9DEFE69-2AD1-4C96-6551-1277D11BB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4564063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104">
            <a:extLst>
              <a:ext uri="{FF2B5EF4-FFF2-40B4-BE49-F238E27FC236}">
                <a16:creationId xmlns:a16="http://schemas.microsoft.com/office/drawing/2014/main" id="{3C89F998-9212-13F9-C2DD-B103B3B0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26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5">
            <a:extLst>
              <a:ext uri="{FF2B5EF4-FFF2-40B4-BE49-F238E27FC236}">
                <a16:creationId xmlns:a16="http://schemas.microsoft.com/office/drawing/2014/main" id="{E12969D5-6E0B-B5CD-6F2E-CE5086607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6">
            <a:extLst>
              <a:ext uri="{FF2B5EF4-FFF2-40B4-BE49-F238E27FC236}">
                <a16:creationId xmlns:a16="http://schemas.microsoft.com/office/drawing/2014/main" id="{DECA50C4-9B58-13EA-EA67-E88D59C4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451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7">
            <a:extLst>
              <a:ext uri="{FF2B5EF4-FFF2-40B4-BE49-F238E27FC236}">
                <a16:creationId xmlns:a16="http://schemas.microsoft.com/office/drawing/2014/main" id="{2F559569-A88B-53C3-28AE-668483ED3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8">
            <a:extLst>
              <a:ext uri="{FF2B5EF4-FFF2-40B4-BE49-F238E27FC236}">
                <a16:creationId xmlns:a16="http://schemas.microsoft.com/office/drawing/2014/main" id="{0B6DAD2F-CF4B-6F50-683F-0B04D1142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6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9">
            <a:extLst>
              <a:ext uri="{FF2B5EF4-FFF2-40B4-BE49-F238E27FC236}">
                <a16:creationId xmlns:a16="http://schemas.microsoft.com/office/drawing/2014/main" id="{6D175C79-F0B9-35DC-AA00-330B304F8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0">
            <a:extLst>
              <a:ext uri="{FF2B5EF4-FFF2-40B4-BE49-F238E27FC236}">
                <a16:creationId xmlns:a16="http://schemas.microsoft.com/office/drawing/2014/main" id="{C64948A8-31D4-A456-F61E-2DF0AD6EF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1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1">
            <a:extLst>
              <a:ext uri="{FF2B5EF4-FFF2-40B4-BE49-F238E27FC236}">
                <a16:creationId xmlns:a16="http://schemas.microsoft.com/office/drawing/2014/main" id="{4EC0A5ED-F6A6-91F6-C552-2D65941A7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4932363"/>
            <a:ext cx="28098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2">
            <a:extLst>
              <a:ext uri="{FF2B5EF4-FFF2-40B4-BE49-F238E27FC236}">
                <a16:creationId xmlns:a16="http://schemas.microsoft.com/office/drawing/2014/main" id="{840436F1-46FB-3148-D70B-434BA5B5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726" y="4932363"/>
            <a:ext cx="26352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7C916F1-6663-6461-E8E8-7BD2886C8E29}"/>
              </a:ext>
            </a:extLst>
          </p:cNvPr>
          <p:cNvSpPr/>
          <p:nvPr/>
        </p:nvSpPr>
        <p:spPr>
          <a:xfrm>
            <a:off x="3846037" y="4547065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506557C-4598-6DC3-11E8-362F2A71E2EB}"/>
              </a:ext>
            </a:extLst>
          </p:cNvPr>
          <p:cNvSpPr/>
          <p:nvPr/>
        </p:nvSpPr>
        <p:spPr>
          <a:xfrm>
            <a:off x="5624946" y="4530441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DE6A667-A666-FDB3-5A5C-79BB66EAA640}"/>
              </a:ext>
            </a:extLst>
          </p:cNvPr>
          <p:cNvSpPr/>
          <p:nvPr/>
        </p:nvSpPr>
        <p:spPr>
          <a:xfrm>
            <a:off x="4738255" y="4880124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65C974D-1939-EA3A-6582-DFC9BD59CABA}"/>
              </a:ext>
            </a:extLst>
          </p:cNvPr>
          <p:cNvSpPr/>
          <p:nvPr/>
        </p:nvSpPr>
        <p:spPr>
          <a:xfrm>
            <a:off x="7456527" y="4533210"/>
            <a:ext cx="886691" cy="374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ine 21">
            <a:extLst>
              <a:ext uri="{FF2B5EF4-FFF2-40B4-BE49-F238E27FC236}">
                <a16:creationId xmlns:a16="http://schemas.microsoft.com/office/drawing/2014/main" id="{9E3D6AAD-F3DB-2554-CA92-9251DCD4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5876" y="5262563"/>
            <a:ext cx="63357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  <p:bldP spid="109" grpId="0"/>
      <p:bldP spid="110" grpId="0"/>
      <p:bldP spid="111" grpId="0"/>
      <p:bldP spid="112" grpId="0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8" grpId="0" animBg="1"/>
      <p:bldP spid="138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07B4-776E-3E47-EEC4-2AF1420E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58E0-6B27-3554-DA02-4C2C4956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similar are two strings?</a:t>
            </a:r>
          </a:p>
          <a:p>
            <a:pPr lvl="1"/>
            <a:r>
              <a:rPr lang="en-US" dirty="0" err="1"/>
              <a:t>ocurrance</a:t>
            </a:r>
            <a:r>
              <a:rPr lang="en-US" dirty="0"/>
              <a:t> vs occurrence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13399-4969-9668-0A24-C5CD6AB27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4992"/>
            <a:ext cx="5515745" cy="1933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662E3-2E49-8193-BCB3-ED978328F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099" y="2837386"/>
            <a:ext cx="5239481" cy="1829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120021-2FE3-960E-AC1B-984C44383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522" y="4809695"/>
            <a:ext cx="577295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9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5EAC3-13B7-9110-633E-475579F4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AB3F-6F66-3456-A336-6D13FEB7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Fibonacchi</a:t>
            </a:r>
            <a:r>
              <a:rPr lang="en-US" dirty="0"/>
              <a:t>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4040-FF80-A51B-9BE0-FF864F87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avoid repeated computations?</a:t>
            </a:r>
          </a:p>
          <a:p>
            <a:pPr lvl="1"/>
            <a:r>
              <a:rPr lang="en-US" dirty="0"/>
              <a:t>Start from smaller problems and proceed towards bigger ones.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E9129C-161A-83C8-788D-255B55D43836}"/>
              </a:ext>
            </a:extLst>
          </p:cNvPr>
          <p:cNvSpPr txBox="1">
            <a:spLocks/>
          </p:cNvSpPr>
          <p:nvPr/>
        </p:nvSpPr>
        <p:spPr>
          <a:xfrm>
            <a:off x="838200" y="2944353"/>
            <a:ext cx="7886700" cy="3232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Fibonacci(n):    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local fib[n+1] 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fib[0] = 0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fib[1] = 1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-&gt; 2 to n: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fib[i] = fib[i-1] </a:t>
            </a:r>
            <a:r>
              <a:rPr lang="en-US" sz="2000">
                <a:latin typeface="Courier" charset="0"/>
                <a:ea typeface="Courier" charset="0"/>
                <a:cs typeface="Courier" charset="0"/>
              </a:rPr>
              <a:t>+ fib[i-2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 marL="457200" lvl="1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return fib[n]</a:t>
            </a:r>
          </a:p>
        </p:txBody>
      </p:sp>
    </p:spTree>
    <p:extLst>
      <p:ext uri="{BB962C8B-B14F-4D97-AF65-F5344CB8AC3E}">
        <p14:creationId xmlns:p14="http://schemas.microsoft.com/office/powerpoint/2010/main" val="41041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3C33-8072-B4F7-E913-98B6DC5A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BCAF-4344-4794-08D7-69D4B9FB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B59E-BFC4-FFF8-5E10-4C8CAC37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  <a:p>
            <a:pPr lvl="1"/>
            <a:r>
              <a:rPr lang="en-US" dirty="0"/>
              <a:t>Gap penalty and mismatch penalty</a:t>
            </a:r>
          </a:p>
          <a:p>
            <a:pPr lvl="1"/>
            <a:r>
              <a:rPr lang="en-US" dirty="0"/>
              <a:t>Cost is sum of all penalties</a:t>
            </a:r>
          </a:p>
        </p:txBody>
      </p:sp>
    </p:spTree>
    <p:extLst>
      <p:ext uri="{BB962C8B-B14F-4D97-AF65-F5344CB8AC3E}">
        <p14:creationId xmlns:p14="http://schemas.microsoft.com/office/powerpoint/2010/main" val="3868584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3543B-F016-BFF8-EA99-B3170E48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A925-9647-115C-878E-37867695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76820-FF71-BC4C-D840-B2B6FC03C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two sequences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An alignment is a set of ordered </a:t>
                </a:r>
                <a:r>
                  <a:rPr lang="en-US" sz="2600" dirty="0" err="1"/>
                  <a:t>pairs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such that each character appears in at most one pair and there are no crossings.</a:t>
                </a:r>
              </a:p>
              <a:p>
                <a:pPr lvl="2"/>
                <a:r>
                  <a:rPr lang="en-US" sz="2200" dirty="0"/>
                  <a:t>Crossing: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cross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200" dirty="0"/>
                  <a:t> but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76820-FF71-BC4C-D840-B2B6FC03C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76EAEA5-A7AC-B3E0-A80A-522C9F02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27" y="4001294"/>
            <a:ext cx="551574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589F6-C163-594E-5681-27E8C217F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F71D-5914-B289-995D-A047E535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1A75C-FCC6-A2AA-3F20-28426BFA3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Given two sequences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lvl="1"/>
                <a:endParaRPr lang="en-US" sz="2800" dirty="0"/>
              </a:p>
              <a:p>
                <a:r>
                  <a:rPr lang="en-US" dirty="0"/>
                  <a:t>The cost of an alignment M is,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𝑚𝑖𝑠𝑚𝑎𝑡𝑐h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𝑢𝑛𝑚𝑎𝑡𝑐h𝑒𝑑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𝑢𝑛𝑚𝑎𝑡𝑐h𝑒𝑑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𝑔𝑎𝑝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3200" dirty="0"/>
                  <a:t>	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1A75C-FCC6-A2AA-3F20-28426BFA3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329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DA33D-5F27-BBC1-5CCC-684DB9E51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9299-EC6F-DF01-65CD-B2AC8988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62569-30C0-1CED-0221-10A4B9CEA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two sequences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lvl="1"/>
                <a:endParaRPr lang="en-US" sz="2600" dirty="0"/>
              </a:p>
              <a:p>
                <a:pPr lvl="1"/>
                <a:r>
                  <a:rPr lang="en-US" sz="2600" dirty="0"/>
                  <a:t>Goal: Find minimum cost alignment of the two sequences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F62569-30C0-1CED-0221-10A4B9CEA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34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83776-1043-4046-B057-B16B10F7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0D83-A743-11B1-18D6-C6531628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E5F2E-5F76-1845-1D5F-633AABB4A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two sequences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lvl="1"/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600" dirty="0"/>
                  <a:t> minimum cost of aligning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E5F2E-5F76-1845-1D5F-633AABB4A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462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8B243-7E73-EED8-6103-772759A9E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88A1-26E7-F704-787E-0D00E2B7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7843-FC4D-41EF-9562-74325EB40D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cost of aligning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Case 1: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sz="2200" dirty="0"/>
                  <a:t>Pay mismatch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+ min cost of aligning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𝑚𝑖𝑠𝑚𝑎𝑡𝑐h</m:t>
                        </m:r>
                      </m:sub>
                    </m:sSub>
                  </m:oMath>
                </a14:m>
                <a:r>
                  <a:rPr lang="en-US" sz="2200" dirty="0"/>
                  <a:t>+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−1,  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47843-FC4D-41EF-9562-74325EB40D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2ACF26A-9A1C-946E-6752-EFF97EA5E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27" y="4001294"/>
            <a:ext cx="551574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5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17ED6-6983-832B-8287-4ABF95D2B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70BC-3282-AE4A-0A9C-877FB73D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65A5D-A782-5CAE-CA71-2E873851C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cost of aligning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Case 2: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unmatched</a:t>
                </a:r>
              </a:p>
              <a:p>
                <a:pPr lvl="2"/>
                <a:r>
                  <a:rPr lang="en-US" sz="2200" dirty="0"/>
                  <a:t>Pay gap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+ min cost of aligning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200" dirty="0"/>
                  <a:t>+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−1,  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265A5D-A782-5CAE-CA71-2E873851C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182CEE-0F99-DA6B-35D6-83E86B4D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09" y="3828793"/>
            <a:ext cx="577295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B7717-9C09-A0EC-788A-E8C13CF88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E619-790B-1647-8D9A-78A3D6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74D5C-C9B7-203B-2EE4-CB59C8169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cost of aligning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dirty="0"/>
                  <a:t>Case 3: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unmatched </a:t>
                </a:r>
              </a:p>
              <a:p>
                <a:pPr lvl="2"/>
                <a:r>
                  <a:rPr lang="en-US" sz="2200" dirty="0"/>
                  <a:t>Pay gap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200" dirty="0"/>
                  <a:t> + min cost of aligning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𝑚𝑖𝑠𝑚𝑎𝑡𝑐h</m:t>
                        </m:r>
                      </m:sub>
                    </m:sSub>
                  </m:oMath>
                </a14:m>
                <a:r>
                  <a:rPr lang="en-US" sz="2200" dirty="0"/>
                  <a:t>+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74D5C-C9B7-203B-2EE4-CB59C8169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92059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6E768-3846-73C5-6DD7-AB35ED51E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80C4-6B11-142E-0D53-CA77D0F2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A92022-B1F0-E6A1-1715-E932E8D1D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cost of aligning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Case 1: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𝑚𝑖𝑠𝑚𝑎𝑡𝑐h</m:t>
                        </m:r>
                      </m:sub>
                    </m:sSub>
                  </m:oMath>
                </a14:m>
                <a:r>
                  <a:rPr lang="en-US" sz="2200" dirty="0"/>
                  <a:t>+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−1,  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Case 2: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unmatched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𝑚𝑖𝑠𝑚𝑎𝑡𝑐h</m:t>
                        </m:r>
                      </m:sub>
                    </m:sSub>
                  </m:oMath>
                </a14:m>
                <a:r>
                  <a:rPr lang="en-US" sz="2200" dirty="0"/>
                  <a:t>+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−1,  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914400" lvl="2" indent="0">
                  <a:buNone/>
                </a:pPr>
                <a:endParaRPr lang="en-US" sz="2200" dirty="0"/>
              </a:p>
              <a:p>
                <a:pPr lvl="1"/>
                <a:r>
                  <a:rPr lang="en-US" dirty="0"/>
                  <a:t>Case 3: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unmatched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𝑚𝑖𝑠𝑚𝑎𝑡𝑐h</m:t>
                        </m:r>
                      </m:sub>
                    </m:sSub>
                  </m:oMath>
                </a14:m>
                <a:r>
                  <a:rPr lang="en-US" sz="2200" dirty="0"/>
                  <a:t>+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5A92022-B1F0-E6A1-1715-E932E8D1D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66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B616-2F8B-C043-0190-5B26462A8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6BB1-0D2E-FD2A-DA41-1B7B9647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C8782-1507-AC6C-1FEC-18D25D8E8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minimum cost of aligning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C8782-1507-AC6C-1FEC-18D25D8E8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98ED489-89ED-D38C-074D-D6862D1C0EA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266415" y="2955166"/>
            <a:ext cx="765916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54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C5C1-0E84-29F5-AA33-03E423A9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B639E-1811-1E77-E98E-78D1074E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000" dirty="0">
                <a:solidFill>
                  <a:srgbClr val="C00000"/>
                </a:solidFill>
              </a:rPr>
              <a:t>Dynamic Programming!!!</a:t>
            </a:r>
          </a:p>
        </p:txBody>
      </p:sp>
    </p:spTree>
    <p:extLst>
      <p:ext uri="{BB962C8B-B14F-4D97-AF65-F5344CB8AC3E}">
        <p14:creationId xmlns:p14="http://schemas.microsoft.com/office/powerpoint/2010/main" val="39029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DDE6F-09BF-D339-68F3-0F69CF9A4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9877-7FC3-BE63-6A15-4337AB70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FB66A-FB91-5571-A5C5-2A8589D57FD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38200" y="1302597"/>
            <a:ext cx="6035579" cy="535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72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0BC9C-4FC0-FE4C-C59D-9F94B081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6998-FA4A-359D-CCBF-7A92E29E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C9301-DF41-C2F4-898F-5C181167AA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Given,</a:t>
                </a:r>
              </a:p>
              <a:p>
                <a:pPr lvl="1"/>
                <a:r>
                  <a:rPr lang="en-US" dirty="0"/>
                  <a:t>n items where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dirty="0"/>
                  <a:t> and weighs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of a subset of items = sum of values of individual items. </a:t>
                </a:r>
              </a:p>
              <a:p>
                <a:pPr lvl="1"/>
                <a:r>
                  <a:rPr lang="en-US" dirty="0"/>
                  <a:t>Knapsack has weight limit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Goal. Pack knapsack so as to maximize total value of items taken.</a:t>
                </a:r>
              </a:p>
              <a:p>
                <a:pPr lvl="1"/>
                <a:r>
                  <a:rPr lang="en-US" dirty="0"/>
                  <a:t>Example, {1, 2, 5} yields 35$ while {3, 4} yields 40$.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9C9301-DF41-C2F4-898F-5C181167A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381" r="-1294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22611E-8C65-AF9B-BF77-7173831BC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7390296" y="1825625"/>
            <a:ext cx="3410426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90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9A187-53BF-9328-6A11-82DB83579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F654-12D9-F2CE-FFCC-B09719DC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5D0C89-2069-70C7-BE2C-6D03A2DE7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optimal value of knapsack problem with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subject to weight limit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5D0C89-2069-70C7-BE2C-6D03A2DE7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455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E9E84-31D9-CE2E-4300-C89645DC4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AB3FE-0490-87C8-FEB1-7023E247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736CE-F06C-5D07-9B3D-926B68568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optimal value of knapsack problem with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subject to weight limit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Case 1: Don’t pick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selects best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2, 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1}</m:t>
                    </m:r>
                  </m:oMath>
                </a14:m>
                <a:r>
                  <a:rPr lang="en-US" dirty="0"/>
                  <a:t> subject to weight limit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Case 2: Pick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selects best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2, 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1}</m:t>
                    </m:r>
                  </m:oMath>
                </a14:m>
                <a:r>
                  <a:rPr lang="en-US" dirty="0"/>
                  <a:t> subject to weight limit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Collect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736CE-F06C-5D07-9B3D-926B68568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650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9E403-B03E-42B1-F2EA-54EF217B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998B-CE55-5EBA-CF58-258A7303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A0665-183F-FCB1-3CF6-7FA512BBA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optimal value of knapsack problem with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subject to weight limit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Case 1: Don’t pick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Case 2: Pick item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A0665-183F-FCB1-3CF6-7FA512BBA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370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445D-F261-50FE-8BAB-BCC1F047D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0440-8C74-AB8B-9005-65C75AD0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773A60-5C7A-D16C-ECC9-BB644031E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𝑂𝑃𝑇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optimal value of knapsack problem with items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subject to weight limit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773A60-5C7A-D16C-ECC9-BB644031E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37D626-FA05-113E-B547-D044669F26F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128019" y="3383280"/>
            <a:ext cx="9935962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979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DBDA5-1DB5-245A-EA32-604239D1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2972-64F2-4ACE-1904-CCAB151C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56644-C6EE-FA05-E21C-2724F00A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067127" y="1825625"/>
            <a:ext cx="8057746" cy="4351338"/>
          </a:xfrm>
        </p:spPr>
      </p:pic>
    </p:spTree>
    <p:extLst>
      <p:ext uri="{BB962C8B-B14F-4D97-AF65-F5344CB8AC3E}">
        <p14:creationId xmlns:p14="http://schemas.microsoft.com/office/powerpoint/2010/main" val="12992341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88D01-8064-D10E-153C-D7570E49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3C41-1BE5-1BE6-7922-BBE9E928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0-1 Knapsack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1A13E-22EA-B479-5A81-4BEEC37B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1B1F8-FFF5-EA98-B057-571D9256F53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20656" y="1607563"/>
            <a:ext cx="11917438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980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F7AD-F7DC-E37E-D983-51AC245F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A6C3-19BD-B430-DF04-74827399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CLRS 4</a:t>
            </a:r>
            <a:r>
              <a:rPr lang="en-US" baseline="30000" dirty="0"/>
              <a:t>th</a:t>
            </a:r>
            <a:r>
              <a:rPr lang="en-US" dirty="0"/>
              <a:t> Ed. Chapter 14 (14.1 – 14.4)</a:t>
            </a:r>
          </a:p>
          <a:p>
            <a:pPr lvl="1"/>
            <a:r>
              <a:rPr lang="en-US" dirty="0"/>
              <a:t>KT Sections 6.4 (The Knapsack Problem), 6.6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4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436F-053A-95D8-6E15-C6C2A658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AE00-81E2-905F-A960-603C6AB8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an algorithm design paradigm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like divide-and-conquer is an algorithm design paradigm.</a:t>
            </a:r>
          </a:p>
          <a:p>
            <a:r>
              <a:rPr lang="en-US" dirty="0"/>
              <a:t>Usually, it is for solving </a:t>
            </a:r>
            <a:r>
              <a:rPr lang="en-US" b="1" dirty="0"/>
              <a:t>optimization problems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E.g.,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shortest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path,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minimum/maximum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profit,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longest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sequences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(Fibonacci numbers aren’t an optimization problem, but they are a good example of DP anyway</a:t>
            </a:r>
            <a:r>
              <a:rPr lang="mr-IN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7758-7AB4-87C9-C0CB-FFB7B3EF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B5852-41F3-D19D-A684-E9DD8E5F5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Optimal Sub-structure Property</a:t>
                </a:r>
              </a:p>
              <a:p>
                <a:pPr lvl="1"/>
                <a:r>
                  <a:rPr lang="en-US" sz="2600" dirty="0"/>
                  <a:t>Big problems break up into sub-problems.</a:t>
                </a:r>
                <a:endParaRPr lang="en-US" sz="2600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en-US" sz="2600" dirty="0"/>
                  <a:t>The solution to a problem can be expressed in terms of solutions to smaller sub-problems.</a:t>
                </a:r>
              </a:p>
              <a:p>
                <a:pPr marL="1143000" lvl="4">
                  <a:spcBef>
                    <a:spcPts val="1000"/>
                  </a:spcBef>
                </a:pPr>
                <a:r>
                  <a:rPr lang="en-US" sz="2600" dirty="0">
                    <a:solidFill>
                      <a:schemeClr val="accent1">
                        <a:lumMod val="75000"/>
                      </a:schemeClr>
                    </a:solidFill>
                  </a:rPr>
                  <a:t>Fibonacci:</a:t>
                </a:r>
              </a:p>
              <a:p>
                <a:pPr marL="914400" lvl="4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𝑓𝑖𝑏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𝑓𝑖𝑏</m:t>
                      </m:r>
                      <m:r>
                        <a:rPr lang="en-US" sz="2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sz="2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0B5852-41F3-D19D-A684-E9DD8E5F5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28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40BF4-59EE-6044-2062-58728CF9D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578A-075E-E656-AF95-AB239D12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19F4-E8CD-E1C9-2C65-74C1D737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Overlapping Sub-Problem Property</a:t>
            </a:r>
          </a:p>
          <a:p>
            <a:pPr lvl="1"/>
            <a:r>
              <a:rPr lang="en-US" sz="2600" dirty="0"/>
              <a:t>The sub-problems overlap.</a:t>
            </a:r>
          </a:p>
          <a:p>
            <a:pPr lvl="2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Fibonacci:</a:t>
            </a:r>
          </a:p>
          <a:p>
            <a:pPr lvl="3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Both fib[i+1] and fib[i+2] directly use fib[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].</a:t>
            </a:r>
          </a:p>
          <a:p>
            <a:pPr lvl="3"/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And lots of different fib[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i+x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] indirectly use fib[</a:t>
            </a:r>
            <a:r>
              <a:rPr lang="en-US" sz="26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].</a:t>
            </a:r>
          </a:p>
          <a:p>
            <a:pPr lvl="1"/>
            <a:r>
              <a:rPr lang="en-US" sz="2600" dirty="0"/>
              <a:t>This means that we can save time by solving a sub-problem just once and storing the answer.</a:t>
            </a:r>
          </a:p>
        </p:txBody>
      </p:sp>
    </p:spTree>
    <p:extLst>
      <p:ext uri="{BB962C8B-B14F-4D97-AF65-F5344CB8AC3E}">
        <p14:creationId xmlns:p14="http://schemas.microsoft.com/office/powerpoint/2010/main" val="27612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3030</Words>
  <Application>Microsoft Office PowerPoint</Application>
  <PresentationFormat>Widescreen</PresentationFormat>
  <Paragraphs>791</Paragraphs>
  <Slides>68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Aptos</vt:lpstr>
      <vt:lpstr>Aptos Display</vt:lpstr>
      <vt:lpstr>Arial</vt:lpstr>
      <vt:lpstr>Cambria Math</vt:lpstr>
      <vt:lpstr>Courier</vt:lpstr>
      <vt:lpstr>Courier New</vt:lpstr>
      <vt:lpstr>Office Theme</vt:lpstr>
      <vt:lpstr>Dynamic Programming</vt:lpstr>
      <vt:lpstr>Fibonacchi Numbers</vt:lpstr>
      <vt:lpstr>What’s going on? Consider Fib(8)</vt:lpstr>
      <vt:lpstr>Fibonacchi Numbers</vt:lpstr>
      <vt:lpstr>Fibonacchi Numbers</vt:lpstr>
      <vt:lpstr>What did we do?</vt:lpstr>
      <vt:lpstr>Dynamic Programming</vt:lpstr>
      <vt:lpstr>Elements of dynamic programming</vt:lpstr>
      <vt:lpstr>Elements of dynamic programming</vt:lpstr>
      <vt:lpstr>Elements of dynamic programming</vt:lpstr>
      <vt:lpstr>Two ways to think about and/or implement DP algorithms</vt:lpstr>
      <vt:lpstr>Top-down Approach</vt:lpstr>
      <vt:lpstr>Top-down Approach</vt:lpstr>
      <vt:lpstr>Top-down Approach</vt:lpstr>
      <vt:lpstr>Bottom-up Approach</vt:lpstr>
      <vt:lpstr>Rod-cutting Problem</vt:lpstr>
      <vt:lpstr>Rod-cutting Problem</vt:lpstr>
      <vt:lpstr>Rod-cutting Problem</vt:lpstr>
      <vt:lpstr>Rod-cutting Problem</vt:lpstr>
      <vt:lpstr>Rod-cutting Problem</vt:lpstr>
      <vt:lpstr>Rod-cutting Problem</vt:lpstr>
      <vt:lpstr>Rod-cutting Problem (Top-down Approach)</vt:lpstr>
      <vt:lpstr>Rod-cutting Problem (Bottom-up Approach)</vt:lpstr>
      <vt:lpstr>Rod-cutting Problem (Bottom-up Approach)</vt:lpstr>
      <vt:lpstr>Rod-cutting Problem (Bottom-up Approach)</vt:lpstr>
      <vt:lpstr>Rod-cutting Problem (Bottom-up Approach)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Elements of dynamic programming (Revisit)</vt:lpstr>
      <vt:lpstr>Optimal Substructure Property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Longest Common Subsequence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Sequence Alignment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0-1 Knapsack Problem</vt:lpstr>
      <vt:lpstr>Reference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Chowdhury Mohammad Rakin Haider</dc:creator>
  <cp:lastModifiedBy>Chowdhury Mohammad Rakin Haider</cp:lastModifiedBy>
  <cp:revision>21</cp:revision>
  <dcterms:created xsi:type="dcterms:W3CDTF">2024-11-23T14:53:35Z</dcterms:created>
  <dcterms:modified xsi:type="dcterms:W3CDTF">2024-12-08T18:19:02Z</dcterms:modified>
</cp:coreProperties>
</file>