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4" r:id="rId8"/>
    <p:sldId id="265"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5BD082-3968-82A9-3E6C-D88C4FA77B1D}" v="20" dt="2024-09-18T12:24:08.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1.svg"/><Relationship Id="rId9"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1.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8C386-3BAC-41E0-AFDC-7F334F0FB6F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B1F6234-B607-456A-BA9D-5C529D8DA60E}">
      <dgm:prSet/>
      <dgm:spPr/>
      <dgm:t>
        <a:bodyPr/>
        <a:lstStyle/>
        <a:p>
          <a:r>
            <a:rPr lang="en-US" dirty="0"/>
            <a:t>Customizing devices through wallpapers enhances user experience and aesthetics.</a:t>
          </a:r>
        </a:p>
      </dgm:t>
    </dgm:pt>
    <dgm:pt modelId="{B56569FE-1777-4478-B7C0-B34EC6F5003F}" type="parTrans" cxnId="{FE1B1BA3-48B1-4E24-B608-2CC0903B7A5D}">
      <dgm:prSet/>
      <dgm:spPr/>
      <dgm:t>
        <a:bodyPr/>
        <a:lstStyle/>
        <a:p>
          <a:endParaRPr lang="en-US"/>
        </a:p>
      </dgm:t>
    </dgm:pt>
    <dgm:pt modelId="{AB3BBC03-2A7E-42AE-B3DC-6B32ED3AD089}" type="sibTrans" cxnId="{FE1B1BA3-48B1-4E24-B608-2CC0903B7A5D}">
      <dgm:prSet/>
      <dgm:spPr/>
      <dgm:t>
        <a:bodyPr/>
        <a:lstStyle/>
        <a:p>
          <a:endParaRPr lang="en-US"/>
        </a:p>
      </dgm:t>
    </dgm:pt>
    <dgm:pt modelId="{65DD7036-3DFB-4CCF-9C09-1724050F9F03}">
      <dgm:prSet/>
      <dgm:spPr/>
      <dgm:t>
        <a:bodyPr/>
        <a:lstStyle/>
        <a:p>
          <a:r>
            <a:rPr lang="en-US" dirty="0"/>
            <a:t>Provides an easy-to-use app for changing wallpapers.</a:t>
          </a:r>
        </a:p>
      </dgm:t>
    </dgm:pt>
    <dgm:pt modelId="{8100D1C6-F54C-4762-9AEB-B283CF53E334}" type="parTrans" cxnId="{7B821BB0-A9E1-4BCE-9F2E-8286699E45BF}">
      <dgm:prSet/>
      <dgm:spPr/>
      <dgm:t>
        <a:bodyPr/>
        <a:lstStyle/>
        <a:p>
          <a:endParaRPr lang="en-US"/>
        </a:p>
      </dgm:t>
    </dgm:pt>
    <dgm:pt modelId="{C556E202-F28A-41CB-AC12-6E07C72DB0C3}" type="sibTrans" cxnId="{7B821BB0-A9E1-4BCE-9F2E-8286699E45BF}">
      <dgm:prSet/>
      <dgm:spPr/>
      <dgm:t>
        <a:bodyPr/>
        <a:lstStyle/>
        <a:p>
          <a:endParaRPr lang="en-US"/>
        </a:p>
      </dgm:t>
    </dgm:pt>
    <dgm:pt modelId="{18436C9C-05B5-46BB-B7D4-7130CEE12362}">
      <dgm:prSet/>
      <dgm:spPr/>
      <dgm:t>
        <a:bodyPr/>
        <a:lstStyle/>
        <a:p>
          <a:r>
            <a:rPr lang="en-US" dirty="0"/>
            <a:t>Accesses a vast, high-quality wallpaper library in real-time.</a:t>
          </a:r>
        </a:p>
      </dgm:t>
    </dgm:pt>
    <dgm:pt modelId="{5322D56C-D3ED-4220-9F82-E9337C5B7EF1}" type="parTrans" cxnId="{4A6C0ECF-2173-4542-A6C7-897928838923}">
      <dgm:prSet/>
      <dgm:spPr/>
      <dgm:t>
        <a:bodyPr/>
        <a:lstStyle/>
        <a:p>
          <a:endParaRPr lang="en-US"/>
        </a:p>
      </dgm:t>
    </dgm:pt>
    <dgm:pt modelId="{0BA2281A-4317-4B23-8478-F8705E67F1FF}" type="sibTrans" cxnId="{4A6C0ECF-2173-4542-A6C7-897928838923}">
      <dgm:prSet/>
      <dgm:spPr/>
      <dgm:t>
        <a:bodyPr/>
        <a:lstStyle/>
        <a:p>
          <a:endParaRPr lang="en-US"/>
        </a:p>
      </dgm:t>
    </dgm:pt>
    <dgm:pt modelId="{E77F6C4B-4D83-4EEB-899D-E33A09657EEA}">
      <dgm:prSet/>
      <dgm:spPr/>
      <dgm:t>
        <a:bodyPr/>
        <a:lstStyle/>
        <a:p>
          <a:r>
            <a:rPr lang="en-US" dirty="0"/>
            <a:t>Ensures a simple and intuitive experience for all users.</a:t>
          </a:r>
        </a:p>
      </dgm:t>
    </dgm:pt>
    <dgm:pt modelId="{4648F9F7-FE63-4DE5-862E-4393BA36504A}" type="parTrans" cxnId="{610902E5-4638-43D4-9EDB-DE4DBD9984D6}">
      <dgm:prSet/>
      <dgm:spPr/>
      <dgm:t>
        <a:bodyPr/>
        <a:lstStyle/>
        <a:p>
          <a:endParaRPr lang="en-US"/>
        </a:p>
      </dgm:t>
    </dgm:pt>
    <dgm:pt modelId="{FC30C03E-4BF5-4FB8-BB33-B01D7A5AF187}" type="sibTrans" cxnId="{610902E5-4638-43D4-9EDB-DE4DBD9984D6}">
      <dgm:prSet/>
      <dgm:spPr/>
      <dgm:t>
        <a:bodyPr/>
        <a:lstStyle/>
        <a:p>
          <a:endParaRPr lang="en-US"/>
        </a:p>
      </dgm:t>
    </dgm:pt>
    <dgm:pt modelId="{8683425C-B3A1-425D-B969-E5CEB44E286D}">
      <dgm:prSet/>
      <dgm:spPr/>
      <dgm:t>
        <a:bodyPr/>
        <a:lstStyle/>
        <a:p>
          <a:pPr rtl="0"/>
          <a:r>
            <a:rPr lang="en-US"/>
            <a:t>Utilizes efficient image loading and caching techniques</a:t>
          </a:r>
          <a:r>
            <a:rPr lang="en-US">
              <a:latin typeface="Aptos Display" panose="020F0302020204030204"/>
            </a:rPr>
            <a:t> </a:t>
          </a:r>
          <a:r>
            <a:rPr lang="en-US"/>
            <a:t>(Elgendy et al., 2021</a:t>
          </a:r>
          <a:r>
            <a:rPr lang="en-US">
              <a:latin typeface="Aptos Display" panose="020F0302020204030204"/>
            </a:rPr>
            <a:t>).</a:t>
          </a:r>
          <a:endParaRPr lang="en-US"/>
        </a:p>
      </dgm:t>
    </dgm:pt>
    <dgm:pt modelId="{906FF0D5-C2D9-4D0B-A73D-9DB3DDE4F944}" type="parTrans" cxnId="{8CB428A5-8E5C-469A-8768-7CCABE8ADA4B}">
      <dgm:prSet/>
      <dgm:spPr/>
      <dgm:t>
        <a:bodyPr/>
        <a:lstStyle/>
        <a:p>
          <a:endParaRPr lang="en-US"/>
        </a:p>
      </dgm:t>
    </dgm:pt>
    <dgm:pt modelId="{78109F47-6CF8-49A7-BD15-4AA6CCAF4DB4}" type="sibTrans" cxnId="{8CB428A5-8E5C-469A-8768-7CCABE8ADA4B}">
      <dgm:prSet/>
      <dgm:spPr/>
      <dgm:t>
        <a:bodyPr/>
        <a:lstStyle/>
        <a:p>
          <a:endParaRPr lang="en-US"/>
        </a:p>
      </dgm:t>
    </dgm:pt>
    <dgm:pt modelId="{D268C802-78E5-48E6-8244-373AC7D07185}" type="pres">
      <dgm:prSet presAssocID="{F0F8C386-3BAC-41E0-AFDC-7F334F0FB6F5}" presName="vert0" presStyleCnt="0">
        <dgm:presLayoutVars>
          <dgm:dir/>
          <dgm:animOne val="branch"/>
          <dgm:animLvl val="lvl"/>
        </dgm:presLayoutVars>
      </dgm:prSet>
      <dgm:spPr/>
    </dgm:pt>
    <dgm:pt modelId="{D5DF8C74-8C67-4762-8507-0EBDDFE28468}" type="pres">
      <dgm:prSet presAssocID="{BB1F6234-B607-456A-BA9D-5C529D8DA60E}" presName="thickLine" presStyleLbl="alignNode1" presStyleIdx="0" presStyleCnt="5"/>
      <dgm:spPr/>
    </dgm:pt>
    <dgm:pt modelId="{5705A8E3-A5E4-4ADD-8310-26B3B7D47D7D}" type="pres">
      <dgm:prSet presAssocID="{BB1F6234-B607-456A-BA9D-5C529D8DA60E}" presName="horz1" presStyleCnt="0"/>
      <dgm:spPr/>
    </dgm:pt>
    <dgm:pt modelId="{7E56FC55-FC70-446F-B635-61E8D2B29A9C}" type="pres">
      <dgm:prSet presAssocID="{BB1F6234-B607-456A-BA9D-5C529D8DA60E}" presName="tx1" presStyleLbl="revTx" presStyleIdx="0" presStyleCnt="5"/>
      <dgm:spPr/>
    </dgm:pt>
    <dgm:pt modelId="{F2B407BB-C0D3-4153-94B9-6C69FDD6C0F1}" type="pres">
      <dgm:prSet presAssocID="{BB1F6234-B607-456A-BA9D-5C529D8DA60E}" presName="vert1" presStyleCnt="0"/>
      <dgm:spPr/>
    </dgm:pt>
    <dgm:pt modelId="{383415AE-1A05-40BB-B57B-EE5A5EDB5E4B}" type="pres">
      <dgm:prSet presAssocID="{65DD7036-3DFB-4CCF-9C09-1724050F9F03}" presName="thickLine" presStyleLbl="alignNode1" presStyleIdx="1" presStyleCnt="5"/>
      <dgm:spPr/>
    </dgm:pt>
    <dgm:pt modelId="{3A4FC251-78B8-4055-A45E-99AAC22C5D8C}" type="pres">
      <dgm:prSet presAssocID="{65DD7036-3DFB-4CCF-9C09-1724050F9F03}" presName="horz1" presStyleCnt="0"/>
      <dgm:spPr/>
    </dgm:pt>
    <dgm:pt modelId="{B969F8FA-3E00-4DDF-B719-37FA2007BD03}" type="pres">
      <dgm:prSet presAssocID="{65DD7036-3DFB-4CCF-9C09-1724050F9F03}" presName="tx1" presStyleLbl="revTx" presStyleIdx="1" presStyleCnt="5"/>
      <dgm:spPr/>
    </dgm:pt>
    <dgm:pt modelId="{25977CF4-B43C-4D91-9899-A2B17098C1AF}" type="pres">
      <dgm:prSet presAssocID="{65DD7036-3DFB-4CCF-9C09-1724050F9F03}" presName="vert1" presStyleCnt="0"/>
      <dgm:spPr/>
    </dgm:pt>
    <dgm:pt modelId="{ED6C721C-0922-4D4E-9791-8608C698254A}" type="pres">
      <dgm:prSet presAssocID="{18436C9C-05B5-46BB-B7D4-7130CEE12362}" presName="thickLine" presStyleLbl="alignNode1" presStyleIdx="2" presStyleCnt="5"/>
      <dgm:spPr/>
    </dgm:pt>
    <dgm:pt modelId="{28A67EA5-198F-4D10-B64A-AD4C8BA7FC76}" type="pres">
      <dgm:prSet presAssocID="{18436C9C-05B5-46BB-B7D4-7130CEE12362}" presName="horz1" presStyleCnt="0"/>
      <dgm:spPr/>
    </dgm:pt>
    <dgm:pt modelId="{1DD42A30-7992-4B14-A818-69C062B9A277}" type="pres">
      <dgm:prSet presAssocID="{18436C9C-05B5-46BB-B7D4-7130CEE12362}" presName="tx1" presStyleLbl="revTx" presStyleIdx="2" presStyleCnt="5"/>
      <dgm:spPr/>
    </dgm:pt>
    <dgm:pt modelId="{AC22C95C-001D-4D35-A7B1-D6EA06573CBF}" type="pres">
      <dgm:prSet presAssocID="{18436C9C-05B5-46BB-B7D4-7130CEE12362}" presName="vert1" presStyleCnt="0"/>
      <dgm:spPr/>
    </dgm:pt>
    <dgm:pt modelId="{11B40C2A-EB50-474E-A432-ADDF1C8FD171}" type="pres">
      <dgm:prSet presAssocID="{E77F6C4B-4D83-4EEB-899D-E33A09657EEA}" presName="thickLine" presStyleLbl="alignNode1" presStyleIdx="3" presStyleCnt="5"/>
      <dgm:spPr/>
    </dgm:pt>
    <dgm:pt modelId="{76A157E1-D584-47AA-B2FA-6CF7C2B1A6D1}" type="pres">
      <dgm:prSet presAssocID="{E77F6C4B-4D83-4EEB-899D-E33A09657EEA}" presName="horz1" presStyleCnt="0"/>
      <dgm:spPr/>
    </dgm:pt>
    <dgm:pt modelId="{16F8C9EC-A1AE-49F0-8696-190C20FA3348}" type="pres">
      <dgm:prSet presAssocID="{E77F6C4B-4D83-4EEB-899D-E33A09657EEA}" presName="tx1" presStyleLbl="revTx" presStyleIdx="3" presStyleCnt="5"/>
      <dgm:spPr/>
    </dgm:pt>
    <dgm:pt modelId="{561631BE-7973-4B7C-8B6D-83E77BC7A439}" type="pres">
      <dgm:prSet presAssocID="{E77F6C4B-4D83-4EEB-899D-E33A09657EEA}" presName="vert1" presStyleCnt="0"/>
      <dgm:spPr/>
    </dgm:pt>
    <dgm:pt modelId="{0C725ABD-148C-471C-96A7-3CC9D59E6995}" type="pres">
      <dgm:prSet presAssocID="{8683425C-B3A1-425D-B969-E5CEB44E286D}" presName="thickLine" presStyleLbl="alignNode1" presStyleIdx="4" presStyleCnt="5"/>
      <dgm:spPr/>
    </dgm:pt>
    <dgm:pt modelId="{66C53403-F25A-4EAC-A7BB-2B71F2C252C5}" type="pres">
      <dgm:prSet presAssocID="{8683425C-B3A1-425D-B969-E5CEB44E286D}" presName="horz1" presStyleCnt="0"/>
      <dgm:spPr/>
    </dgm:pt>
    <dgm:pt modelId="{A7A296E3-74FE-4FFA-A4C9-8B443A3A7538}" type="pres">
      <dgm:prSet presAssocID="{8683425C-B3A1-425D-B969-E5CEB44E286D}" presName="tx1" presStyleLbl="revTx" presStyleIdx="4" presStyleCnt="5"/>
      <dgm:spPr/>
    </dgm:pt>
    <dgm:pt modelId="{6BAF55DA-50F4-42E0-8924-BF51A04C79CC}" type="pres">
      <dgm:prSet presAssocID="{8683425C-B3A1-425D-B969-E5CEB44E286D}" presName="vert1" presStyleCnt="0"/>
      <dgm:spPr/>
    </dgm:pt>
  </dgm:ptLst>
  <dgm:cxnLst>
    <dgm:cxn modelId="{0150C612-53C5-49BA-8979-7D634982BDA9}" type="presOf" srcId="{65DD7036-3DFB-4CCF-9C09-1724050F9F03}" destId="{B969F8FA-3E00-4DDF-B719-37FA2007BD03}" srcOrd="0" destOrd="0" presId="urn:microsoft.com/office/officeart/2008/layout/LinedList"/>
    <dgm:cxn modelId="{C6F6AF3A-F984-4F68-A9CD-F5BCA3BD7233}" type="presOf" srcId="{8683425C-B3A1-425D-B969-E5CEB44E286D}" destId="{A7A296E3-74FE-4FFA-A4C9-8B443A3A7538}" srcOrd="0" destOrd="0" presId="urn:microsoft.com/office/officeart/2008/layout/LinedList"/>
    <dgm:cxn modelId="{C36F0363-B942-4050-83A0-9B3C77A5B1F5}" type="presOf" srcId="{F0F8C386-3BAC-41E0-AFDC-7F334F0FB6F5}" destId="{D268C802-78E5-48E6-8244-373AC7D07185}" srcOrd="0" destOrd="0" presId="urn:microsoft.com/office/officeart/2008/layout/LinedList"/>
    <dgm:cxn modelId="{7F58A77D-ECBB-476C-875B-628AD670562A}" type="presOf" srcId="{18436C9C-05B5-46BB-B7D4-7130CEE12362}" destId="{1DD42A30-7992-4B14-A818-69C062B9A277}" srcOrd="0" destOrd="0" presId="urn:microsoft.com/office/officeart/2008/layout/LinedList"/>
    <dgm:cxn modelId="{5FBC2785-4EB2-4CA6-BFFA-FAD807094776}" type="presOf" srcId="{E77F6C4B-4D83-4EEB-899D-E33A09657EEA}" destId="{16F8C9EC-A1AE-49F0-8696-190C20FA3348}" srcOrd="0" destOrd="0" presId="urn:microsoft.com/office/officeart/2008/layout/LinedList"/>
    <dgm:cxn modelId="{FE1B1BA3-48B1-4E24-B608-2CC0903B7A5D}" srcId="{F0F8C386-3BAC-41E0-AFDC-7F334F0FB6F5}" destId="{BB1F6234-B607-456A-BA9D-5C529D8DA60E}" srcOrd="0" destOrd="0" parTransId="{B56569FE-1777-4478-B7C0-B34EC6F5003F}" sibTransId="{AB3BBC03-2A7E-42AE-B3DC-6B32ED3AD089}"/>
    <dgm:cxn modelId="{8CB428A5-8E5C-469A-8768-7CCABE8ADA4B}" srcId="{F0F8C386-3BAC-41E0-AFDC-7F334F0FB6F5}" destId="{8683425C-B3A1-425D-B969-E5CEB44E286D}" srcOrd="4" destOrd="0" parTransId="{906FF0D5-C2D9-4D0B-A73D-9DB3DDE4F944}" sibTransId="{78109F47-6CF8-49A7-BD15-4AA6CCAF4DB4}"/>
    <dgm:cxn modelId="{7B821BB0-A9E1-4BCE-9F2E-8286699E45BF}" srcId="{F0F8C386-3BAC-41E0-AFDC-7F334F0FB6F5}" destId="{65DD7036-3DFB-4CCF-9C09-1724050F9F03}" srcOrd="1" destOrd="0" parTransId="{8100D1C6-F54C-4762-9AEB-B283CF53E334}" sibTransId="{C556E202-F28A-41CB-AC12-6E07C72DB0C3}"/>
    <dgm:cxn modelId="{11EAC8BB-2845-48BE-9206-902C15A5CE50}" type="presOf" srcId="{BB1F6234-B607-456A-BA9D-5C529D8DA60E}" destId="{7E56FC55-FC70-446F-B635-61E8D2B29A9C}" srcOrd="0" destOrd="0" presId="urn:microsoft.com/office/officeart/2008/layout/LinedList"/>
    <dgm:cxn modelId="{4A6C0ECF-2173-4542-A6C7-897928838923}" srcId="{F0F8C386-3BAC-41E0-AFDC-7F334F0FB6F5}" destId="{18436C9C-05B5-46BB-B7D4-7130CEE12362}" srcOrd="2" destOrd="0" parTransId="{5322D56C-D3ED-4220-9F82-E9337C5B7EF1}" sibTransId="{0BA2281A-4317-4B23-8478-F8705E67F1FF}"/>
    <dgm:cxn modelId="{610902E5-4638-43D4-9EDB-DE4DBD9984D6}" srcId="{F0F8C386-3BAC-41E0-AFDC-7F334F0FB6F5}" destId="{E77F6C4B-4D83-4EEB-899D-E33A09657EEA}" srcOrd="3" destOrd="0" parTransId="{4648F9F7-FE63-4DE5-862E-4393BA36504A}" sibTransId="{FC30C03E-4BF5-4FB8-BB33-B01D7A5AF187}"/>
    <dgm:cxn modelId="{D9AF1543-CBFA-4624-9D1A-054795D77E43}" type="presParOf" srcId="{D268C802-78E5-48E6-8244-373AC7D07185}" destId="{D5DF8C74-8C67-4762-8507-0EBDDFE28468}" srcOrd="0" destOrd="0" presId="urn:microsoft.com/office/officeart/2008/layout/LinedList"/>
    <dgm:cxn modelId="{14B41A49-0507-44BD-A9DB-A20B16666B70}" type="presParOf" srcId="{D268C802-78E5-48E6-8244-373AC7D07185}" destId="{5705A8E3-A5E4-4ADD-8310-26B3B7D47D7D}" srcOrd="1" destOrd="0" presId="urn:microsoft.com/office/officeart/2008/layout/LinedList"/>
    <dgm:cxn modelId="{5311D363-F69B-4AAE-8EEB-2E8E764F9C35}" type="presParOf" srcId="{5705A8E3-A5E4-4ADD-8310-26B3B7D47D7D}" destId="{7E56FC55-FC70-446F-B635-61E8D2B29A9C}" srcOrd="0" destOrd="0" presId="urn:microsoft.com/office/officeart/2008/layout/LinedList"/>
    <dgm:cxn modelId="{70BE8444-F1C0-4A69-9DB2-AAE78ED07660}" type="presParOf" srcId="{5705A8E3-A5E4-4ADD-8310-26B3B7D47D7D}" destId="{F2B407BB-C0D3-4153-94B9-6C69FDD6C0F1}" srcOrd="1" destOrd="0" presId="urn:microsoft.com/office/officeart/2008/layout/LinedList"/>
    <dgm:cxn modelId="{15F1D397-27E0-45E1-9E9A-83248D422006}" type="presParOf" srcId="{D268C802-78E5-48E6-8244-373AC7D07185}" destId="{383415AE-1A05-40BB-B57B-EE5A5EDB5E4B}" srcOrd="2" destOrd="0" presId="urn:microsoft.com/office/officeart/2008/layout/LinedList"/>
    <dgm:cxn modelId="{ED7C1802-4AEF-4610-BAA7-17EB2F0CACDF}" type="presParOf" srcId="{D268C802-78E5-48E6-8244-373AC7D07185}" destId="{3A4FC251-78B8-4055-A45E-99AAC22C5D8C}" srcOrd="3" destOrd="0" presId="urn:microsoft.com/office/officeart/2008/layout/LinedList"/>
    <dgm:cxn modelId="{53B8F9AC-08C6-41BA-8D70-C7A7FCD12E2A}" type="presParOf" srcId="{3A4FC251-78B8-4055-A45E-99AAC22C5D8C}" destId="{B969F8FA-3E00-4DDF-B719-37FA2007BD03}" srcOrd="0" destOrd="0" presId="urn:microsoft.com/office/officeart/2008/layout/LinedList"/>
    <dgm:cxn modelId="{DC04169B-9CCD-4538-9635-348EFF19E88A}" type="presParOf" srcId="{3A4FC251-78B8-4055-A45E-99AAC22C5D8C}" destId="{25977CF4-B43C-4D91-9899-A2B17098C1AF}" srcOrd="1" destOrd="0" presId="urn:microsoft.com/office/officeart/2008/layout/LinedList"/>
    <dgm:cxn modelId="{A0F9B746-C39F-40BA-A497-4C65A4B7E2CD}" type="presParOf" srcId="{D268C802-78E5-48E6-8244-373AC7D07185}" destId="{ED6C721C-0922-4D4E-9791-8608C698254A}" srcOrd="4" destOrd="0" presId="urn:microsoft.com/office/officeart/2008/layout/LinedList"/>
    <dgm:cxn modelId="{01647205-1790-4B0D-B225-337D305BF661}" type="presParOf" srcId="{D268C802-78E5-48E6-8244-373AC7D07185}" destId="{28A67EA5-198F-4D10-B64A-AD4C8BA7FC76}" srcOrd="5" destOrd="0" presId="urn:microsoft.com/office/officeart/2008/layout/LinedList"/>
    <dgm:cxn modelId="{C4DB2D68-9B48-4C1B-8ED1-026D4596DBFC}" type="presParOf" srcId="{28A67EA5-198F-4D10-B64A-AD4C8BA7FC76}" destId="{1DD42A30-7992-4B14-A818-69C062B9A277}" srcOrd="0" destOrd="0" presId="urn:microsoft.com/office/officeart/2008/layout/LinedList"/>
    <dgm:cxn modelId="{B6A9A45F-D4B9-49BB-908F-051E2625DF4C}" type="presParOf" srcId="{28A67EA5-198F-4D10-B64A-AD4C8BA7FC76}" destId="{AC22C95C-001D-4D35-A7B1-D6EA06573CBF}" srcOrd="1" destOrd="0" presId="urn:microsoft.com/office/officeart/2008/layout/LinedList"/>
    <dgm:cxn modelId="{F6F89F0E-A8B0-4841-BC44-78B76A2CCCF9}" type="presParOf" srcId="{D268C802-78E5-48E6-8244-373AC7D07185}" destId="{11B40C2A-EB50-474E-A432-ADDF1C8FD171}" srcOrd="6" destOrd="0" presId="urn:microsoft.com/office/officeart/2008/layout/LinedList"/>
    <dgm:cxn modelId="{40EA368E-6521-4FD9-B3FB-3C7D08999BA4}" type="presParOf" srcId="{D268C802-78E5-48E6-8244-373AC7D07185}" destId="{76A157E1-D584-47AA-B2FA-6CF7C2B1A6D1}" srcOrd="7" destOrd="0" presId="urn:microsoft.com/office/officeart/2008/layout/LinedList"/>
    <dgm:cxn modelId="{D4A812B4-9CF0-4D17-9515-7CEDD3019A32}" type="presParOf" srcId="{76A157E1-D584-47AA-B2FA-6CF7C2B1A6D1}" destId="{16F8C9EC-A1AE-49F0-8696-190C20FA3348}" srcOrd="0" destOrd="0" presId="urn:microsoft.com/office/officeart/2008/layout/LinedList"/>
    <dgm:cxn modelId="{5866EAA2-FB85-482D-86B0-24B6B7441DE7}" type="presParOf" srcId="{76A157E1-D584-47AA-B2FA-6CF7C2B1A6D1}" destId="{561631BE-7973-4B7C-8B6D-83E77BC7A439}" srcOrd="1" destOrd="0" presId="urn:microsoft.com/office/officeart/2008/layout/LinedList"/>
    <dgm:cxn modelId="{AD5604CF-20E0-4FD7-ADDC-4D7ED8AC4407}" type="presParOf" srcId="{D268C802-78E5-48E6-8244-373AC7D07185}" destId="{0C725ABD-148C-471C-96A7-3CC9D59E6995}" srcOrd="8" destOrd="0" presId="urn:microsoft.com/office/officeart/2008/layout/LinedList"/>
    <dgm:cxn modelId="{9073F22C-DA07-4496-9E16-DEA3B03306ED}" type="presParOf" srcId="{D268C802-78E5-48E6-8244-373AC7D07185}" destId="{66C53403-F25A-4EAC-A7BB-2B71F2C252C5}" srcOrd="9" destOrd="0" presId="urn:microsoft.com/office/officeart/2008/layout/LinedList"/>
    <dgm:cxn modelId="{550771CB-4163-43F8-9F1B-508A025D3984}" type="presParOf" srcId="{66C53403-F25A-4EAC-A7BB-2B71F2C252C5}" destId="{A7A296E3-74FE-4FFA-A4C9-8B443A3A7538}" srcOrd="0" destOrd="0" presId="urn:microsoft.com/office/officeart/2008/layout/LinedList"/>
    <dgm:cxn modelId="{2AD08B7E-4BD5-4551-8978-54CAFDDCEF9C}" type="presParOf" srcId="{66C53403-F25A-4EAC-A7BB-2B71F2C252C5}" destId="{6BAF55DA-50F4-42E0-8924-BF51A04C79C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B1F4F7-8120-4A41-95EC-D1227BB0824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DCBC90C-A529-43FC-8C99-057086FE0013}">
      <dgm:prSet/>
      <dgm:spPr/>
      <dgm:t>
        <a:bodyPr/>
        <a:lstStyle/>
        <a:p>
          <a:pPr>
            <a:lnSpc>
              <a:spcPct val="100000"/>
            </a:lnSpc>
          </a:pPr>
          <a:r>
            <a:rPr lang="en-US" b="1" dirty="0"/>
            <a:t>Integrate </a:t>
          </a:r>
          <a:r>
            <a:rPr lang="en-US" b="1" dirty="0" err="1"/>
            <a:t>Pexels</a:t>
          </a:r>
          <a:r>
            <a:rPr lang="en-US" b="1" dirty="0"/>
            <a:t> API</a:t>
          </a:r>
          <a:r>
            <a:rPr lang="en-US" dirty="0"/>
            <a:t>: Access a vast library of high-quality wallpapers.</a:t>
          </a:r>
        </a:p>
      </dgm:t>
    </dgm:pt>
    <dgm:pt modelId="{62EBD498-8615-4153-B788-5604782CE500}" type="parTrans" cxnId="{0E74A352-174C-401F-A5DA-D19C5AF85163}">
      <dgm:prSet/>
      <dgm:spPr/>
      <dgm:t>
        <a:bodyPr/>
        <a:lstStyle/>
        <a:p>
          <a:endParaRPr lang="en-US"/>
        </a:p>
      </dgm:t>
    </dgm:pt>
    <dgm:pt modelId="{F5EBB8DD-A569-4DBD-A49E-57E6B3691A91}" type="sibTrans" cxnId="{0E74A352-174C-401F-A5DA-D19C5AF85163}">
      <dgm:prSet/>
      <dgm:spPr/>
      <dgm:t>
        <a:bodyPr/>
        <a:lstStyle/>
        <a:p>
          <a:pPr>
            <a:lnSpc>
              <a:spcPct val="100000"/>
            </a:lnSpc>
          </a:pPr>
          <a:endParaRPr lang="en-US"/>
        </a:p>
      </dgm:t>
    </dgm:pt>
    <dgm:pt modelId="{3D02CA90-4A9B-47F8-AC55-C3C46B6AECD3}">
      <dgm:prSet/>
      <dgm:spPr/>
      <dgm:t>
        <a:bodyPr/>
        <a:lstStyle/>
        <a:p>
          <a:pPr>
            <a:lnSpc>
              <a:spcPct val="100000"/>
            </a:lnSpc>
          </a:pPr>
          <a:r>
            <a:rPr lang="en-US" b="1" dirty="0"/>
            <a:t>Create User-Friendly Interface</a:t>
          </a:r>
          <a:r>
            <a:rPr lang="en-US" dirty="0"/>
            <a:t>: Design an intuitive and easy-to-navigate app.</a:t>
          </a:r>
        </a:p>
      </dgm:t>
    </dgm:pt>
    <dgm:pt modelId="{AF2EAA0D-5FB6-4686-8C90-6979456ED061}" type="parTrans" cxnId="{FC63D525-3C45-4C36-B9B9-1613F6AAD949}">
      <dgm:prSet/>
      <dgm:spPr/>
      <dgm:t>
        <a:bodyPr/>
        <a:lstStyle/>
        <a:p>
          <a:endParaRPr lang="en-US"/>
        </a:p>
      </dgm:t>
    </dgm:pt>
    <dgm:pt modelId="{E0EED958-AFC1-432D-B828-C4AF61796A29}" type="sibTrans" cxnId="{FC63D525-3C45-4C36-B9B9-1613F6AAD949}">
      <dgm:prSet/>
      <dgm:spPr/>
      <dgm:t>
        <a:bodyPr/>
        <a:lstStyle/>
        <a:p>
          <a:pPr>
            <a:lnSpc>
              <a:spcPct val="100000"/>
            </a:lnSpc>
          </a:pPr>
          <a:endParaRPr lang="en-US"/>
        </a:p>
      </dgm:t>
    </dgm:pt>
    <dgm:pt modelId="{72AA9831-BEA1-4E29-BA99-ED1AF480E5C6}">
      <dgm:prSet/>
      <dgm:spPr/>
      <dgm:t>
        <a:bodyPr/>
        <a:lstStyle/>
        <a:p>
          <a:pPr>
            <a:lnSpc>
              <a:spcPct val="100000"/>
            </a:lnSpc>
          </a:pPr>
          <a:r>
            <a:rPr lang="en-US" b="1" dirty="0"/>
            <a:t>Enable Wallpaper Switching</a:t>
          </a:r>
          <a:r>
            <a:rPr lang="en-US" dirty="0"/>
            <a:t>: Allow users to set wallpapers for home and lock screens.</a:t>
          </a:r>
        </a:p>
      </dgm:t>
    </dgm:pt>
    <dgm:pt modelId="{E48C57DE-5853-4AEF-A5AE-1FB29B643D1D}" type="parTrans" cxnId="{CAFCC05F-BAB3-4D3C-BB5E-C95CBCED5671}">
      <dgm:prSet/>
      <dgm:spPr/>
      <dgm:t>
        <a:bodyPr/>
        <a:lstStyle/>
        <a:p>
          <a:endParaRPr lang="en-US"/>
        </a:p>
      </dgm:t>
    </dgm:pt>
    <dgm:pt modelId="{91C525FE-26CA-45B4-A3CE-55B236BFDBC5}" type="sibTrans" cxnId="{CAFCC05F-BAB3-4D3C-BB5E-C95CBCED5671}">
      <dgm:prSet/>
      <dgm:spPr/>
      <dgm:t>
        <a:bodyPr/>
        <a:lstStyle/>
        <a:p>
          <a:pPr>
            <a:lnSpc>
              <a:spcPct val="100000"/>
            </a:lnSpc>
          </a:pPr>
          <a:endParaRPr lang="en-US"/>
        </a:p>
      </dgm:t>
    </dgm:pt>
    <dgm:pt modelId="{F0A0F5FA-C55A-4333-86A3-4B1A93961E92}">
      <dgm:prSet/>
      <dgm:spPr/>
      <dgm:t>
        <a:bodyPr/>
        <a:lstStyle/>
        <a:p>
          <a:pPr rtl="0">
            <a:lnSpc>
              <a:spcPct val="100000"/>
            </a:lnSpc>
          </a:pPr>
          <a:r>
            <a:rPr lang="en-US" b="1"/>
            <a:t>Optimize Image Loading</a:t>
          </a:r>
          <a:r>
            <a:rPr lang="en-US"/>
            <a:t>: Implement efficient loading and caching strategies</a:t>
          </a:r>
          <a:r>
            <a:rPr lang="en-US">
              <a:latin typeface="Aptos Display" panose="020F0302020204030204"/>
            </a:rPr>
            <a:t> </a:t>
          </a:r>
          <a:r>
            <a:rPr lang="en-US"/>
            <a:t>(Gan and Balakrishnan, 2016</a:t>
          </a:r>
          <a:r>
            <a:rPr lang="en-US">
              <a:latin typeface="Aptos Display" panose="020F0302020204030204"/>
            </a:rPr>
            <a:t>).</a:t>
          </a:r>
          <a:endParaRPr lang="en-US"/>
        </a:p>
      </dgm:t>
    </dgm:pt>
    <dgm:pt modelId="{2ED30702-8F80-4F2F-8E7C-23069C8DC085}" type="parTrans" cxnId="{DE6EBA2E-5670-4845-9129-9E1FA1F02410}">
      <dgm:prSet/>
      <dgm:spPr/>
      <dgm:t>
        <a:bodyPr/>
        <a:lstStyle/>
        <a:p>
          <a:endParaRPr lang="en-US"/>
        </a:p>
      </dgm:t>
    </dgm:pt>
    <dgm:pt modelId="{9AEDA8AC-6823-4174-BC08-3BF560DDB688}" type="sibTrans" cxnId="{DE6EBA2E-5670-4845-9129-9E1FA1F02410}">
      <dgm:prSet/>
      <dgm:spPr/>
      <dgm:t>
        <a:bodyPr/>
        <a:lstStyle/>
        <a:p>
          <a:pPr>
            <a:lnSpc>
              <a:spcPct val="100000"/>
            </a:lnSpc>
          </a:pPr>
          <a:endParaRPr lang="en-US"/>
        </a:p>
      </dgm:t>
    </dgm:pt>
    <dgm:pt modelId="{F3913A1E-847E-4825-B3F1-5324FDBA4394}">
      <dgm:prSet/>
      <dgm:spPr/>
      <dgm:t>
        <a:bodyPr/>
        <a:lstStyle/>
        <a:p>
          <a:pPr>
            <a:lnSpc>
              <a:spcPct val="100000"/>
            </a:lnSpc>
          </a:pPr>
          <a:r>
            <a:rPr lang="en-US" b="1" dirty="0"/>
            <a:t>Conduct Comprehensive Testing</a:t>
          </a:r>
          <a:r>
            <a:rPr lang="en-US" dirty="0"/>
            <a:t>: Ensure compatibility and performance across Android devices.</a:t>
          </a:r>
        </a:p>
      </dgm:t>
    </dgm:pt>
    <dgm:pt modelId="{A6B46923-4287-4BEB-84DC-42611A9BB0DE}" type="parTrans" cxnId="{8D37DD1B-53D8-48F5-87AB-209DC9FF495F}">
      <dgm:prSet/>
      <dgm:spPr/>
      <dgm:t>
        <a:bodyPr/>
        <a:lstStyle/>
        <a:p>
          <a:endParaRPr lang="en-US"/>
        </a:p>
      </dgm:t>
    </dgm:pt>
    <dgm:pt modelId="{9A95397F-7E9C-4F81-A3B2-8E4FA702D831}" type="sibTrans" cxnId="{8D37DD1B-53D8-48F5-87AB-209DC9FF495F}">
      <dgm:prSet/>
      <dgm:spPr/>
      <dgm:t>
        <a:bodyPr/>
        <a:lstStyle/>
        <a:p>
          <a:endParaRPr lang="en-US"/>
        </a:p>
      </dgm:t>
    </dgm:pt>
    <dgm:pt modelId="{29C7002E-DC8D-4595-9855-3A697E19513B}" type="pres">
      <dgm:prSet presAssocID="{71B1F4F7-8120-4A41-95EC-D1227BB0824F}" presName="root" presStyleCnt="0">
        <dgm:presLayoutVars>
          <dgm:dir/>
          <dgm:resizeHandles val="exact"/>
        </dgm:presLayoutVars>
      </dgm:prSet>
      <dgm:spPr/>
    </dgm:pt>
    <dgm:pt modelId="{F7D2901C-964C-4578-87C4-B6D6CE743645}" type="pres">
      <dgm:prSet presAssocID="{71B1F4F7-8120-4A41-95EC-D1227BB0824F}" presName="container" presStyleCnt="0">
        <dgm:presLayoutVars>
          <dgm:dir/>
          <dgm:resizeHandles val="exact"/>
        </dgm:presLayoutVars>
      </dgm:prSet>
      <dgm:spPr/>
    </dgm:pt>
    <dgm:pt modelId="{C954065C-B169-42AC-9C0F-591DE1C17897}" type="pres">
      <dgm:prSet presAssocID="{ADCBC90C-A529-43FC-8C99-057086FE0013}" presName="compNode" presStyleCnt="0"/>
      <dgm:spPr/>
    </dgm:pt>
    <dgm:pt modelId="{7BC311A6-6AF2-42F8-B71B-B0581AC2B1DF}" type="pres">
      <dgm:prSet presAssocID="{ADCBC90C-A529-43FC-8C99-057086FE0013}" presName="iconBgRect" presStyleLbl="bgShp" presStyleIdx="0" presStyleCnt="5"/>
      <dgm:spPr/>
    </dgm:pt>
    <dgm:pt modelId="{A9E8193C-5EAB-4ABB-AD9C-441283549E00}" type="pres">
      <dgm:prSet presAssocID="{ADCBC90C-A529-43FC-8C99-057086FE001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6F8FF203-42CA-40FA-9F8D-0F6D2F2FD372}" type="pres">
      <dgm:prSet presAssocID="{ADCBC90C-A529-43FC-8C99-057086FE0013}" presName="spaceRect" presStyleCnt="0"/>
      <dgm:spPr/>
    </dgm:pt>
    <dgm:pt modelId="{E559D0C3-630E-4CB1-AA0A-4ECDC22747A7}" type="pres">
      <dgm:prSet presAssocID="{ADCBC90C-A529-43FC-8C99-057086FE0013}" presName="textRect" presStyleLbl="revTx" presStyleIdx="0" presStyleCnt="5">
        <dgm:presLayoutVars>
          <dgm:chMax val="1"/>
          <dgm:chPref val="1"/>
        </dgm:presLayoutVars>
      </dgm:prSet>
      <dgm:spPr/>
    </dgm:pt>
    <dgm:pt modelId="{DED0760F-6B29-477E-98F2-D2D69562D9AF}" type="pres">
      <dgm:prSet presAssocID="{F5EBB8DD-A569-4DBD-A49E-57E6B3691A91}" presName="sibTrans" presStyleLbl="sibTrans2D1" presStyleIdx="0" presStyleCnt="0"/>
      <dgm:spPr/>
    </dgm:pt>
    <dgm:pt modelId="{C478274D-F12A-4864-9C65-EDCDE04041CC}" type="pres">
      <dgm:prSet presAssocID="{3D02CA90-4A9B-47F8-AC55-C3C46B6AECD3}" presName="compNode" presStyleCnt="0"/>
      <dgm:spPr/>
    </dgm:pt>
    <dgm:pt modelId="{55FAF66A-9C71-4C11-ABAC-7B2F89B4362D}" type="pres">
      <dgm:prSet presAssocID="{3D02CA90-4A9B-47F8-AC55-C3C46B6AECD3}" presName="iconBgRect" presStyleLbl="bgShp" presStyleIdx="1" presStyleCnt="5"/>
      <dgm:spPr/>
    </dgm:pt>
    <dgm:pt modelId="{A0D372C4-5B56-4C56-9E70-86CE08A698C1}" type="pres">
      <dgm:prSet presAssocID="{3D02CA90-4A9B-47F8-AC55-C3C46B6AEC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Bubble"/>
        </a:ext>
      </dgm:extLst>
    </dgm:pt>
    <dgm:pt modelId="{F4B8BC8B-1B8B-46F6-AD38-80CE6C89205E}" type="pres">
      <dgm:prSet presAssocID="{3D02CA90-4A9B-47F8-AC55-C3C46B6AECD3}" presName="spaceRect" presStyleCnt="0"/>
      <dgm:spPr/>
    </dgm:pt>
    <dgm:pt modelId="{C47A3985-B592-4566-88FA-429CB9C96326}" type="pres">
      <dgm:prSet presAssocID="{3D02CA90-4A9B-47F8-AC55-C3C46B6AECD3}" presName="textRect" presStyleLbl="revTx" presStyleIdx="1" presStyleCnt="5">
        <dgm:presLayoutVars>
          <dgm:chMax val="1"/>
          <dgm:chPref val="1"/>
        </dgm:presLayoutVars>
      </dgm:prSet>
      <dgm:spPr/>
    </dgm:pt>
    <dgm:pt modelId="{DF06D662-747E-4E89-9AAE-6AA8A8F236A3}" type="pres">
      <dgm:prSet presAssocID="{E0EED958-AFC1-432D-B828-C4AF61796A29}" presName="sibTrans" presStyleLbl="sibTrans2D1" presStyleIdx="0" presStyleCnt="0"/>
      <dgm:spPr/>
    </dgm:pt>
    <dgm:pt modelId="{7E27A211-3198-4ED1-85C6-3FB3A588A77E}" type="pres">
      <dgm:prSet presAssocID="{72AA9831-BEA1-4E29-BA99-ED1AF480E5C6}" presName="compNode" presStyleCnt="0"/>
      <dgm:spPr/>
    </dgm:pt>
    <dgm:pt modelId="{BA7AF116-F7C6-41EA-876F-3B3DF08D365E}" type="pres">
      <dgm:prSet presAssocID="{72AA9831-BEA1-4E29-BA99-ED1AF480E5C6}" presName="iconBgRect" presStyleLbl="bgShp" presStyleIdx="2" presStyleCnt="5"/>
      <dgm:spPr/>
    </dgm:pt>
    <dgm:pt modelId="{5DB232DB-F22B-4A1A-8668-33CB7E5F623A}" type="pres">
      <dgm:prSet presAssocID="{72AA9831-BEA1-4E29-BA99-ED1AF480E5C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3D6C58DC-66C6-426A-86E4-776746DF6DDE}" type="pres">
      <dgm:prSet presAssocID="{72AA9831-BEA1-4E29-BA99-ED1AF480E5C6}" presName="spaceRect" presStyleCnt="0"/>
      <dgm:spPr/>
    </dgm:pt>
    <dgm:pt modelId="{AD2DE4A1-BE4A-4B5F-ACB7-D091AFCD249F}" type="pres">
      <dgm:prSet presAssocID="{72AA9831-BEA1-4E29-BA99-ED1AF480E5C6}" presName="textRect" presStyleLbl="revTx" presStyleIdx="2" presStyleCnt="5">
        <dgm:presLayoutVars>
          <dgm:chMax val="1"/>
          <dgm:chPref val="1"/>
        </dgm:presLayoutVars>
      </dgm:prSet>
      <dgm:spPr/>
    </dgm:pt>
    <dgm:pt modelId="{A108C1F2-0588-4BD4-94E9-E8411F8CBC4A}" type="pres">
      <dgm:prSet presAssocID="{91C525FE-26CA-45B4-A3CE-55B236BFDBC5}" presName="sibTrans" presStyleLbl="sibTrans2D1" presStyleIdx="0" presStyleCnt="0"/>
      <dgm:spPr/>
    </dgm:pt>
    <dgm:pt modelId="{B619A4F8-5B56-44CE-89CB-430197239A66}" type="pres">
      <dgm:prSet presAssocID="{F0A0F5FA-C55A-4333-86A3-4B1A93961E92}" presName="compNode" presStyleCnt="0"/>
      <dgm:spPr/>
    </dgm:pt>
    <dgm:pt modelId="{71BD9C23-912C-48E4-B282-DA78D86AA7E7}" type="pres">
      <dgm:prSet presAssocID="{F0A0F5FA-C55A-4333-86A3-4B1A93961E92}" presName="iconBgRect" presStyleLbl="bgShp" presStyleIdx="3" presStyleCnt="5"/>
      <dgm:spPr/>
    </dgm:pt>
    <dgm:pt modelId="{B4B9A809-A6D2-4DC2-9116-9248AEDAEFB6}" type="pres">
      <dgm:prSet presAssocID="{F0A0F5FA-C55A-4333-86A3-4B1A93961E9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1BD5A6E2-9789-4A07-8E7F-5E3A24C6BF55}" type="pres">
      <dgm:prSet presAssocID="{F0A0F5FA-C55A-4333-86A3-4B1A93961E92}" presName="spaceRect" presStyleCnt="0"/>
      <dgm:spPr/>
    </dgm:pt>
    <dgm:pt modelId="{38A877C0-3B28-4C5F-B944-AB6E1C8ED451}" type="pres">
      <dgm:prSet presAssocID="{F0A0F5FA-C55A-4333-86A3-4B1A93961E92}" presName="textRect" presStyleLbl="revTx" presStyleIdx="3" presStyleCnt="5">
        <dgm:presLayoutVars>
          <dgm:chMax val="1"/>
          <dgm:chPref val="1"/>
        </dgm:presLayoutVars>
      </dgm:prSet>
      <dgm:spPr/>
    </dgm:pt>
    <dgm:pt modelId="{0F7F24AD-13CD-442B-9B7D-7BA37EF43CFE}" type="pres">
      <dgm:prSet presAssocID="{9AEDA8AC-6823-4174-BC08-3BF560DDB688}" presName="sibTrans" presStyleLbl="sibTrans2D1" presStyleIdx="0" presStyleCnt="0"/>
      <dgm:spPr/>
    </dgm:pt>
    <dgm:pt modelId="{86E5C72D-A9CC-4F8E-A3FE-F12D9ED3F876}" type="pres">
      <dgm:prSet presAssocID="{F3913A1E-847E-4825-B3F1-5324FDBA4394}" presName="compNode" presStyleCnt="0"/>
      <dgm:spPr/>
    </dgm:pt>
    <dgm:pt modelId="{93C0E103-CFF4-4601-AB24-1442BFE9C397}" type="pres">
      <dgm:prSet presAssocID="{F3913A1E-847E-4825-B3F1-5324FDBA4394}" presName="iconBgRect" presStyleLbl="bgShp" presStyleIdx="4" presStyleCnt="5"/>
      <dgm:spPr/>
    </dgm:pt>
    <dgm:pt modelId="{9FD1647E-2D83-4F3E-9886-A3286E24F4EA}" type="pres">
      <dgm:prSet presAssocID="{F3913A1E-847E-4825-B3F1-5324FDBA439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B"/>
        </a:ext>
      </dgm:extLst>
    </dgm:pt>
    <dgm:pt modelId="{CE02FA13-5EF4-485F-AB12-3A1759EABE21}" type="pres">
      <dgm:prSet presAssocID="{F3913A1E-847E-4825-B3F1-5324FDBA4394}" presName="spaceRect" presStyleCnt="0"/>
      <dgm:spPr/>
    </dgm:pt>
    <dgm:pt modelId="{7E322783-6E0F-4EC0-AF9C-401F200140EB}" type="pres">
      <dgm:prSet presAssocID="{F3913A1E-847E-4825-B3F1-5324FDBA4394}" presName="textRect" presStyleLbl="revTx" presStyleIdx="4" presStyleCnt="5">
        <dgm:presLayoutVars>
          <dgm:chMax val="1"/>
          <dgm:chPref val="1"/>
        </dgm:presLayoutVars>
      </dgm:prSet>
      <dgm:spPr/>
    </dgm:pt>
  </dgm:ptLst>
  <dgm:cxnLst>
    <dgm:cxn modelId="{8D37DD1B-53D8-48F5-87AB-209DC9FF495F}" srcId="{71B1F4F7-8120-4A41-95EC-D1227BB0824F}" destId="{F3913A1E-847E-4825-B3F1-5324FDBA4394}" srcOrd="4" destOrd="0" parTransId="{A6B46923-4287-4BEB-84DC-42611A9BB0DE}" sibTransId="{9A95397F-7E9C-4F81-A3B2-8E4FA702D831}"/>
    <dgm:cxn modelId="{FC63D525-3C45-4C36-B9B9-1613F6AAD949}" srcId="{71B1F4F7-8120-4A41-95EC-D1227BB0824F}" destId="{3D02CA90-4A9B-47F8-AC55-C3C46B6AECD3}" srcOrd="1" destOrd="0" parTransId="{AF2EAA0D-5FB6-4686-8C90-6979456ED061}" sibTransId="{E0EED958-AFC1-432D-B828-C4AF61796A29}"/>
    <dgm:cxn modelId="{DE6EBA2E-5670-4845-9129-9E1FA1F02410}" srcId="{71B1F4F7-8120-4A41-95EC-D1227BB0824F}" destId="{F0A0F5FA-C55A-4333-86A3-4B1A93961E92}" srcOrd="3" destOrd="0" parTransId="{2ED30702-8F80-4F2F-8E7C-23069C8DC085}" sibTransId="{9AEDA8AC-6823-4174-BC08-3BF560DDB688}"/>
    <dgm:cxn modelId="{CAFCC05F-BAB3-4D3C-BB5E-C95CBCED5671}" srcId="{71B1F4F7-8120-4A41-95EC-D1227BB0824F}" destId="{72AA9831-BEA1-4E29-BA99-ED1AF480E5C6}" srcOrd="2" destOrd="0" parTransId="{E48C57DE-5853-4AEF-A5AE-1FB29B643D1D}" sibTransId="{91C525FE-26CA-45B4-A3CE-55B236BFDBC5}"/>
    <dgm:cxn modelId="{0E74A352-174C-401F-A5DA-D19C5AF85163}" srcId="{71B1F4F7-8120-4A41-95EC-D1227BB0824F}" destId="{ADCBC90C-A529-43FC-8C99-057086FE0013}" srcOrd="0" destOrd="0" parTransId="{62EBD498-8615-4153-B788-5604782CE500}" sibTransId="{F5EBB8DD-A569-4DBD-A49E-57E6B3691A91}"/>
    <dgm:cxn modelId="{F4E4F179-695E-44F9-974B-C315AAEFF407}" type="presOf" srcId="{72AA9831-BEA1-4E29-BA99-ED1AF480E5C6}" destId="{AD2DE4A1-BE4A-4B5F-ACB7-D091AFCD249F}" srcOrd="0" destOrd="0" presId="urn:microsoft.com/office/officeart/2018/2/layout/IconCircleList"/>
    <dgm:cxn modelId="{BC372C7E-AE90-45F7-9CB6-1435F0169827}" type="presOf" srcId="{F0A0F5FA-C55A-4333-86A3-4B1A93961E92}" destId="{38A877C0-3B28-4C5F-B944-AB6E1C8ED451}" srcOrd="0" destOrd="0" presId="urn:microsoft.com/office/officeart/2018/2/layout/IconCircleList"/>
    <dgm:cxn modelId="{3573818E-10E3-4B34-BBB5-DF96ED482C7E}" type="presOf" srcId="{F5EBB8DD-A569-4DBD-A49E-57E6B3691A91}" destId="{DED0760F-6B29-477E-98F2-D2D69562D9AF}" srcOrd="0" destOrd="0" presId="urn:microsoft.com/office/officeart/2018/2/layout/IconCircleList"/>
    <dgm:cxn modelId="{FE567493-E393-45E3-8ADA-650EA4039D1D}" type="presOf" srcId="{3D02CA90-4A9B-47F8-AC55-C3C46B6AECD3}" destId="{C47A3985-B592-4566-88FA-429CB9C96326}" srcOrd="0" destOrd="0" presId="urn:microsoft.com/office/officeart/2018/2/layout/IconCircleList"/>
    <dgm:cxn modelId="{B8099AA3-2ED6-4E37-8D8C-2623FE08AB7D}" type="presOf" srcId="{F3913A1E-847E-4825-B3F1-5324FDBA4394}" destId="{7E322783-6E0F-4EC0-AF9C-401F200140EB}" srcOrd="0" destOrd="0" presId="urn:microsoft.com/office/officeart/2018/2/layout/IconCircleList"/>
    <dgm:cxn modelId="{6F2ED2AA-58E4-4003-AB0B-BBC0A7C0CAD5}" type="presOf" srcId="{71B1F4F7-8120-4A41-95EC-D1227BB0824F}" destId="{29C7002E-DC8D-4595-9855-3A697E19513B}" srcOrd="0" destOrd="0" presId="urn:microsoft.com/office/officeart/2018/2/layout/IconCircleList"/>
    <dgm:cxn modelId="{718FDAB7-AE3E-4280-A917-B4899175144D}" type="presOf" srcId="{91C525FE-26CA-45B4-A3CE-55B236BFDBC5}" destId="{A108C1F2-0588-4BD4-94E9-E8411F8CBC4A}" srcOrd="0" destOrd="0" presId="urn:microsoft.com/office/officeart/2018/2/layout/IconCircleList"/>
    <dgm:cxn modelId="{131F6EC4-84B0-4EC1-8B80-C50FB5267BE7}" type="presOf" srcId="{ADCBC90C-A529-43FC-8C99-057086FE0013}" destId="{E559D0C3-630E-4CB1-AA0A-4ECDC22747A7}" srcOrd="0" destOrd="0" presId="urn:microsoft.com/office/officeart/2018/2/layout/IconCircleList"/>
    <dgm:cxn modelId="{AC8C49E6-5BC1-4A08-B4D5-16C0A81D5340}" type="presOf" srcId="{E0EED958-AFC1-432D-B828-C4AF61796A29}" destId="{DF06D662-747E-4E89-9AAE-6AA8A8F236A3}" srcOrd="0" destOrd="0" presId="urn:microsoft.com/office/officeart/2018/2/layout/IconCircleList"/>
    <dgm:cxn modelId="{483FB8EE-1C49-44FF-839A-488B0FDFEEA1}" type="presOf" srcId="{9AEDA8AC-6823-4174-BC08-3BF560DDB688}" destId="{0F7F24AD-13CD-442B-9B7D-7BA37EF43CFE}" srcOrd="0" destOrd="0" presId="urn:microsoft.com/office/officeart/2018/2/layout/IconCircleList"/>
    <dgm:cxn modelId="{6506077F-BD47-4267-A594-B96815BBCF9A}" type="presParOf" srcId="{29C7002E-DC8D-4595-9855-3A697E19513B}" destId="{F7D2901C-964C-4578-87C4-B6D6CE743645}" srcOrd="0" destOrd="0" presId="urn:microsoft.com/office/officeart/2018/2/layout/IconCircleList"/>
    <dgm:cxn modelId="{B321F33F-952A-46C2-B576-C212C5E8DF29}" type="presParOf" srcId="{F7D2901C-964C-4578-87C4-B6D6CE743645}" destId="{C954065C-B169-42AC-9C0F-591DE1C17897}" srcOrd="0" destOrd="0" presId="urn:microsoft.com/office/officeart/2018/2/layout/IconCircleList"/>
    <dgm:cxn modelId="{D6809037-CAC1-4574-9D11-49F55830F335}" type="presParOf" srcId="{C954065C-B169-42AC-9C0F-591DE1C17897}" destId="{7BC311A6-6AF2-42F8-B71B-B0581AC2B1DF}" srcOrd="0" destOrd="0" presId="urn:microsoft.com/office/officeart/2018/2/layout/IconCircleList"/>
    <dgm:cxn modelId="{6AFB9952-BCE6-4DA4-B708-4273ED8628D2}" type="presParOf" srcId="{C954065C-B169-42AC-9C0F-591DE1C17897}" destId="{A9E8193C-5EAB-4ABB-AD9C-441283549E00}" srcOrd="1" destOrd="0" presId="urn:microsoft.com/office/officeart/2018/2/layout/IconCircleList"/>
    <dgm:cxn modelId="{F53AAECD-3D79-4734-8C74-2ACCFFA66BB3}" type="presParOf" srcId="{C954065C-B169-42AC-9C0F-591DE1C17897}" destId="{6F8FF203-42CA-40FA-9F8D-0F6D2F2FD372}" srcOrd="2" destOrd="0" presId="urn:microsoft.com/office/officeart/2018/2/layout/IconCircleList"/>
    <dgm:cxn modelId="{A39B7AA5-C216-4F5F-BAE4-00D9B7F5451B}" type="presParOf" srcId="{C954065C-B169-42AC-9C0F-591DE1C17897}" destId="{E559D0C3-630E-4CB1-AA0A-4ECDC22747A7}" srcOrd="3" destOrd="0" presId="urn:microsoft.com/office/officeart/2018/2/layout/IconCircleList"/>
    <dgm:cxn modelId="{CFF1180E-015D-467F-8CB7-8797C8233CBE}" type="presParOf" srcId="{F7D2901C-964C-4578-87C4-B6D6CE743645}" destId="{DED0760F-6B29-477E-98F2-D2D69562D9AF}" srcOrd="1" destOrd="0" presId="urn:microsoft.com/office/officeart/2018/2/layout/IconCircleList"/>
    <dgm:cxn modelId="{9C50917A-F319-4AEB-964D-48E2D6656964}" type="presParOf" srcId="{F7D2901C-964C-4578-87C4-B6D6CE743645}" destId="{C478274D-F12A-4864-9C65-EDCDE04041CC}" srcOrd="2" destOrd="0" presId="urn:microsoft.com/office/officeart/2018/2/layout/IconCircleList"/>
    <dgm:cxn modelId="{8323D2DF-8535-4543-9E08-6FA726569E05}" type="presParOf" srcId="{C478274D-F12A-4864-9C65-EDCDE04041CC}" destId="{55FAF66A-9C71-4C11-ABAC-7B2F89B4362D}" srcOrd="0" destOrd="0" presId="urn:microsoft.com/office/officeart/2018/2/layout/IconCircleList"/>
    <dgm:cxn modelId="{71269DD6-0DEF-484E-A880-FF88427F7D40}" type="presParOf" srcId="{C478274D-F12A-4864-9C65-EDCDE04041CC}" destId="{A0D372C4-5B56-4C56-9E70-86CE08A698C1}" srcOrd="1" destOrd="0" presId="urn:microsoft.com/office/officeart/2018/2/layout/IconCircleList"/>
    <dgm:cxn modelId="{F4DE7348-9D5B-44E3-8205-89EA4DC9792D}" type="presParOf" srcId="{C478274D-F12A-4864-9C65-EDCDE04041CC}" destId="{F4B8BC8B-1B8B-46F6-AD38-80CE6C89205E}" srcOrd="2" destOrd="0" presId="urn:microsoft.com/office/officeart/2018/2/layout/IconCircleList"/>
    <dgm:cxn modelId="{B8C3F34B-C45F-43FE-92AE-C8711056D40A}" type="presParOf" srcId="{C478274D-F12A-4864-9C65-EDCDE04041CC}" destId="{C47A3985-B592-4566-88FA-429CB9C96326}" srcOrd="3" destOrd="0" presId="urn:microsoft.com/office/officeart/2018/2/layout/IconCircleList"/>
    <dgm:cxn modelId="{D354A284-3F60-4DBB-9EA7-6AE98552332A}" type="presParOf" srcId="{F7D2901C-964C-4578-87C4-B6D6CE743645}" destId="{DF06D662-747E-4E89-9AAE-6AA8A8F236A3}" srcOrd="3" destOrd="0" presId="urn:microsoft.com/office/officeart/2018/2/layout/IconCircleList"/>
    <dgm:cxn modelId="{4FE5A136-F4F6-4288-88EB-9B36A8126BED}" type="presParOf" srcId="{F7D2901C-964C-4578-87C4-B6D6CE743645}" destId="{7E27A211-3198-4ED1-85C6-3FB3A588A77E}" srcOrd="4" destOrd="0" presId="urn:microsoft.com/office/officeart/2018/2/layout/IconCircleList"/>
    <dgm:cxn modelId="{00AF9504-9159-4346-9D4B-C54C90BD2119}" type="presParOf" srcId="{7E27A211-3198-4ED1-85C6-3FB3A588A77E}" destId="{BA7AF116-F7C6-41EA-876F-3B3DF08D365E}" srcOrd="0" destOrd="0" presId="urn:microsoft.com/office/officeart/2018/2/layout/IconCircleList"/>
    <dgm:cxn modelId="{54150B4F-0A5C-4931-A368-C1BD86ECD13D}" type="presParOf" srcId="{7E27A211-3198-4ED1-85C6-3FB3A588A77E}" destId="{5DB232DB-F22B-4A1A-8668-33CB7E5F623A}" srcOrd="1" destOrd="0" presId="urn:microsoft.com/office/officeart/2018/2/layout/IconCircleList"/>
    <dgm:cxn modelId="{A7715AEC-37EA-4131-B695-772DA153D359}" type="presParOf" srcId="{7E27A211-3198-4ED1-85C6-3FB3A588A77E}" destId="{3D6C58DC-66C6-426A-86E4-776746DF6DDE}" srcOrd="2" destOrd="0" presId="urn:microsoft.com/office/officeart/2018/2/layout/IconCircleList"/>
    <dgm:cxn modelId="{1C2F5AF7-0277-4804-BD0E-E23AB5555585}" type="presParOf" srcId="{7E27A211-3198-4ED1-85C6-3FB3A588A77E}" destId="{AD2DE4A1-BE4A-4B5F-ACB7-D091AFCD249F}" srcOrd="3" destOrd="0" presId="urn:microsoft.com/office/officeart/2018/2/layout/IconCircleList"/>
    <dgm:cxn modelId="{7285B47E-560B-4A90-A2DD-0DEE847EBF69}" type="presParOf" srcId="{F7D2901C-964C-4578-87C4-B6D6CE743645}" destId="{A108C1F2-0588-4BD4-94E9-E8411F8CBC4A}" srcOrd="5" destOrd="0" presId="urn:microsoft.com/office/officeart/2018/2/layout/IconCircleList"/>
    <dgm:cxn modelId="{8E3B47E0-9605-4832-BF54-ED4514729FE3}" type="presParOf" srcId="{F7D2901C-964C-4578-87C4-B6D6CE743645}" destId="{B619A4F8-5B56-44CE-89CB-430197239A66}" srcOrd="6" destOrd="0" presId="urn:microsoft.com/office/officeart/2018/2/layout/IconCircleList"/>
    <dgm:cxn modelId="{9446E3FE-24BC-427F-A788-FC6678B2C5CB}" type="presParOf" srcId="{B619A4F8-5B56-44CE-89CB-430197239A66}" destId="{71BD9C23-912C-48E4-B282-DA78D86AA7E7}" srcOrd="0" destOrd="0" presId="urn:microsoft.com/office/officeart/2018/2/layout/IconCircleList"/>
    <dgm:cxn modelId="{C2224E1A-EA78-47D4-94E6-3DC468F75EFD}" type="presParOf" srcId="{B619A4F8-5B56-44CE-89CB-430197239A66}" destId="{B4B9A809-A6D2-4DC2-9116-9248AEDAEFB6}" srcOrd="1" destOrd="0" presId="urn:microsoft.com/office/officeart/2018/2/layout/IconCircleList"/>
    <dgm:cxn modelId="{D5DA8B99-C487-4AF8-8199-282B7E262388}" type="presParOf" srcId="{B619A4F8-5B56-44CE-89CB-430197239A66}" destId="{1BD5A6E2-9789-4A07-8E7F-5E3A24C6BF55}" srcOrd="2" destOrd="0" presId="urn:microsoft.com/office/officeart/2018/2/layout/IconCircleList"/>
    <dgm:cxn modelId="{00DE56AD-7AA1-4BF5-85B0-FE1859F7D7CE}" type="presParOf" srcId="{B619A4F8-5B56-44CE-89CB-430197239A66}" destId="{38A877C0-3B28-4C5F-B944-AB6E1C8ED451}" srcOrd="3" destOrd="0" presId="urn:microsoft.com/office/officeart/2018/2/layout/IconCircleList"/>
    <dgm:cxn modelId="{ED75230E-EA6E-4729-AA61-4244A70031C5}" type="presParOf" srcId="{F7D2901C-964C-4578-87C4-B6D6CE743645}" destId="{0F7F24AD-13CD-442B-9B7D-7BA37EF43CFE}" srcOrd="7" destOrd="0" presId="urn:microsoft.com/office/officeart/2018/2/layout/IconCircleList"/>
    <dgm:cxn modelId="{20479878-6809-48DA-9D57-089B622D3C3D}" type="presParOf" srcId="{F7D2901C-964C-4578-87C4-B6D6CE743645}" destId="{86E5C72D-A9CC-4F8E-A3FE-F12D9ED3F876}" srcOrd="8" destOrd="0" presId="urn:microsoft.com/office/officeart/2018/2/layout/IconCircleList"/>
    <dgm:cxn modelId="{12C4DA81-81D2-4526-8E37-EEF56538224E}" type="presParOf" srcId="{86E5C72D-A9CC-4F8E-A3FE-F12D9ED3F876}" destId="{93C0E103-CFF4-4601-AB24-1442BFE9C397}" srcOrd="0" destOrd="0" presId="urn:microsoft.com/office/officeart/2018/2/layout/IconCircleList"/>
    <dgm:cxn modelId="{60100F07-2340-44DF-B527-FEFD7E2B3841}" type="presParOf" srcId="{86E5C72D-A9CC-4F8E-A3FE-F12D9ED3F876}" destId="{9FD1647E-2D83-4F3E-9886-A3286E24F4EA}" srcOrd="1" destOrd="0" presId="urn:microsoft.com/office/officeart/2018/2/layout/IconCircleList"/>
    <dgm:cxn modelId="{5D97D286-5B67-4CAC-B093-8083B68EFE1A}" type="presParOf" srcId="{86E5C72D-A9CC-4F8E-A3FE-F12D9ED3F876}" destId="{CE02FA13-5EF4-485F-AB12-3A1759EABE21}" srcOrd="2" destOrd="0" presId="urn:microsoft.com/office/officeart/2018/2/layout/IconCircleList"/>
    <dgm:cxn modelId="{6375CA93-8654-444F-90CB-9A53DAEBB901}" type="presParOf" srcId="{86E5C72D-A9CC-4F8E-A3FE-F12D9ED3F876}" destId="{7E322783-6E0F-4EC0-AF9C-401F200140E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A166C4-99B3-4568-8674-7F94B26CCDF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7EA524-7842-4F5A-BEC2-A5F23C483336}">
      <dgm:prSet/>
      <dgm:spPr/>
      <dgm:t>
        <a:bodyPr/>
        <a:lstStyle/>
        <a:p>
          <a:pPr>
            <a:lnSpc>
              <a:spcPct val="100000"/>
            </a:lnSpc>
          </a:pPr>
          <a:r>
            <a:rPr lang="en-US" b="1" dirty="0"/>
            <a:t>Seek Early Feedback:</a:t>
          </a:r>
          <a:r>
            <a:rPr lang="en-US" dirty="0"/>
            <a:t> Regularly consult users for their feedback to make adjustments.</a:t>
          </a:r>
        </a:p>
      </dgm:t>
    </dgm:pt>
    <dgm:pt modelId="{CB683887-C430-4822-90A0-1513922F9B12}" type="parTrans" cxnId="{BE7AF6AF-DC2D-40E3-911E-179D91074EB9}">
      <dgm:prSet/>
      <dgm:spPr/>
      <dgm:t>
        <a:bodyPr/>
        <a:lstStyle/>
        <a:p>
          <a:endParaRPr lang="en-US"/>
        </a:p>
      </dgm:t>
    </dgm:pt>
    <dgm:pt modelId="{C0666BC5-4738-42AA-9A19-C1FA718EB83A}" type="sibTrans" cxnId="{BE7AF6AF-DC2D-40E3-911E-179D91074EB9}">
      <dgm:prSet/>
      <dgm:spPr/>
      <dgm:t>
        <a:bodyPr/>
        <a:lstStyle/>
        <a:p>
          <a:endParaRPr lang="en-US"/>
        </a:p>
      </dgm:t>
    </dgm:pt>
    <dgm:pt modelId="{B91AD545-9D79-4501-A6F5-0F852DDFF662}">
      <dgm:prSet/>
      <dgm:spPr/>
      <dgm:t>
        <a:bodyPr/>
        <a:lstStyle/>
        <a:p>
          <a:pPr>
            <a:lnSpc>
              <a:spcPct val="100000"/>
            </a:lnSpc>
          </a:pPr>
          <a:r>
            <a:rPr lang="en-US" b="1" dirty="0"/>
            <a:t>Optimize Performance:</a:t>
          </a:r>
          <a:r>
            <a:rPr lang="en-US" dirty="0"/>
            <a:t> Use efficient algorithms and tools to improve app speed.</a:t>
          </a:r>
        </a:p>
      </dgm:t>
    </dgm:pt>
    <dgm:pt modelId="{B13628FE-D961-4B62-AB10-702B12BCEAA2}" type="parTrans" cxnId="{50B8FB47-A145-488B-9AF4-78247D35F049}">
      <dgm:prSet/>
      <dgm:spPr/>
      <dgm:t>
        <a:bodyPr/>
        <a:lstStyle/>
        <a:p>
          <a:endParaRPr lang="en-US"/>
        </a:p>
      </dgm:t>
    </dgm:pt>
    <dgm:pt modelId="{9DA1D8C5-8549-4673-BEED-3A23D3750A92}" type="sibTrans" cxnId="{50B8FB47-A145-488B-9AF4-78247D35F049}">
      <dgm:prSet/>
      <dgm:spPr/>
      <dgm:t>
        <a:bodyPr/>
        <a:lstStyle/>
        <a:p>
          <a:endParaRPr lang="en-US"/>
        </a:p>
      </dgm:t>
    </dgm:pt>
    <dgm:pt modelId="{58893AEA-780C-4004-BE11-3453EBAB7F9E}">
      <dgm:prSet/>
      <dgm:spPr/>
      <dgm:t>
        <a:bodyPr/>
        <a:lstStyle/>
        <a:p>
          <a:pPr>
            <a:lnSpc>
              <a:spcPct val="100000"/>
            </a:lnSpc>
          </a:pPr>
          <a:r>
            <a:rPr lang="en-US" b="1" dirty="0"/>
            <a:t>Test on Various Devices:</a:t>
          </a:r>
          <a:r>
            <a:rPr lang="en-US" dirty="0"/>
            <a:t> Ensure compatibility by testing on multiple devices and resolutions.</a:t>
          </a:r>
        </a:p>
      </dgm:t>
    </dgm:pt>
    <dgm:pt modelId="{2A762DCC-D923-4787-B4BA-E4A3E67E9A00}" type="parTrans" cxnId="{40FD56F8-0945-435B-ADFD-AF08C9622DF5}">
      <dgm:prSet/>
      <dgm:spPr/>
      <dgm:t>
        <a:bodyPr/>
        <a:lstStyle/>
        <a:p>
          <a:endParaRPr lang="en-US"/>
        </a:p>
      </dgm:t>
    </dgm:pt>
    <dgm:pt modelId="{37F50E7B-F904-4EFA-8FE2-E3DD880E94A6}" type="sibTrans" cxnId="{40FD56F8-0945-435B-ADFD-AF08C9622DF5}">
      <dgm:prSet/>
      <dgm:spPr/>
      <dgm:t>
        <a:bodyPr/>
        <a:lstStyle/>
        <a:p>
          <a:endParaRPr lang="en-US"/>
        </a:p>
      </dgm:t>
    </dgm:pt>
    <dgm:pt modelId="{1C07AD3C-E2A0-4099-9B55-306C2EE8D4B0}">
      <dgm:prSet/>
      <dgm:spPr/>
      <dgm:t>
        <a:bodyPr/>
        <a:lstStyle/>
        <a:p>
          <a:pPr>
            <a:lnSpc>
              <a:spcPct val="100000"/>
            </a:lnSpc>
          </a:pPr>
          <a:r>
            <a:rPr lang="en-US" b="1" dirty="0"/>
            <a:t>Enhance User Interface:</a:t>
          </a:r>
          <a:r>
            <a:rPr lang="en-US" dirty="0"/>
            <a:t> Focus on clear, intuitive design to improve user experience.</a:t>
          </a:r>
        </a:p>
      </dgm:t>
    </dgm:pt>
    <dgm:pt modelId="{D653D8B6-B463-47A3-B31B-13AFB7E6686E}" type="parTrans" cxnId="{648641E8-2524-40F0-86F2-EDEB0EBC297D}">
      <dgm:prSet/>
      <dgm:spPr/>
      <dgm:t>
        <a:bodyPr/>
        <a:lstStyle/>
        <a:p>
          <a:endParaRPr lang="en-US"/>
        </a:p>
      </dgm:t>
    </dgm:pt>
    <dgm:pt modelId="{A7DAFB78-97F1-438D-A15E-4F7A897DA9CF}" type="sibTrans" cxnId="{648641E8-2524-40F0-86F2-EDEB0EBC297D}">
      <dgm:prSet/>
      <dgm:spPr/>
      <dgm:t>
        <a:bodyPr/>
        <a:lstStyle/>
        <a:p>
          <a:endParaRPr lang="en-US"/>
        </a:p>
      </dgm:t>
    </dgm:pt>
    <dgm:pt modelId="{22CDDA06-154C-4E90-AE6E-8F5DD3A61262}">
      <dgm:prSet/>
      <dgm:spPr/>
      <dgm:t>
        <a:bodyPr/>
        <a:lstStyle/>
        <a:p>
          <a:pPr rtl="0">
            <a:lnSpc>
              <a:spcPct val="100000"/>
            </a:lnSpc>
          </a:pPr>
          <a:r>
            <a:rPr lang="en-US" b="1"/>
            <a:t>Manage Resources Effectively:</a:t>
          </a:r>
          <a:r>
            <a:rPr lang="en-US"/>
            <a:t> Implement effective caching to reduce load times and memory use</a:t>
          </a:r>
          <a:r>
            <a:rPr lang="en-US">
              <a:latin typeface="Aptos Display" panose="020F0302020204030204"/>
            </a:rPr>
            <a:t> </a:t>
          </a:r>
          <a:r>
            <a:rPr lang="en-US"/>
            <a:t>(Gao et al., 2014</a:t>
          </a:r>
          <a:r>
            <a:rPr lang="en-US">
              <a:latin typeface="Aptos Display" panose="020F0302020204030204"/>
            </a:rPr>
            <a:t>).</a:t>
          </a:r>
          <a:endParaRPr lang="en-US"/>
        </a:p>
      </dgm:t>
    </dgm:pt>
    <dgm:pt modelId="{EA86145A-F09D-4586-B726-1D215E1987DA}" type="parTrans" cxnId="{B5524AAF-ADF2-4243-8854-4080EAB5690A}">
      <dgm:prSet/>
      <dgm:spPr/>
      <dgm:t>
        <a:bodyPr/>
        <a:lstStyle/>
        <a:p>
          <a:endParaRPr lang="en-US"/>
        </a:p>
      </dgm:t>
    </dgm:pt>
    <dgm:pt modelId="{DCF8E367-45C8-454E-9E72-E90DAD867028}" type="sibTrans" cxnId="{B5524AAF-ADF2-4243-8854-4080EAB5690A}">
      <dgm:prSet/>
      <dgm:spPr/>
      <dgm:t>
        <a:bodyPr/>
        <a:lstStyle/>
        <a:p>
          <a:endParaRPr lang="en-US"/>
        </a:p>
      </dgm:t>
    </dgm:pt>
    <dgm:pt modelId="{FA3AD720-3DBE-4C58-A8AC-643249E18C5A}" type="pres">
      <dgm:prSet presAssocID="{E2A166C4-99B3-4568-8674-7F94B26CCDF6}" presName="root" presStyleCnt="0">
        <dgm:presLayoutVars>
          <dgm:dir/>
          <dgm:resizeHandles val="exact"/>
        </dgm:presLayoutVars>
      </dgm:prSet>
      <dgm:spPr/>
    </dgm:pt>
    <dgm:pt modelId="{85509AC4-CFA7-4164-82C7-FA97356B75D9}" type="pres">
      <dgm:prSet presAssocID="{D17EA524-7842-4F5A-BEC2-A5F23C483336}" presName="compNode" presStyleCnt="0"/>
      <dgm:spPr/>
    </dgm:pt>
    <dgm:pt modelId="{FC5D75FF-0BB4-4164-A026-1BC822438AD1}" type="pres">
      <dgm:prSet presAssocID="{D17EA524-7842-4F5A-BEC2-A5F23C483336}" presName="bgRect" presStyleLbl="bgShp" presStyleIdx="0" presStyleCnt="5"/>
      <dgm:spPr/>
    </dgm:pt>
    <dgm:pt modelId="{B40D882B-A936-40B1-A915-26F5667221ED}" type="pres">
      <dgm:prSet presAssocID="{D17EA524-7842-4F5A-BEC2-A5F23C48333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oap"/>
        </a:ext>
      </dgm:extLst>
    </dgm:pt>
    <dgm:pt modelId="{D9E9B731-94FC-41EA-A021-8976C2C96847}" type="pres">
      <dgm:prSet presAssocID="{D17EA524-7842-4F5A-BEC2-A5F23C483336}" presName="spaceRect" presStyleCnt="0"/>
      <dgm:spPr/>
    </dgm:pt>
    <dgm:pt modelId="{011648BF-5A80-4475-AF7A-272DDE2483F9}" type="pres">
      <dgm:prSet presAssocID="{D17EA524-7842-4F5A-BEC2-A5F23C483336}" presName="parTx" presStyleLbl="revTx" presStyleIdx="0" presStyleCnt="5">
        <dgm:presLayoutVars>
          <dgm:chMax val="0"/>
          <dgm:chPref val="0"/>
        </dgm:presLayoutVars>
      </dgm:prSet>
      <dgm:spPr/>
    </dgm:pt>
    <dgm:pt modelId="{426F88BD-AE9F-466D-B7EE-B2D0687F912E}" type="pres">
      <dgm:prSet presAssocID="{C0666BC5-4738-42AA-9A19-C1FA718EB83A}" presName="sibTrans" presStyleCnt="0"/>
      <dgm:spPr/>
    </dgm:pt>
    <dgm:pt modelId="{FA98A6AA-F6C5-49E6-B3E1-BD0E1FD101D9}" type="pres">
      <dgm:prSet presAssocID="{B91AD545-9D79-4501-A6F5-0F852DDFF662}" presName="compNode" presStyleCnt="0"/>
      <dgm:spPr/>
    </dgm:pt>
    <dgm:pt modelId="{C3C43BE5-1FE7-4A4F-B1F2-7849D7B9AA6B}" type="pres">
      <dgm:prSet presAssocID="{B91AD545-9D79-4501-A6F5-0F852DDFF662}" presName="bgRect" presStyleLbl="bgShp" presStyleIdx="1" presStyleCnt="5"/>
      <dgm:spPr/>
    </dgm:pt>
    <dgm:pt modelId="{AD606055-7C6F-4D44-BB6B-0F4D01614BE5}" type="pres">
      <dgm:prSet presAssocID="{B91AD545-9D79-4501-A6F5-0F852DDFF6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C75C34E0-8E1F-40A3-8844-9426A67C44C5}" type="pres">
      <dgm:prSet presAssocID="{B91AD545-9D79-4501-A6F5-0F852DDFF662}" presName="spaceRect" presStyleCnt="0"/>
      <dgm:spPr/>
    </dgm:pt>
    <dgm:pt modelId="{30857DC5-DA6D-4B98-8899-66536FA73C6E}" type="pres">
      <dgm:prSet presAssocID="{B91AD545-9D79-4501-A6F5-0F852DDFF662}" presName="parTx" presStyleLbl="revTx" presStyleIdx="1" presStyleCnt="5">
        <dgm:presLayoutVars>
          <dgm:chMax val="0"/>
          <dgm:chPref val="0"/>
        </dgm:presLayoutVars>
      </dgm:prSet>
      <dgm:spPr/>
    </dgm:pt>
    <dgm:pt modelId="{F3431C17-CA4E-4493-9C4A-C8224F844220}" type="pres">
      <dgm:prSet presAssocID="{9DA1D8C5-8549-4673-BEED-3A23D3750A92}" presName="sibTrans" presStyleCnt="0"/>
      <dgm:spPr/>
    </dgm:pt>
    <dgm:pt modelId="{FC3E9D24-84FF-40BE-9261-4CE0B01FB0D4}" type="pres">
      <dgm:prSet presAssocID="{58893AEA-780C-4004-BE11-3453EBAB7F9E}" presName="compNode" presStyleCnt="0"/>
      <dgm:spPr/>
    </dgm:pt>
    <dgm:pt modelId="{DE6F43B5-F43C-4CD2-8C7B-37D4A24676ED}" type="pres">
      <dgm:prSet presAssocID="{58893AEA-780C-4004-BE11-3453EBAB7F9E}" presName="bgRect" presStyleLbl="bgShp" presStyleIdx="2" presStyleCnt="5"/>
      <dgm:spPr/>
    </dgm:pt>
    <dgm:pt modelId="{B27A6611-EB88-4DB4-976C-D79A0031A562}" type="pres">
      <dgm:prSet presAssocID="{58893AEA-780C-4004-BE11-3453EBAB7F9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st tubes"/>
        </a:ext>
      </dgm:extLst>
    </dgm:pt>
    <dgm:pt modelId="{A81D738A-520C-44A7-A315-5B03569051DA}" type="pres">
      <dgm:prSet presAssocID="{58893AEA-780C-4004-BE11-3453EBAB7F9E}" presName="spaceRect" presStyleCnt="0"/>
      <dgm:spPr/>
    </dgm:pt>
    <dgm:pt modelId="{C54FA8F3-5596-40AB-AFE6-7112E0C24091}" type="pres">
      <dgm:prSet presAssocID="{58893AEA-780C-4004-BE11-3453EBAB7F9E}" presName="parTx" presStyleLbl="revTx" presStyleIdx="2" presStyleCnt="5">
        <dgm:presLayoutVars>
          <dgm:chMax val="0"/>
          <dgm:chPref val="0"/>
        </dgm:presLayoutVars>
      </dgm:prSet>
      <dgm:spPr/>
    </dgm:pt>
    <dgm:pt modelId="{5D447760-D1E9-4D52-918E-9AE24D695FA4}" type="pres">
      <dgm:prSet presAssocID="{37F50E7B-F904-4EFA-8FE2-E3DD880E94A6}" presName="sibTrans" presStyleCnt="0"/>
      <dgm:spPr/>
    </dgm:pt>
    <dgm:pt modelId="{9CAAB237-7889-4A24-AA0D-C67B3A3420AD}" type="pres">
      <dgm:prSet presAssocID="{1C07AD3C-E2A0-4099-9B55-306C2EE8D4B0}" presName="compNode" presStyleCnt="0"/>
      <dgm:spPr/>
    </dgm:pt>
    <dgm:pt modelId="{09558677-FB23-486F-B7EF-616648AF7C57}" type="pres">
      <dgm:prSet presAssocID="{1C07AD3C-E2A0-4099-9B55-306C2EE8D4B0}" presName="bgRect" presStyleLbl="bgShp" presStyleIdx="3" presStyleCnt="5"/>
      <dgm:spPr/>
    </dgm:pt>
    <dgm:pt modelId="{4C0293A5-3A1A-40BF-AD7D-F46C832759D5}" type="pres">
      <dgm:prSet presAssocID="{1C07AD3C-E2A0-4099-9B55-306C2EE8D4B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CE841A49-FB92-4D84-8496-5AC4B98D8D40}" type="pres">
      <dgm:prSet presAssocID="{1C07AD3C-E2A0-4099-9B55-306C2EE8D4B0}" presName="spaceRect" presStyleCnt="0"/>
      <dgm:spPr/>
    </dgm:pt>
    <dgm:pt modelId="{161C2098-21A1-4688-90CA-6644B4C7EEA1}" type="pres">
      <dgm:prSet presAssocID="{1C07AD3C-E2A0-4099-9B55-306C2EE8D4B0}" presName="parTx" presStyleLbl="revTx" presStyleIdx="3" presStyleCnt="5">
        <dgm:presLayoutVars>
          <dgm:chMax val="0"/>
          <dgm:chPref val="0"/>
        </dgm:presLayoutVars>
      </dgm:prSet>
      <dgm:spPr/>
    </dgm:pt>
    <dgm:pt modelId="{8A98BE2C-5049-4633-A6D7-E89E302BB293}" type="pres">
      <dgm:prSet presAssocID="{A7DAFB78-97F1-438D-A15E-4F7A897DA9CF}" presName="sibTrans" presStyleCnt="0"/>
      <dgm:spPr/>
    </dgm:pt>
    <dgm:pt modelId="{8F80CB33-046A-4E08-A993-F7057FDCBE49}" type="pres">
      <dgm:prSet presAssocID="{22CDDA06-154C-4E90-AE6E-8F5DD3A61262}" presName="compNode" presStyleCnt="0"/>
      <dgm:spPr/>
    </dgm:pt>
    <dgm:pt modelId="{B51FEBDC-0321-4BE8-994A-F4C777B10CF7}" type="pres">
      <dgm:prSet presAssocID="{22CDDA06-154C-4E90-AE6E-8F5DD3A61262}" presName="bgRect" presStyleLbl="bgShp" presStyleIdx="4" presStyleCnt="5"/>
      <dgm:spPr/>
    </dgm:pt>
    <dgm:pt modelId="{3DF586D4-9B22-4453-8788-19255ADEA253}" type="pres">
      <dgm:prSet presAssocID="{22CDDA06-154C-4E90-AE6E-8F5DD3A6126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k"/>
        </a:ext>
      </dgm:extLst>
    </dgm:pt>
    <dgm:pt modelId="{E4A00C69-1315-4872-87FB-6AD54DAFC4AE}" type="pres">
      <dgm:prSet presAssocID="{22CDDA06-154C-4E90-AE6E-8F5DD3A61262}" presName="spaceRect" presStyleCnt="0"/>
      <dgm:spPr/>
    </dgm:pt>
    <dgm:pt modelId="{7D484D72-4B3E-4967-9AA7-7066C82DDC03}" type="pres">
      <dgm:prSet presAssocID="{22CDDA06-154C-4E90-AE6E-8F5DD3A61262}" presName="parTx" presStyleLbl="revTx" presStyleIdx="4" presStyleCnt="5">
        <dgm:presLayoutVars>
          <dgm:chMax val="0"/>
          <dgm:chPref val="0"/>
        </dgm:presLayoutVars>
      </dgm:prSet>
      <dgm:spPr/>
    </dgm:pt>
  </dgm:ptLst>
  <dgm:cxnLst>
    <dgm:cxn modelId="{E1ED0232-2E9C-4EE3-AA0F-F8DAB67B5594}" type="presOf" srcId="{E2A166C4-99B3-4568-8674-7F94B26CCDF6}" destId="{FA3AD720-3DBE-4C58-A8AC-643249E18C5A}" srcOrd="0" destOrd="0" presId="urn:microsoft.com/office/officeart/2018/2/layout/IconVerticalSolidList"/>
    <dgm:cxn modelId="{28F6E246-75D5-4ED9-A186-884662BA03AA}" type="presOf" srcId="{58893AEA-780C-4004-BE11-3453EBAB7F9E}" destId="{C54FA8F3-5596-40AB-AFE6-7112E0C24091}" srcOrd="0" destOrd="0" presId="urn:microsoft.com/office/officeart/2018/2/layout/IconVerticalSolidList"/>
    <dgm:cxn modelId="{50B8FB47-A145-488B-9AF4-78247D35F049}" srcId="{E2A166C4-99B3-4568-8674-7F94B26CCDF6}" destId="{B91AD545-9D79-4501-A6F5-0F852DDFF662}" srcOrd="1" destOrd="0" parTransId="{B13628FE-D961-4B62-AB10-702B12BCEAA2}" sibTransId="{9DA1D8C5-8549-4673-BEED-3A23D3750A92}"/>
    <dgm:cxn modelId="{04E75A4D-30DE-4910-9547-D2A9F355051C}" type="presOf" srcId="{B91AD545-9D79-4501-A6F5-0F852DDFF662}" destId="{30857DC5-DA6D-4B98-8899-66536FA73C6E}" srcOrd="0" destOrd="0" presId="urn:microsoft.com/office/officeart/2018/2/layout/IconVerticalSolidList"/>
    <dgm:cxn modelId="{B5524AAF-ADF2-4243-8854-4080EAB5690A}" srcId="{E2A166C4-99B3-4568-8674-7F94B26CCDF6}" destId="{22CDDA06-154C-4E90-AE6E-8F5DD3A61262}" srcOrd="4" destOrd="0" parTransId="{EA86145A-F09D-4586-B726-1D215E1987DA}" sibTransId="{DCF8E367-45C8-454E-9E72-E90DAD867028}"/>
    <dgm:cxn modelId="{BE7AF6AF-DC2D-40E3-911E-179D91074EB9}" srcId="{E2A166C4-99B3-4568-8674-7F94B26CCDF6}" destId="{D17EA524-7842-4F5A-BEC2-A5F23C483336}" srcOrd="0" destOrd="0" parTransId="{CB683887-C430-4822-90A0-1513922F9B12}" sibTransId="{C0666BC5-4738-42AA-9A19-C1FA718EB83A}"/>
    <dgm:cxn modelId="{FD5567D6-F0B2-4EF7-A535-D9BA167EC728}" type="presOf" srcId="{1C07AD3C-E2A0-4099-9B55-306C2EE8D4B0}" destId="{161C2098-21A1-4688-90CA-6644B4C7EEA1}" srcOrd="0" destOrd="0" presId="urn:microsoft.com/office/officeart/2018/2/layout/IconVerticalSolidList"/>
    <dgm:cxn modelId="{648641E8-2524-40F0-86F2-EDEB0EBC297D}" srcId="{E2A166C4-99B3-4568-8674-7F94B26CCDF6}" destId="{1C07AD3C-E2A0-4099-9B55-306C2EE8D4B0}" srcOrd="3" destOrd="0" parTransId="{D653D8B6-B463-47A3-B31B-13AFB7E6686E}" sibTransId="{A7DAFB78-97F1-438D-A15E-4F7A897DA9CF}"/>
    <dgm:cxn modelId="{E7AEB5F4-513C-451F-8C0E-957382F5856E}" type="presOf" srcId="{22CDDA06-154C-4E90-AE6E-8F5DD3A61262}" destId="{7D484D72-4B3E-4967-9AA7-7066C82DDC03}" srcOrd="0" destOrd="0" presId="urn:microsoft.com/office/officeart/2018/2/layout/IconVerticalSolidList"/>
    <dgm:cxn modelId="{C61785F7-7D45-46DB-9415-F7EF15E6A1C4}" type="presOf" srcId="{D17EA524-7842-4F5A-BEC2-A5F23C483336}" destId="{011648BF-5A80-4475-AF7A-272DDE2483F9}" srcOrd="0" destOrd="0" presId="urn:microsoft.com/office/officeart/2018/2/layout/IconVerticalSolidList"/>
    <dgm:cxn modelId="{40FD56F8-0945-435B-ADFD-AF08C9622DF5}" srcId="{E2A166C4-99B3-4568-8674-7F94B26CCDF6}" destId="{58893AEA-780C-4004-BE11-3453EBAB7F9E}" srcOrd="2" destOrd="0" parTransId="{2A762DCC-D923-4787-B4BA-E4A3E67E9A00}" sibTransId="{37F50E7B-F904-4EFA-8FE2-E3DD880E94A6}"/>
    <dgm:cxn modelId="{D0E6B876-55C5-4103-8D88-D833C77102AF}" type="presParOf" srcId="{FA3AD720-3DBE-4C58-A8AC-643249E18C5A}" destId="{85509AC4-CFA7-4164-82C7-FA97356B75D9}" srcOrd="0" destOrd="0" presId="urn:microsoft.com/office/officeart/2018/2/layout/IconVerticalSolidList"/>
    <dgm:cxn modelId="{98D33D1E-6D0D-4E17-87C1-0C82256E2922}" type="presParOf" srcId="{85509AC4-CFA7-4164-82C7-FA97356B75D9}" destId="{FC5D75FF-0BB4-4164-A026-1BC822438AD1}" srcOrd="0" destOrd="0" presId="urn:microsoft.com/office/officeart/2018/2/layout/IconVerticalSolidList"/>
    <dgm:cxn modelId="{3E0D45D2-2F5B-41D5-B12D-9F1B0432572E}" type="presParOf" srcId="{85509AC4-CFA7-4164-82C7-FA97356B75D9}" destId="{B40D882B-A936-40B1-A915-26F5667221ED}" srcOrd="1" destOrd="0" presId="urn:microsoft.com/office/officeart/2018/2/layout/IconVerticalSolidList"/>
    <dgm:cxn modelId="{319FBED3-D1DD-4EE1-92BC-6000D4EB4CE0}" type="presParOf" srcId="{85509AC4-CFA7-4164-82C7-FA97356B75D9}" destId="{D9E9B731-94FC-41EA-A021-8976C2C96847}" srcOrd="2" destOrd="0" presId="urn:microsoft.com/office/officeart/2018/2/layout/IconVerticalSolidList"/>
    <dgm:cxn modelId="{3C91C4A4-FB59-4D2A-B861-D084550EE626}" type="presParOf" srcId="{85509AC4-CFA7-4164-82C7-FA97356B75D9}" destId="{011648BF-5A80-4475-AF7A-272DDE2483F9}" srcOrd="3" destOrd="0" presId="urn:microsoft.com/office/officeart/2018/2/layout/IconVerticalSolidList"/>
    <dgm:cxn modelId="{4357CCE7-6806-45C6-A9C2-735AE925D7BB}" type="presParOf" srcId="{FA3AD720-3DBE-4C58-A8AC-643249E18C5A}" destId="{426F88BD-AE9F-466D-B7EE-B2D0687F912E}" srcOrd="1" destOrd="0" presId="urn:microsoft.com/office/officeart/2018/2/layout/IconVerticalSolidList"/>
    <dgm:cxn modelId="{AE06BD90-9D61-4D53-927F-710348E81983}" type="presParOf" srcId="{FA3AD720-3DBE-4C58-A8AC-643249E18C5A}" destId="{FA98A6AA-F6C5-49E6-B3E1-BD0E1FD101D9}" srcOrd="2" destOrd="0" presId="urn:microsoft.com/office/officeart/2018/2/layout/IconVerticalSolidList"/>
    <dgm:cxn modelId="{DE305633-3B81-46E1-AA0A-7B23AD514E10}" type="presParOf" srcId="{FA98A6AA-F6C5-49E6-B3E1-BD0E1FD101D9}" destId="{C3C43BE5-1FE7-4A4F-B1F2-7849D7B9AA6B}" srcOrd="0" destOrd="0" presId="urn:microsoft.com/office/officeart/2018/2/layout/IconVerticalSolidList"/>
    <dgm:cxn modelId="{F7002BAB-33C2-41BC-9B68-7F18EC88BDC1}" type="presParOf" srcId="{FA98A6AA-F6C5-49E6-B3E1-BD0E1FD101D9}" destId="{AD606055-7C6F-4D44-BB6B-0F4D01614BE5}" srcOrd="1" destOrd="0" presId="urn:microsoft.com/office/officeart/2018/2/layout/IconVerticalSolidList"/>
    <dgm:cxn modelId="{11591388-09F9-4534-A4F8-6B30C5B2B56B}" type="presParOf" srcId="{FA98A6AA-F6C5-49E6-B3E1-BD0E1FD101D9}" destId="{C75C34E0-8E1F-40A3-8844-9426A67C44C5}" srcOrd="2" destOrd="0" presId="urn:microsoft.com/office/officeart/2018/2/layout/IconVerticalSolidList"/>
    <dgm:cxn modelId="{D8A1A042-4E3B-4EB6-B73A-6E5F4B4F6856}" type="presParOf" srcId="{FA98A6AA-F6C5-49E6-B3E1-BD0E1FD101D9}" destId="{30857DC5-DA6D-4B98-8899-66536FA73C6E}" srcOrd="3" destOrd="0" presId="urn:microsoft.com/office/officeart/2018/2/layout/IconVerticalSolidList"/>
    <dgm:cxn modelId="{76233D6C-701F-4B8A-819D-422E343EC591}" type="presParOf" srcId="{FA3AD720-3DBE-4C58-A8AC-643249E18C5A}" destId="{F3431C17-CA4E-4493-9C4A-C8224F844220}" srcOrd="3" destOrd="0" presId="urn:microsoft.com/office/officeart/2018/2/layout/IconVerticalSolidList"/>
    <dgm:cxn modelId="{04E6CB11-9436-4354-80AD-2637CB815E2A}" type="presParOf" srcId="{FA3AD720-3DBE-4C58-A8AC-643249E18C5A}" destId="{FC3E9D24-84FF-40BE-9261-4CE0B01FB0D4}" srcOrd="4" destOrd="0" presId="urn:microsoft.com/office/officeart/2018/2/layout/IconVerticalSolidList"/>
    <dgm:cxn modelId="{8E31A0E2-9489-400A-BA8B-91CEA687C0BC}" type="presParOf" srcId="{FC3E9D24-84FF-40BE-9261-4CE0B01FB0D4}" destId="{DE6F43B5-F43C-4CD2-8C7B-37D4A24676ED}" srcOrd="0" destOrd="0" presId="urn:microsoft.com/office/officeart/2018/2/layout/IconVerticalSolidList"/>
    <dgm:cxn modelId="{1014117F-FE55-42A8-9F23-03145A3D028C}" type="presParOf" srcId="{FC3E9D24-84FF-40BE-9261-4CE0B01FB0D4}" destId="{B27A6611-EB88-4DB4-976C-D79A0031A562}" srcOrd="1" destOrd="0" presId="urn:microsoft.com/office/officeart/2018/2/layout/IconVerticalSolidList"/>
    <dgm:cxn modelId="{3BDE77F3-C1F4-436A-8D74-651071378F4E}" type="presParOf" srcId="{FC3E9D24-84FF-40BE-9261-4CE0B01FB0D4}" destId="{A81D738A-520C-44A7-A315-5B03569051DA}" srcOrd="2" destOrd="0" presId="urn:microsoft.com/office/officeart/2018/2/layout/IconVerticalSolidList"/>
    <dgm:cxn modelId="{4A4F6795-CA43-4F11-B965-03A189EADB1B}" type="presParOf" srcId="{FC3E9D24-84FF-40BE-9261-4CE0B01FB0D4}" destId="{C54FA8F3-5596-40AB-AFE6-7112E0C24091}" srcOrd="3" destOrd="0" presId="urn:microsoft.com/office/officeart/2018/2/layout/IconVerticalSolidList"/>
    <dgm:cxn modelId="{FF0FB302-DF76-4A53-BB1F-462B3862A5E1}" type="presParOf" srcId="{FA3AD720-3DBE-4C58-A8AC-643249E18C5A}" destId="{5D447760-D1E9-4D52-918E-9AE24D695FA4}" srcOrd="5" destOrd="0" presId="urn:microsoft.com/office/officeart/2018/2/layout/IconVerticalSolidList"/>
    <dgm:cxn modelId="{C00BC3F8-9DBF-4936-B070-A9C3EE4E4AA2}" type="presParOf" srcId="{FA3AD720-3DBE-4C58-A8AC-643249E18C5A}" destId="{9CAAB237-7889-4A24-AA0D-C67B3A3420AD}" srcOrd="6" destOrd="0" presId="urn:microsoft.com/office/officeart/2018/2/layout/IconVerticalSolidList"/>
    <dgm:cxn modelId="{8E36DBF0-A9FA-4783-A416-16F172107485}" type="presParOf" srcId="{9CAAB237-7889-4A24-AA0D-C67B3A3420AD}" destId="{09558677-FB23-486F-B7EF-616648AF7C57}" srcOrd="0" destOrd="0" presId="urn:microsoft.com/office/officeart/2018/2/layout/IconVerticalSolidList"/>
    <dgm:cxn modelId="{580229F5-66C7-4972-8034-0B2C1746F30F}" type="presParOf" srcId="{9CAAB237-7889-4A24-AA0D-C67B3A3420AD}" destId="{4C0293A5-3A1A-40BF-AD7D-F46C832759D5}" srcOrd="1" destOrd="0" presId="urn:microsoft.com/office/officeart/2018/2/layout/IconVerticalSolidList"/>
    <dgm:cxn modelId="{7BE9A527-3EAE-4706-871E-CD9FE2C531CA}" type="presParOf" srcId="{9CAAB237-7889-4A24-AA0D-C67B3A3420AD}" destId="{CE841A49-FB92-4D84-8496-5AC4B98D8D40}" srcOrd="2" destOrd="0" presId="urn:microsoft.com/office/officeart/2018/2/layout/IconVerticalSolidList"/>
    <dgm:cxn modelId="{4D75E0F0-2086-4CC7-9355-6D84E46FCBD1}" type="presParOf" srcId="{9CAAB237-7889-4A24-AA0D-C67B3A3420AD}" destId="{161C2098-21A1-4688-90CA-6644B4C7EEA1}" srcOrd="3" destOrd="0" presId="urn:microsoft.com/office/officeart/2018/2/layout/IconVerticalSolidList"/>
    <dgm:cxn modelId="{F842BB5D-2715-4FC8-A204-E2594C884498}" type="presParOf" srcId="{FA3AD720-3DBE-4C58-A8AC-643249E18C5A}" destId="{8A98BE2C-5049-4633-A6D7-E89E302BB293}" srcOrd="7" destOrd="0" presId="urn:microsoft.com/office/officeart/2018/2/layout/IconVerticalSolidList"/>
    <dgm:cxn modelId="{98084CA9-E80B-4F94-A032-EA338AD656C8}" type="presParOf" srcId="{FA3AD720-3DBE-4C58-A8AC-643249E18C5A}" destId="{8F80CB33-046A-4E08-A993-F7057FDCBE49}" srcOrd="8" destOrd="0" presId="urn:microsoft.com/office/officeart/2018/2/layout/IconVerticalSolidList"/>
    <dgm:cxn modelId="{970DB0CF-E5BA-4BC9-AA2C-9176FE2F80B8}" type="presParOf" srcId="{8F80CB33-046A-4E08-A993-F7057FDCBE49}" destId="{B51FEBDC-0321-4BE8-994A-F4C777B10CF7}" srcOrd="0" destOrd="0" presId="urn:microsoft.com/office/officeart/2018/2/layout/IconVerticalSolidList"/>
    <dgm:cxn modelId="{932072FF-82BB-4815-B83B-E4C7574D99E2}" type="presParOf" srcId="{8F80CB33-046A-4E08-A993-F7057FDCBE49}" destId="{3DF586D4-9B22-4453-8788-19255ADEA253}" srcOrd="1" destOrd="0" presId="urn:microsoft.com/office/officeart/2018/2/layout/IconVerticalSolidList"/>
    <dgm:cxn modelId="{05C021C1-AA71-4951-8203-AB1CFFF18ACD}" type="presParOf" srcId="{8F80CB33-046A-4E08-A993-F7057FDCBE49}" destId="{E4A00C69-1315-4872-87FB-6AD54DAFC4AE}" srcOrd="2" destOrd="0" presId="urn:microsoft.com/office/officeart/2018/2/layout/IconVerticalSolidList"/>
    <dgm:cxn modelId="{AABF33D8-C8CC-4602-A5AB-84D3B515633C}" type="presParOf" srcId="{8F80CB33-046A-4E08-A993-F7057FDCBE49}" destId="{7D484D72-4B3E-4967-9AA7-7066C82DDC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C7EB2C-0B18-4078-B1F9-516D0595CFC3}" type="doc">
      <dgm:prSet loTypeId="urn:microsoft.com/office/officeart/2005/8/layout/chart3" loCatId="cycle" qsTypeId="urn:microsoft.com/office/officeart/2005/8/quickstyle/simple1" qsCatId="simple" csTypeId="urn:microsoft.com/office/officeart/2005/8/colors/accent1_2" csCatId="accent1"/>
      <dgm:spPr/>
      <dgm:t>
        <a:bodyPr/>
        <a:lstStyle/>
        <a:p>
          <a:endParaRPr lang="en-US"/>
        </a:p>
      </dgm:t>
    </dgm:pt>
    <dgm:pt modelId="{E4C163C9-494F-43D3-AD70-311432706A88}">
      <dgm:prSet/>
      <dgm:spPr/>
      <dgm:t>
        <a:bodyPr/>
        <a:lstStyle/>
        <a:p>
          <a:r>
            <a:rPr lang="en-US" dirty="0"/>
            <a:t>The app successfully integrates diverse wallpaper options via </a:t>
          </a:r>
          <a:r>
            <a:rPr lang="en-US" dirty="0" err="1"/>
            <a:t>Pexels</a:t>
          </a:r>
          <a:r>
            <a:rPr lang="en-US" dirty="0"/>
            <a:t> API.</a:t>
          </a:r>
        </a:p>
      </dgm:t>
    </dgm:pt>
    <dgm:pt modelId="{8B559A79-3B92-4816-BC09-E2B4916FDC8F}" type="parTrans" cxnId="{3373DC42-37D9-4879-AFFA-E3CA6FB98137}">
      <dgm:prSet/>
      <dgm:spPr/>
      <dgm:t>
        <a:bodyPr/>
        <a:lstStyle/>
        <a:p>
          <a:endParaRPr lang="en-US"/>
        </a:p>
      </dgm:t>
    </dgm:pt>
    <dgm:pt modelId="{4D376E23-337A-4C7B-94C2-B0D5B917E990}" type="sibTrans" cxnId="{3373DC42-37D9-4879-AFFA-E3CA6FB98137}">
      <dgm:prSet/>
      <dgm:spPr/>
      <dgm:t>
        <a:bodyPr/>
        <a:lstStyle/>
        <a:p>
          <a:endParaRPr lang="en-US"/>
        </a:p>
      </dgm:t>
    </dgm:pt>
    <dgm:pt modelId="{C9119535-7BA3-4700-B957-C212DBB5502F}">
      <dgm:prSet/>
      <dgm:spPr/>
      <dgm:t>
        <a:bodyPr/>
        <a:lstStyle/>
        <a:p>
          <a:r>
            <a:rPr lang="en-US" dirty="0"/>
            <a:t>Retrofit enhanced performance, providing smooth, efficient API interactions.</a:t>
          </a:r>
        </a:p>
      </dgm:t>
    </dgm:pt>
    <dgm:pt modelId="{4F0F9E18-66AA-42E9-9D73-57E0E781691F}" type="parTrans" cxnId="{DDA9AA37-9800-4FDA-8A63-B8EDA36DA62C}">
      <dgm:prSet/>
      <dgm:spPr/>
      <dgm:t>
        <a:bodyPr/>
        <a:lstStyle/>
        <a:p>
          <a:endParaRPr lang="en-US"/>
        </a:p>
      </dgm:t>
    </dgm:pt>
    <dgm:pt modelId="{B0884A86-E3F1-46E0-A7A8-D6FA79CFD221}" type="sibTrans" cxnId="{DDA9AA37-9800-4FDA-8A63-B8EDA36DA62C}">
      <dgm:prSet/>
      <dgm:spPr/>
      <dgm:t>
        <a:bodyPr/>
        <a:lstStyle/>
        <a:p>
          <a:endParaRPr lang="en-US"/>
        </a:p>
      </dgm:t>
    </dgm:pt>
    <dgm:pt modelId="{82962220-A6EB-40D2-85FD-3E2FF87BEA67}">
      <dgm:prSet/>
      <dgm:spPr/>
      <dgm:t>
        <a:bodyPr/>
        <a:lstStyle/>
        <a:p>
          <a:r>
            <a:rPr lang="en-US" dirty="0"/>
            <a:t>The simple UI design improved overall user experience and satisfaction.</a:t>
          </a:r>
        </a:p>
      </dgm:t>
    </dgm:pt>
    <dgm:pt modelId="{45047DE0-0935-430C-8A50-CCD459C25298}" type="parTrans" cxnId="{023A541B-F320-4009-B9A7-13B0406F09FF}">
      <dgm:prSet/>
      <dgm:spPr/>
      <dgm:t>
        <a:bodyPr/>
        <a:lstStyle/>
        <a:p>
          <a:endParaRPr lang="en-US"/>
        </a:p>
      </dgm:t>
    </dgm:pt>
    <dgm:pt modelId="{4F02F20F-7CDC-4ACE-9953-F628681586C8}" type="sibTrans" cxnId="{023A541B-F320-4009-B9A7-13B0406F09FF}">
      <dgm:prSet/>
      <dgm:spPr/>
      <dgm:t>
        <a:bodyPr/>
        <a:lstStyle/>
        <a:p>
          <a:endParaRPr lang="en-US"/>
        </a:p>
      </dgm:t>
    </dgm:pt>
    <dgm:pt modelId="{6097DD9E-4ADF-4E61-8264-20A05D80FBD9}">
      <dgm:prSet/>
      <dgm:spPr/>
      <dgm:t>
        <a:bodyPr/>
        <a:lstStyle/>
        <a:p>
          <a:pPr rtl="0"/>
          <a:r>
            <a:rPr lang="en-US"/>
            <a:t>Thorough testing ensured high compatibility, performance, and user approval</a:t>
          </a:r>
          <a:r>
            <a:rPr lang="en-US">
              <a:latin typeface="Aptos Display" panose="020F0302020204030204"/>
            </a:rPr>
            <a:t> </a:t>
          </a:r>
          <a:r>
            <a:rPr lang="en-US"/>
            <a:t>(Kopsiaftis et al., 2021</a:t>
          </a:r>
          <a:r>
            <a:rPr lang="en-US">
              <a:latin typeface="Aptos Display" panose="020F0302020204030204"/>
            </a:rPr>
            <a:t>).</a:t>
          </a:r>
          <a:endParaRPr lang="en-US"/>
        </a:p>
      </dgm:t>
    </dgm:pt>
    <dgm:pt modelId="{87E3DEAF-6C9F-4F54-9F9C-3D6413BD812C}" type="parTrans" cxnId="{0562CEA7-D4E1-464F-916D-213C80186036}">
      <dgm:prSet/>
      <dgm:spPr/>
      <dgm:t>
        <a:bodyPr/>
        <a:lstStyle/>
        <a:p>
          <a:endParaRPr lang="en-US"/>
        </a:p>
      </dgm:t>
    </dgm:pt>
    <dgm:pt modelId="{0478A5A4-2EF4-4C05-91B7-3917AF474F63}" type="sibTrans" cxnId="{0562CEA7-D4E1-464F-916D-213C80186036}">
      <dgm:prSet/>
      <dgm:spPr/>
      <dgm:t>
        <a:bodyPr/>
        <a:lstStyle/>
        <a:p>
          <a:endParaRPr lang="en-US"/>
        </a:p>
      </dgm:t>
    </dgm:pt>
    <dgm:pt modelId="{FFAB0B4B-D7DF-4CEC-9A83-3084DED5DE9F}">
      <dgm:prSet/>
      <dgm:spPr/>
      <dgm:t>
        <a:bodyPr/>
        <a:lstStyle/>
        <a:p>
          <a:r>
            <a:rPr lang="en-US" dirty="0"/>
            <a:t>Future updates should include advanced search, image editing, and social sharing.</a:t>
          </a:r>
        </a:p>
      </dgm:t>
    </dgm:pt>
    <dgm:pt modelId="{A38D3233-4DE2-4118-9B8B-7B73494DE98C}" type="parTrans" cxnId="{E07E14C0-5601-480C-A372-D2AE6BD8D37E}">
      <dgm:prSet/>
      <dgm:spPr/>
      <dgm:t>
        <a:bodyPr/>
        <a:lstStyle/>
        <a:p>
          <a:endParaRPr lang="en-US"/>
        </a:p>
      </dgm:t>
    </dgm:pt>
    <dgm:pt modelId="{C72FDF11-F76C-43B8-BF0D-431C75F7B107}" type="sibTrans" cxnId="{E07E14C0-5601-480C-A372-D2AE6BD8D37E}">
      <dgm:prSet/>
      <dgm:spPr/>
      <dgm:t>
        <a:bodyPr/>
        <a:lstStyle/>
        <a:p>
          <a:endParaRPr lang="en-US"/>
        </a:p>
      </dgm:t>
    </dgm:pt>
    <dgm:pt modelId="{4999AD7E-938C-4472-9CC0-799BB03F266B}" type="pres">
      <dgm:prSet presAssocID="{09C7EB2C-0B18-4078-B1F9-516D0595CFC3}" presName="compositeShape" presStyleCnt="0">
        <dgm:presLayoutVars>
          <dgm:chMax val="7"/>
          <dgm:dir/>
          <dgm:resizeHandles val="exact"/>
        </dgm:presLayoutVars>
      </dgm:prSet>
      <dgm:spPr/>
    </dgm:pt>
    <dgm:pt modelId="{BF024FB8-D571-44CB-9EE7-40A0446D878F}" type="pres">
      <dgm:prSet presAssocID="{09C7EB2C-0B18-4078-B1F9-516D0595CFC3}" presName="wedge1" presStyleLbl="node1" presStyleIdx="0" presStyleCnt="5"/>
      <dgm:spPr/>
    </dgm:pt>
    <dgm:pt modelId="{381A02A5-8EF5-48D3-8653-E4BE14F58239}" type="pres">
      <dgm:prSet presAssocID="{09C7EB2C-0B18-4078-B1F9-516D0595CFC3}" presName="wedge1Tx" presStyleLbl="node1" presStyleIdx="0" presStyleCnt="5">
        <dgm:presLayoutVars>
          <dgm:chMax val="0"/>
          <dgm:chPref val="0"/>
          <dgm:bulletEnabled val="1"/>
        </dgm:presLayoutVars>
      </dgm:prSet>
      <dgm:spPr/>
    </dgm:pt>
    <dgm:pt modelId="{A643D726-061C-4394-844D-9A77A217EDF4}" type="pres">
      <dgm:prSet presAssocID="{09C7EB2C-0B18-4078-B1F9-516D0595CFC3}" presName="wedge2" presStyleLbl="node1" presStyleIdx="1" presStyleCnt="5"/>
      <dgm:spPr/>
    </dgm:pt>
    <dgm:pt modelId="{55AD7248-1847-47EA-90B8-048EA3A96C44}" type="pres">
      <dgm:prSet presAssocID="{09C7EB2C-0B18-4078-B1F9-516D0595CFC3}" presName="wedge2Tx" presStyleLbl="node1" presStyleIdx="1" presStyleCnt="5">
        <dgm:presLayoutVars>
          <dgm:chMax val="0"/>
          <dgm:chPref val="0"/>
          <dgm:bulletEnabled val="1"/>
        </dgm:presLayoutVars>
      </dgm:prSet>
      <dgm:spPr/>
    </dgm:pt>
    <dgm:pt modelId="{F5282282-2208-4F62-8411-A7B567F0D992}" type="pres">
      <dgm:prSet presAssocID="{09C7EB2C-0B18-4078-B1F9-516D0595CFC3}" presName="wedge3" presStyleLbl="node1" presStyleIdx="2" presStyleCnt="5"/>
      <dgm:spPr/>
    </dgm:pt>
    <dgm:pt modelId="{92D395A5-E0B3-44C7-B3C8-DEA3251D7F0C}" type="pres">
      <dgm:prSet presAssocID="{09C7EB2C-0B18-4078-B1F9-516D0595CFC3}" presName="wedge3Tx" presStyleLbl="node1" presStyleIdx="2" presStyleCnt="5">
        <dgm:presLayoutVars>
          <dgm:chMax val="0"/>
          <dgm:chPref val="0"/>
          <dgm:bulletEnabled val="1"/>
        </dgm:presLayoutVars>
      </dgm:prSet>
      <dgm:spPr/>
    </dgm:pt>
    <dgm:pt modelId="{88AC2F14-248B-487D-A317-F199D0BDFF34}" type="pres">
      <dgm:prSet presAssocID="{09C7EB2C-0B18-4078-B1F9-516D0595CFC3}" presName="wedge4" presStyleLbl="node1" presStyleIdx="3" presStyleCnt="5"/>
      <dgm:spPr/>
    </dgm:pt>
    <dgm:pt modelId="{BC1B04EB-8EC1-4598-9017-D7ACA3983B57}" type="pres">
      <dgm:prSet presAssocID="{09C7EB2C-0B18-4078-B1F9-516D0595CFC3}" presName="wedge4Tx" presStyleLbl="node1" presStyleIdx="3" presStyleCnt="5">
        <dgm:presLayoutVars>
          <dgm:chMax val="0"/>
          <dgm:chPref val="0"/>
          <dgm:bulletEnabled val="1"/>
        </dgm:presLayoutVars>
      </dgm:prSet>
      <dgm:spPr/>
    </dgm:pt>
    <dgm:pt modelId="{BF0AC174-4700-4C02-B505-3E244F4FE3D5}" type="pres">
      <dgm:prSet presAssocID="{09C7EB2C-0B18-4078-B1F9-516D0595CFC3}" presName="wedge5" presStyleLbl="node1" presStyleIdx="4" presStyleCnt="5"/>
      <dgm:spPr/>
    </dgm:pt>
    <dgm:pt modelId="{A634468F-51F3-4C11-8444-09FA9FA19BA6}" type="pres">
      <dgm:prSet presAssocID="{09C7EB2C-0B18-4078-B1F9-516D0595CFC3}" presName="wedge5Tx" presStyleLbl="node1" presStyleIdx="4" presStyleCnt="5">
        <dgm:presLayoutVars>
          <dgm:chMax val="0"/>
          <dgm:chPref val="0"/>
          <dgm:bulletEnabled val="1"/>
        </dgm:presLayoutVars>
      </dgm:prSet>
      <dgm:spPr/>
    </dgm:pt>
  </dgm:ptLst>
  <dgm:cxnLst>
    <dgm:cxn modelId="{D7CC490D-59D8-4622-95A5-53CD1CDB771D}" type="presOf" srcId="{6097DD9E-4ADF-4E61-8264-20A05D80FBD9}" destId="{88AC2F14-248B-487D-A317-F199D0BDFF34}" srcOrd="0" destOrd="0" presId="urn:microsoft.com/office/officeart/2005/8/layout/chart3"/>
    <dgm:cxn modelId="{023A541B-F320-4009-B9A7-13B0406F09FF}" srcId="{09C7EB2C-0B18-4078-B1F9-516D0595CFC3}" destId="{82962220-A6EB-40D2-85FD-3E2FF87BEA67}" srcOrd="2" destOrd="0" parTransId="{45047DE0-0935-430C-8A50-CCD459C25298}" sibTransId="{4F02F20F-7CDC-4ACE-9953-F628681586C8}"/>
    <dgm:cxn modelId="{DDA9AA37-9800-4FDA-8A63-B8EDA36DA62C}" srcId="{09C7EB2C-0B18-4078-B1F9-516D0595CFC3}" destId="{C9119535-7BA3-4700-B957-C212DBB5502F}" srcOrd="1" destOrd="0" parTransId="{4F0F9E18-66AA-42E9-9D73-57E0E781691F}" sibTransId="{B0884A86-E3F1-46E0-A7A8-D6FA79CFD221}"/>
    <dgm:cxn modelId="{BFA9423F-7894-4E6D-9715-B9B9805F2E5B}" type="presOf" srcId="{FFAB0B4B-D7DF-4CEC-9A83-3084DED5DE9F}" destId="{BF0AC174-4700-4C02-B505-3E244F4FE3D5}" srcOrd="0" destOrd="0" presId="urn:microsoft.com/office/officeart/2005/8/layout/chart3"/>
    <dgm:cxn modelId="{1A7F3362-E480-4CD8-8F37-233809162A1A}" type="presOf" srcId="{C9119535-7BA3-4700-B957-C212DBB5502F}" destId="{55AD7248-1847-47EA-90B8-048EA3A96C44}" srcOrd="1" destOrd="0" presId="urn:microsoft.com/office/officeart/2005/8/layout/chart3"/>
    <dgm:cxn modelId="{3373DC42-37D9-4879-AFFA-E3CA6FB98137}" srcId="{09C7EB2C-0B18-4078-B1F9-516D0595CFC3}" destId="{E4C163C9-494F-43D3-AD70-311432706A88}" srcOrd="0" destOrd="0" parTransId="{8B559A79-3B92-4816-BC09-E2B4916FDC8F}" sibTransId="{4D376E23-337A-4C7B-94C2-B0D5B917E990}"/>
    <dgm:cxn modelId="{B47B6353-98D6-4A90-8714-4B41EF764D81}" type="presOf" srcId="{82962220-A6EB-40D2-85FD-3E2FF87BEA67}" destId="{F5282282-2208-4F62-8411-A7B567F0D992}" srcOrd="0" destOrd="0" presId="urn:microsoft.com/office/officeart/2005/8/layout/chart3"/>
    <dgm:cxn modelId="{8AB7A37D-9FC9-40DB-BA15-13ADF77C9EF8}" type="presOf" srcId="{6097DD9E-4ADF-4E61-8264-20A05D80FBD9}" destId="{BC1B04EB-8EC1-4598-9017-D7ACA3983B57}" srcOrd="1" destOrd="0" presId="urn:microsoft.com/office/officeart/2005/8/layout/chart3"/>
    <dgm:cxn modelId="{083DA790-BAF1-45A3-83CE-C47B1A61159E}" type="presOf" srcId="{E4C163C9-494F-43D3-AD70-311432706A88}" destId="{381A02A5-8EF5-48D3-8653-E4BE14F58239}" srcOrd="1" destOrd="0" presId="urn:microsoft.com/office/officeart/2005/8/layout/chart3"/>
    <dgm:cxn modelId="{A55AD89E-949F-4E73-94AD-28CBCAAEF52B}" type="presOf" srcId="{82962220-A6EB-40D2-85FD-3E2FF87BEA67}" destId="{92D395A5-E0B3-44C7-B3C8-DEA3251D7F0C}" srcOrd="1" destOrd="0" presId="urn:microsoft.com/office/officeart/2005/8/layout/chart3"/>
    <dgm:cxn modelId="{15D629A5-62E8-4D7D-845F-D4FE152E04FE}" type="presOf" srcId="{E4C163C9-494F-43D3-AD70-311432706A88}" destId="{BF024FB8-D571-44CB-9EE7-40A0446D878F}" srcOrd="0" destOrd="0" presId="urn:microsoft.com/office/officeart/2005/8/layout/chart3"/>
    <dgm:cxn modelId="{0562CEA7-D4E1-464F-916D-213C80186036}" srcId="{09C7EB2C-0B18-4078-B1F9-516D0595CFC3}" destId="{6097DD9E-4ADF-4E61-8264-20A05D80FBD9}" srcOrd="3" destOrd="0" parTransId="{87E3DEAF-6C9F-4F54-9F9C-3D6413BD812C}" sibTransId="{0478A5A4-2EF4-4C05-91B7-3917AF474F63}"/>
    <dgm:cxn modelId="{6B2DC5AD-520D-4325-89F1-CE78ED060995}" type="presOf" srcId="{09C7EB2C-0B18-4078-B1F9-516D0595CFC3}" destId="{4999AD7E-938C-4472-9CC0-799BB03F266B}" srcOrd="0" destOrd="0" presId="urn:microsoft.com/office/officeart/2005/8/layout/chart3"/>
    <dgm:cxn modelId="{E07E14C0-5601-480C-A372-D2AE6BD8D37E}" srcId="{09C7EB2C-0B18-4078-B1F9-516D0595CFC3}" destId="{FFAB0B4B-D7DF-4CEC-9A83-3084DED5DE9F}" srcOrd="4" destOrd="0" parTransId="{A38D3233-4DE2-4118-9B8B-7B73494DE98C}" sibTransId="{C72FDF11-F76C-43B8-BF0D-431C75F7B107}"/>
    <dgm:cxn modelId="{9CE216F9-2EEF-41F1-B6DB-B2C184E9287D}" type="presOf" srcId="{FFAB0B4B-D7DF-4CEC-9A83-3084DED5DE9F}" destId="{A634468F-51F3-4C11-8444-09FA9FA19BA6}" srcOrd="1" destOrd="0" presId="urn:microsoft.com/office/officeart/2005/8/layout/chart3"/>
    <dgm:cxn modelId="{10937EFC-4781-4553-B595-7163F914FC22}" type="presOf" srcId="{C9119535-7BA3-4700-B957-C212DBB5502F}" destId="{A643D726-061C-4394-844D-9A77A217EDF4}" srcOrd="0" destOrd="0" presId="urn:microsoft.com/office/officeart/2005/8/layout/chart3"/>
    <dgm:cxn modelId="{DC96E811-E0D7-4B9E-9A81-174DAD4BF401}" type="presParOf" srcId="{4999AD7E-938C-4472-9CC0-799BB03F266B}" destId="{BF024FB8-D571-44CB-9EE7-40A0446D878F}" srcOrd="0" destOrd="0" presId="urn:microsoft.com/office/officeart/2005/8/layout/chart3"/>
    <dgm:cxn modelId="{EA78496C-B8BB-44AB-B5AC-5D79CD8E9A0B}" type="presParOf" srcId="{4999AD7E-938C-4472-9CC0-799BB03F266B}" destId="{381A02A5-8EF5-48D3-8653-E4BE14F58239}" srcOrd="1" destOrd="0" presId="urn:microsoft.com/office/officeart/2005/8/layout/chart3"/>
    <dgm:cxn modelId="{031B2D66-FDD7-4E87-A0B9-3DFACE7DFBD7}" type="presParOf" srcId="{4999AD7E-938C-4472-9CC0-799BB03F266B}" destId="{A643D726-061C-4394-844D-9A77A217EDF4}" srcOrd="2" destOrd="0" presId="urn:microsoft.com/office/officeart/2005/8/layout/chart3"/>
    <dgm:cxn modelId="{178761AC-A0D5-4773-9CD0-3DBE9A041686}" type="presParOf" srcId="{4999AD7E-938C-4472-9CC0-799BB03F266B}" destId="{55AD7248-1847-47EA-90B8-048EA3A96C44}" srcOrd="3" destOrd="0" presId="urn:microsoft.com/office/officeart/2005/8/layout/chart3"/>
    <dgm:cxn modelId="{A51C44EB-B6C8-42A8-A8B9-9B33D4D98CE3}" type="presParOf" srcId="{4999AD7E-938C-4472-9CC0-799BB03F266B}" destId="{F5282282-2208-4F62-8411-A7B567F0D992}" srcOrd="4" destOrd="0" presId="urn:microsoft.com/office/officeart/2005/8/layout/chart3"/>
    <dgm:cxn modelId="{5C04F3A0-7938-4741-85D8-2B6C6B492F28}" type="presParOf" srcId="{4999AD7E-938C-4472-9CC0-799BB03F266B}" destId="{92D395A5-E0B3-44C7-B3C8-DEA3251D7F0C}" srcOrd="5" destOrd="0" presId="urn:microsoft.com/office/officeart/2005/8/layout/chart3"/>
    <dgm:cxn modelId="{7C50C087-887F-421B-8413-ECE695B1B879}" type="presParOf" srcId="{4999AD7E-938C-4472-9CC0-799BB03F266B}" destId="{88AC2F14-248B-487D-A317-F199D0BDFF34}" srcOrd="6" destOrd="0" presId="urn:microsoft.com/office/officeart/2005/8/layout/chart3"/>
    <dgm:cxn modelId="{2D635370-A325-4D17-9DC4-1136EEECF3D7}" type="presParOf" srcId="{4999AD7E-938C-4472-9CC0-799BB03F266B}" destId="{BC1B04EB-8EC1-4598-9017-D7ACA3983B57}" srcOrd="7" destOrd="0" presId="urn:microsoft.com/office/officeart/2005/8/layout/chart3"/>
    <dgm:cxn modelId="{02D6ADA0-AF61-45A4-A316-A0AF25E98D98}" type="presParOf" srcId="{4999AD7E-938C-4472-9CC0-799BB03F266B}" destId="{BF0AC174-4700-4C02-B505-3E244F4FE3D5}" srcOrd="8" destOrd="0" presId="urn:microsoft.com/office/officeart/2005/8/layout/chart3"/>
    <dgm:cxn modelId="{292E198C-0C9F-478F-B103-305F6261091B}" type="presParOf" srcId="{4999AD7E-938C-4472-9CC0-799BB03F266B}" destId="{A634468F-51F3-4C11-8444-09FA9FA19BA6}" srcOrd="9"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F8C74-8C67-4762-8507-0EBDDFE28468}">
      <dsp:nvSpPr>
        <dsp:cNvPr id="0" name=""/>
        <dsp:cNvSpPr/>
      </dsp:nvSpPr>
      <dsp:spPr>
        <a:xfrm>
          <a:off x="0" y="663"/>
          <a:ext cx="622433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56FC55-FC70-446F-B635-61E8D2B29A9C}">
      <dsp:nvSpPr>
        <dsp:cNvPr id="0" name=""/>
        <dsp:cNvSpPr/>
      </dsp:nvSpPr>
      <dsp:spPr>
        <a:xfrm>
          <a:off x="0" y="663"/>
          <a:ext cx="6224335" cy="108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Customizing devices through wallpapers enhances user experience and aesthetics.</a:t>
          </a:r>
        </a:p>
      </dsp:txBody>
      <dsp:txXfrm>
        <a:off x="0" y="663"/>
        <a:ext cx="6224335" cy="1086041"/>
      </dsp:txXfrm>
    </dsp:sp>
    <dsp:sp modelId="{383415AE-1A05-40BB-B57B-EE5A5EDB5E4B}">
      <dsp:nvSpPr>
        <dsp:cNvPr id="0" name=""/>
        <dsp:cNvSpPr/>
      </dsp:nvSpPr>
      <dsp:spPr>
        <a:xfrm>
          <a:off x="0" y="1086705"/>
          <a:ext cx="622433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69F8FA-3E00-4DDF-B719-37FA2007BD03}">
      <dsp:nvSpPr>
        <dsp:cNvPr id="0" name=""/>
        <dsp:cNvSpPr/>
      </dsp:nvSpPr>
      <dsp:spPr>
        <a:xfrm>
          <a:off x="0" y="1086705"/>
          <a:ext cx="6224335" cy="108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Provides an easy-to-use app for changing wallpapers.</a:t>
          </a:r>
        </a:p>
      </dsp:txBody>
      <dsp:txXfrm>
        <a:off x="0" y="1086705"/>
        <a:ext cx="6224335" cy="1086041"/>
      </dsp:txXfrm>
    </dsp:sp>
    <dsp:sp modelId="{ED6C721C-0922-4D4E-9791-8608C698254A}">
      <dsp:nvSpPr>
        <dsp:cNvPr id="0" name=""/>
        <dsp:cNvSpPr/>
      </dsp:nvSpPr>
      <dsp:spPr>
        <a:xfrm>
          <a:off x="0" y="2172747"/>
          <a:ext cx="622433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D42A30-7992-4B14-A818-69C062B9A277}">
      <dsp:nvSpPr>
        <dsp:cNvPr id="0" name=""/>
        <dsp:cNvSpPr/>
      </dsp:nvSpPr>
      <dsp:spPr>
        <a:xfrm>
          <a:off x="0" y="2172747"/>
          <a:ext cx="6224335" cy="108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Accesses a vast, high-quality wallpaper library in real-time.</a:t>
          </a:r>
        </a:p>
      </dsp:txBody>
      <dsp:txXfrm>
        <a:off x="0" y="2172747"/>
        <a:ext cx="6224335" cy="1086041"/>
      </dsp:txXfrm>
    </dsp:sp>
    <dsp:sp modelId="{11B40C2A-EB50-474E-A432-ADDF1C8FD171}">
      <dsp:nvSpPr>
        <dsp:cNvPr id="0" name=""/>
        <dsp:cNvSpPr/>
      </dsp:nvSpPr>
      <dsp:spPr>
        <a:xfrm>
          <a:off x="0" y="3258788"/>
          <a:ext cx="622433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F8C9EC-A1AE-49F0-8696-190C20FA3348}">
      <dsp:nvSpPr>
        <dsp:cNvPr id="0" name=""/>
        <dsp:cNvSpPr/>
      </dsp:nvSpPr>
      <dsp:spPr>
        <a:xfrm>
          <a:off x="0" y="3258788"/>
          <a:ext cx="6224335" cy="108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Ensures a simple and intuitive experience for all users.</a:t>
          </a:r>
        </a:p>
      </dsp:txBody>
      <dsp:txXfrm>
        <a:off x="0" y="3258788"/>
        <a:ext cx="6224335" cy="1086041"/>
      </dsp:txXfrm>
    </dsp:sp>
    <dsp:sp modelId="{0C725ABD-148C-471C-96A7-3CC9D59E6995}">
      <dsp:nvSpPr>
        <dsp:cNvPr id="0" name=""/>
        <dsp:cNvSpPr/>
      </dsp:nvSpPr>
      <dsp:spPr>
        <a:xfrm>
          <a:off x="0" y="4344830"/>
          <a:ext cx="622433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A296E3-74FE-4FFA-A4C9-8B443A3A7538}">
      <dsp:nvSpPr>
        <dsp:cNvPr id="0" name=""/>
        <dsp:cNvSpPr/>
      </dsp:nvSpPr>
      <dsp:spPr>
        <a:xfrm>
          <a:off x="0" y="4344830"/>
          <a:ext cx="6224335" cy="108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a:t>Utilizes efficient image loading and caching techniques</a:t>
          </a:r>
          <a:r>
            <a:rPr lang="en-US" sz="2600" kern="1200">
              <a:latin typeface="Aptos Display" panose="020F0302020204030204"/>
            </a:rPr>
            <a:t> </a:t>
          </a:r>
          <a:r>
            <a:rPr lang="en-US" sz="2600" kern="1200"/>
            <a:t>(Elgendy et al., 2021</a:t>
          </a:r>
          <a:r>
            <a:rPr lang="en-US" sz="2600" kern="1200">
              <a:latin typeface="Aptos Display" panose="020F0302020204030204"/>
            </a:rPr>
            <a:t>).</a:t>
          </a:r>
          <a:endParaRPr lang="en-US" sz="2600" kern="1200"/>
        </a:p>
      </dsp:txBody>
      <dsp:txXfrm>
        <a:off x="0" y="4344830"/>
        <a:ext cx="6224335" cy="10860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311A6-6AF2-42F8-B71B-B0581AC2B1DF}">
      <dsp:nvSpPr>
        <dsp:cNvPr id="0" name=""/>
        <dsp:cNvSpPr/>
      </dsp:nvSpPr>
      <dsp:spPr>
        <a:xfrm>
          <a:off x="22086" y="565140"/>
          <a:ext cx="818177" cy="8181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8193C-5EAB-4ABB-AD9C-441283549E00}">
      <dsp:nvSpPr>
        <dsp:cNvPr id="0" name=""/>
        <dsp:cNvSpPr/>
      </dsp:nvSpPr>
      <dsp:spPr>
        <a:xfrm>
          <a:off x="193903" y="736957"/>
          <a:ext cx="474543" cy="4745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59D0C3-630E-4CB1-AA0A-4ECDC22747A7}">
      <dsp:nvSpPr>
        <dsp:cNvPr id="0" name=""/>
        <dsp:cNvSpPr/>
      </dsp:nvSpPr>
      <dsp:spPr>
        <a:xfrm>
          <a:off x="1015587" y="565140"/>
          <a:ext cx="1928561" cy="81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Integrate </a:t>
          </a:r>
          <a:r>
            <a:rPr lang="en-US" sz="1200" b="1" kern="1200" dirty="0" err="1"/>
            <a:t>Pexels</a:t>
          </a:r>
          <a:r>
            <a:rPr lang="en-US" sz="1200" b="1" kern="1200" dirty="0"/>
            <a:t> API</a:t>
          </a:r>
          <a:r>
            <a:rPr lang="en-US" sz="1200" kern="1200" dirty="0"/>
            <a:t>: Access a vast library of high-quality wallpapers.</a:t>
          </a:r>
        </a:p>
      </dsp:txBody>
      <dsp:txXfrm>
        <a:off x="1015587" y="565140"/>
        <a:ext cx="1928561" cy="818177"/>
      </dsp:txXfrm>
    </dsp:sp>
    <dsp:sp modelId="{55FAF66A-9C71-4C11-ABAC-7B2F89B4362D}">
      <dsp:nvSpPr>
        <dsp:cNvPr id="0" name=""/>
        <dsp:cNvSpPr/>
      </dsp:nvSpPr>
      <dsp:spPr>
        <a:xfrm>
          <a:off x="3280186" y="565140"/>
          <a:ext cx="818177" cy="8181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D372C4-5B56-4C56-9E70-86CE08A698C1}">
      <dsp:nvSpPr>
        <dsp:cNvPr id="0" name=""/>
        <dsp:cNvSpPr/>
      </dsp:nvSpPr>
      <dsp:spPr>
        <a:xfrm>
          <a:off x="3452003" y="736957"/>
          <a:ext cx="474543" cy="4745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7A3985-B592-4566-88FA-429CB9C96326}">
      <dsp:nvSpPr>
        <dsp:cNvPr id="0" name=""/>
        <dsp:cNvSpPr/>
      </dsp:nvSpPr>
      <dsp:spPr>
        <a:xfrm>
          <a:off x="4273687" y="565140"/>
          <a:ext cx="1928561" cy="81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Create User-Friendly Interface</a:t>
          </a:r>
          <a:r>
            <a:rPr lang="en-US" sz="1200" kern="1200" dirty="0"/>
            <a:t>: Design an intuitive and easy-to-navigate app.</a:t>
          </a:r>
        </a:p>
      </dsp:txBody>
      <dsp:txXfrm>
        <a:off x="4273687" y="565140"/>
        <a:ext cx="1928561" cy="818177"/>
      </dsp:txXfrm>
    </dsp:sp>
    <dsp:sp modelId="{BA7AF116-F7C6-41EA-876F-3B3DF08D365E}">
      <dsp:nvSpPr>
        <dsp:cNvPr id="0" name=""/>
        <dsp:cNvSpPr/>
      </dsp:nvSpPr>
      <dsp:spPr>
        <a:xfrm>
          <a:off x="22086" y="2306679"/>
          <a:ext cx="818177" cy="8181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232DB-F22B-4A1A-8668-33CB7E5F623A}">
      <dsp:nvSpPr>
        <dsp:cNvPr id="0" name=""/>
        <dsp:cNvSpPr/>
      </dsp:nvSpPr>
      <dsp:spPr>
        <a:xfrm>
          <a:off x="193903" y="2478496"/>
          <a:ext cx="474543" cy="4745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2DE4A1-BE4A-4B5F-ACB7-D091AFCD249F}">
      <dsp:nvSpPr>
        <dsp:cNvPr id="0" name=""/>
        <dsp:cNvSpPr/>
      </dsp:nvSpPr>
      <dsp:spPr>
        <a:xfrm>
          <a:off x="1015587" y="2306679"/>
          <a:ext cx="1928561" cy="81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Enable Wallpaper Switching</a:t>
          </a:r>
          <a:r>
            <a:rPr lang="en-US" sz="1200" kern="1200" dirty="0"/>
            <a:t>: Allow users to set wallpapers for home and lock screens.</a:t>
          </a:r>
        </a:p>
      </dsp:txBody>
      <dsp:txXfrm>
        <a:off x="1015587" y="2306679"/>
        <a:ext cx="1928561" cy="818177"/>
      </dsp:txXfrm>
    </dsp:sp>
    <dsp:sp modelId="{71BD9C23-912C-48E4-B282-DA78D86AA7E7}">
      <dsp:nvSpPr>
        <dsp:cNvPr id="0" name=""/>
        <dsp:cNvSpPr/>
      </dsp:nvSpPr>
      <dsp:spPr>
        <a:xfrm>
          <a:off x="3280186" y="2306679"/>
          <a:ext cx="818177" cy="8181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B9A809-A6D2-4DC2-9116-9248AEDAEFB6}">
      <dsp:nvSpPr>
        <dsp:cNvPr id="0" name=""/>
        <dsp:cNvSpPr/>
      </dsp:nvSpPr>
      <dsp:spPr>
        <a:xfrm>
          <a:off x="3452003" y="2478496"/>
          <a:ext cx="474543" cy="4745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877C0-3B28-4C5F-B944-AB6E1C8ED451}">
      <dsp:nvSpPr>
        <dsp:cNvPr id="0" name=""/>
        <dsp:cNvSpPr/>
      </dsp:nvSpPr>
      <dsp:spPr>
        <a:xfrm>
          <a:off x="4273687" y="2306679"/>
          <a:ext cx="1928561" cy="81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rtl="0">
            <a:lnSpc>
              <a:spcPct val="100000"/>
            </a:lnSpc>
            <a:spcBef>
              <a:spcPct val="0"/>
            </a:spcBef>
            <a:spcAft>
              <a:spcPct val="35000"/>
            </a:spcAft>
            <a:buNone/>
          </a:pPr>
          <a:r>
            <a:rPr lang="en-US" sz="1200" b="1" kern="1200"/>
            <a:t>Optimize Image Loading</a:t>
          </a:r>
          <a:r>
            <a:rPr lang="en-US" sz="1200" kern="1200"/>
            <a:t>: Implement efficient loading and caching strategies</a:t>
          </a:r>
          <a:r>
            <a:rPr lang="en-US" sz="1200" kern="1200">
              <a:latin typeface="Aptos Display" panose="020F0302020204030204"/>
            </a:rPr>
            <a:t> </a:t>
          </a:r>
          <a:r>
            <a:rPr lang="en-US" sz="1200" kern="1200"/>
            <a:t>(Gan and Balakrishnan, 2016</a:t>
          </a:r>
          <a:r>
            <a:rPr lang="en-US" sz="1200" kern="1200">
              <a:latin typeface="Aptos Display" panose="020F0302020204030204"/>
            </a:rPr>
            <a:t>).</a:t>
          </a:r>
          <a:endParaRPr lang="en-US" sz="1200" kern="1200"/>
        </a:p>
      </dsp:txBody>
      <dsp:txXfrm>
        <a:off x="4273687" y="2306679"/>
        <a:ext cx="1928561" cy="818177"/>
      </dsp:txXfrm>
    </dsp:sp>
    <dsp:sp modelId="{93C0E103-CFF4-4601-AB24-1442BFE9C397}">
      <dsp:nvSpPr>
        <dsp:cNvPr id="0" name=""/>
        <dsp:cNvSpPr/>
      </dsp:nvSpPr>
      <dsp:spPr>
        <a:xfrm>
          <a:off x="22086" y="4048217"/>
          <a:ext cx="818177" cy="8181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1647E-2D83-4F3E-9886-A3286E24F4EA}">
      <dsp:nvSpPr>
        <dsp:cNvPr id="0" name=""/>
        <dsp:cNvSpPr/>
      </dsp:nvSpPr>
      <dsp:spPr>
        <a:xfrm>
          <a:off x="193903" y="4220035"/>
          <a:ext cx="474543" cy="4745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322783-6E0F-4EC0-AF9C-401F200140EB}">
      <dsp:nvSpPr>
        <dsp:cNvPr id="0" name=""/>
        <dsp:cNvSpPr/>
      </dsp:nvSpPr>
      <dsp:spPr>
        <a:xfrm>
          <a:off x="1015587" y="4048217"/>
          <a:ext cx="1928561" cy="81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Conduct Comprehensive Testing</a:t>
          </a:r>
          <a:r>
            <a:rPr lang="en-US" sz="1200" kern="1200" dirty="0"/>
            <a:t>: Ensure compatibility and performance across Android devices.</a:t>
          </a:r>
        </a:p>
      </dsp:txBody>
      <dsp:txXfrm>
        <a:off x="1015587" y="4048217"/>
        <a:ext cx="1928561" cy="8181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D75FF-0BB4-4164-A026-1BC822438AD1}">
      <dsp:nvSpPr>
        <dsp:cNvPr id="0" name=""/>
        <dsp:cNvSpPr/>
      </dsp:nvSpPr>
      <dsp:spPr>
        <a:xfrm>
          <a:off x="0" y="4243"/>
          <a:ext cx="6224335"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D882B-A936-40B1-A915-26F5667221ED}">
      <dsp:nvSpPr>
        <dsp:cNvPr id="0" name=""/>
        <dsp:cNvSpPr/>
      </dsp:nvSpPr>
      <dsp:spPr>
        <a:xfrm>
          <a:off x="273412" y="207607"/>
          <a:ext cx="497112" cy="497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648BF-5A80-4475-AF7A-272DDE2483F9}">
      <dsp:nvSpPr>
        <dsp:cNvPr id="0" name=""/>
        <dsp:cNvSpPr/>
      </dsp:nvSpPr>
      <dsp:spPr>
        <a:xfrm>
          <a:off x="1043936" y="4243"/>
          <a:ext cx="5180398"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a:lnSpc>
              <a:spcPct val="100000"/>
            </a:lnSpc>
            <a:spcBef>
              <a:spcPct val="0"/>
            </a:spcBef>
            <a:spcAft>
              <a:spcPct val="35000"/>
            </a:spcAft>
            <a:buNone/>
          </a:pPr>
          <a:r>
            <a:rPr lang="en-US" sz="1500" b="1" kern="1200" dirty="0"/>
            <a:t>Seek Early Feedback:</a:t>
          </a:r>
          <a:r>
            <a:rPr lang="en-US" sz="1500" kern="1200" dirty="0"/>
            <a:t> Regularly consult users for their feedback to make adjustments.</a:t>
          </a:r>
        </a:p>
      </dsp:txBody>
      <dsp:txXfrm>
        <a:off x="1043936" y="4243"/>
        <a:ext cx="5180398" cy="903841"/>
      </dsp:txXfrm>
    </dsp:sp>
    <dsp:sp modelId="{C3C43BE5-1FE7-4A4F-B1F2-7849D7B9AA6B}">
      <dsp:nvSpPr>
        <dsp:cNvPr id="0" name=""/>
        <dsp:cNvSpPr/>
      </dsp:nvSpPr>
      <dsp:spPr>
        <a:xfrm>
          <a:off x="0" y="1134045"/>
          <a:ext cx="6224335"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606055-7C6F-4D44-BB6B-0F4D01614BE5}">
      <dsp:nvSpPr>
        <dsp:cNvPr id="0" name=""/>
        <dsp:cNvSpPr/>
      </dsp:nvSpPr>
      <dsp:spPr>
        <a:xfrm>
          <a:off x="273412" y="1337409"/>
          <a:ext cx="497112" cy="497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57DC5-DA6D-4B98-8899-66536FA73C6E}">
      <dsp:nvSpPr>
        <dsp:cNvPr id="0" name=""/>
        <dsp:cNvSpPr/>
      </dsp:nvSpPr>
      <dsp:spPr>
        <a:xfrm>
          <a:off x="1043936" y="1134045"/>
          <a:ext cx="5180398"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a:lnSpc>
              <a:spcPct val="100000"/>
            </a:lnSpc>
            <a:spcBef>
              <a:spcPct val="0"/>
            </a:spcBef>
            <a:spcAft>
              <a:spcPct val="35000"/>
            </a:spcAft>
            <a:buNone/>
          </a:pPr>
          <a:r>
            <a:rPr lang="en-US" sz="1500" b="1" kern="1200" dirty="0"/>
            <a:t>Optimize Performance:</a:t>
          </a:r>
          <a:r>
            <a:rPr lang="en-US" sz="1500" kern="1200" dirty="0"/>
            <a:t> Use efficient algorithms and tools to improve app speed.</a:t>
          </a:r>
        </a:p>
      </dsp:txBody>
      <dsp:txXfrm>
        <a:off x="1043936" y="1134045"/>
        <a:ext cx="5180398" cy="903841"/>
      </dsp:txXfrm>
    </dsp:sp>
    <dsp:sp modelId="{DE6F43B5-F43C-4CD2-8C7B-37D4A24676ED}">
      <dsp:nvSpPr>
        <dsp:cNvPr id="0" name=""/>
        <dsp:cNvSpPr/>
      </dsp:nvSpPr>
      <dsp:spPr>
        <a:xfrm>
          <a:off x="0" y="2263847"/>
          <a:ext cx="6224335"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7A6611-EB88-4DB4-976C-D79A0031A562}">
      <dsp:nvSpPr>
        <dsp:cNvPr id="0" name=""/>
        <dsp:cNvSpPr/>
      </dsp:nvSpPr>
      <dsp:spPr>
        <a:xfrm>
          <a:off x="273412" y="2467211"/>
          <a:ext cx="497112" cy="497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FA8F3-5596-40AB-AFE6-7112E0C24091}">
      <dsp:nvSpPr>
        <dsp:cNvPr id="0" name=""/>
        <dsp:cNvSpPr/>
      </dsp:nvSpPr>
      <dsp:spPr>
        <a:xfrm>
          <a:off x="1043936" y="2263847"/>
          <a:ext cx="5180398"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a:lnSpc>
              <a:spcPct val="100000"/>
            </a:lnSpc>
            <a:spcBef>
              <a:spcPct val="0"/>
            </a:spcBef>
            <a:spcAft>
              <a:spcPct val="35000"/>
            </a:spcAft>
            <a:buNone/>
          </a:pPr>
          <a:r>
            <a:rPr lang="en-US" sz="1500" b="1" kern="1200" dirty="0"/>
            <a:t>Test on Various Devices:</a:t>
          </a:r>
          <a:r>
            <a:rPr lang="en-US" sz="1500" kern="1200" dirty="0"/>
            <a:t> Ensure compatibility by testing on multiple devices and resolutions.</a:t>
          </a:r>
        </a:p>
      </dsp:txBody>
      <dsp:txXfrm>
        <a:off x="1043936" y="2263847"/>
        <a:ext cx="5180398" cy="903841"/>
      </dsp:txXfrm>
    </dsp:sp>
    <dsp:sp modelId="{09558677-FB23-486F-B7EF-616648AF7C57}">
      <dsp:nvSpPr>
        <dsp:cNvPr id="0" name=""/>
        <dsp:cNvSpPr/>
      </dsp:nvSpPr>
      <dsp:spPr>
        <a:xfrm>
          <a:off x="0" y="3393649"/>
          <a:ext cx="6224335"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293A5-3A1A-40BF-AD7D-F46C832759D5}">
      <dsp:nvSpPr>
        <dsp:cNvPr id="0" name=""/>
        <dsp:cNvSpPr/>
      </dsp:nvSpPr>
      <dsp:spPr>
        <a:xfrm>
          <a:off x="273412" y="3597013"/>
          <a:ext cx="497112" cy="4971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C2098-21A1-4688-90CA-6644B4C7EEA1}">
      <dsp:nvSpPr>
        <dsp:cNvPr id="0" name=""/>
        <dsp:cNvSpPr/>
      </dsp:nvSpPr>
      <dsp:spPr>
        <a:xfrm>
          <a:off x="1043936" y="3393649"/>
          <a:ext cx="5180398"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a:lnSpc>
              <a:spcPct val="100000"/>
            </a:lnSpc>
            <a:spcBef>
              <a:spcPct val="0"/>
            </a:spcBef>
            <a:spcAft>
              <a:spcPct val="35000"/>
            </a:spcAft>
            <a:buNone/>
          </a:pPr>
          <a:r>
            <a:rPr lang="en-US" sz="1500" b="1" kern="1200" dirty="0"/>
            <a:t>Enhance User Interface:</a:t>
          </a:r>
          <a:r>
            <a:rPr lang="en-US" sz="1500" kern="1200" dirty="0"/>
            <a:t> Focus on clear, intuitive design to improve user experience.</a:t>
          </a:r>
        </a:p>
      </dsp:txBody>
      <dsp:txXfrm>
        <a:off x="1043936" y="3393649"/>
        <a:ext cx="5180398" cy="903841"/>
      </dsp:txXfrm>
    </dsp:sp>
    <dsp:sp modelId="{B51FEBDC-0321-4BE8-994A-F4C777B10CF7}">
      <dsp:nvSpPr>
        <dsp:cNvPr id="0" name=""/>
        <dsp:cNvSpPr/>
      </dsp:nvSpPr>
      <dsp:spPr>
        <a:xfrm>
          <a:off x="0" y="4523451"/>
          <a:ext cx="6224335"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586D4-9B22-4453-8788-19255ADEA253}">
      <dsp:nvSpPr>
        <dsp:cNvPr id="0" name=""/>
        <dsp:cNvSpPr/>
      </dsp:nvSpPr>
      <dsp:spPr>
        <a:xfrm>
          <a:off x="273412" y="4726815"/>
          <a:ext cx="497112" cy="4971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84D72-4B3E-4967-9AA7-7066C82DDC03}">
      <dsp:nvSpPr>
        <dsp:cNvPr id="0" name=""/>
        <dsp:cNvSpPr/>
      </dsp:nvSpPr>
      <dsp:spPr>
        <a:xfrm>
          <a:off x="1043936" y="4523451"/>
          <a:ext cx="5180398"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rtl="0">
            <a:lnSpc>
              <a:spcPct val="100000"/>
            </a:lnSpc>
            <a:spcBef>
              <a:spcPct val="0"/>
            </a:spcBef>
            <a:spcAft>
              <a:spcPct val="35000"/>
            </a:spcAft>
            <a:buNone/>
          </a:pPr>
          <a:r>
            <a:rPr lang="en-US" sz="1500" b="1" kern="1200"/>
            <a:t>Manage Resources Effectively:</a:t>
          </a:r>
          <a:r>
            <a:rPr lang="en-US" sz="1500" kern="1200"/>
            <a:t> Implement effective caching to reduce load times and memory use</a:t>
          </a:r>
          <a:r>
            <a:rPr lang="en-US" sz="1500" kern="1200">
              <a:latin typeface="Aptos Display" panose="020F0302020204030204"/>
            </a:rPr>
            <a:t> </a:t>
          </a:r>
          <a:r>
            <a:rPr lang="en-US" sz="1500" kern="1200"/>
            <a:t>(Gao et al., 2014</a:t>
          </a:r>
          <a:r>
            <a:rPr lang="en-US" sz="1500" kern="1200">
              <a:latin typeface="Aptos Display" panose="020F0302020204030204"/>
            </a:rPr>
            <a:t>).</a:t>
          </a:r>
          <a:endParaRPr lang="en-US" sz="1500" kern="1200"/>
        </a:p>
      </dsp:txBody>
      <dsp:txXfrm>
        <a:off x="1043936" y="4523451"/>
        <a:ext cx="5180398" cy="9038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24FB8-D571-44CB-9EE7-40A0446D878F}">
      <dsp:nvSpPr>
        <dsp:cNvPr id="0" name=""/>
        <dsp:cNvSpPr/>
      </dsp:nvSpPr>
      <dsp:spPr>
        <a:xfrm>
          <a:off x="910765" y="324534"/>
          <a:ext cx="4562490" cy="4562490"/>
        </a:xfrm>
        <a:prstGeom prst="pie">
          <a:avLst>
            <a:gd name="adj1" fmla="val 16200000"/>
            <a:gd name="adj2" fmla="val 2052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The app successfully integrates diverse wallpaper options via </a:t>
          </a:r>
          <a:r>
            <a:rPr lang="en-US" sz="1100" kern="1200" dirty="0" err="1"/>
            <a:t>Pexels</a:t>
          </a:r>
          <a:r>
            <a:rPr lang="en-US" sz="1100" kern="1200" dirty="0"/>
            <a:t> API.</a:t>
          </a:r>
        </a:p>
      </dsp:txBody>
      <dsp:txXfrm>
        <a:off x="3249585" y="1006192"/>
        <a:ext cx="1547987" cy="1059149"/>
      </dsp:txXfrm>
    </dsp:sp>
    <dsp:sp modelId="{A643D726-061C-4394-844D-9A77A217EDF4}">
      <dsp:nvSpPr>
        <dsp:cNvPr id="0" name=""/>
        <dsp:cNvSpPr/>
      </dsp:nvSpPr>
      <dsp:spPr>
        <a:xfrm>
          <a:off x="751078" y="544511"/>
          <a:ext cx="4562490" cy="4562490"/>
        </a:xfrm>
        <a:prstGeom prst="pie">
          <a:avLst>
            <a:gd name="adj1" fmla="val 20520000"/>
            <a:gd name="adj2" fmla="val 32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Retrofit enhanced performance, providing smooth, efficient API interactions.</a:t>
          </a:r>
        </a:p>
      </dsp:txBody>
      <dsp:txXfrm>
        <a:off x="3732992" y="2608495"/>
        <a:ext cx="1357884" cy="1146054"/>
      </dsp:txXfrm>
    </dsp:sp>
    <dsp:sp modelId="{F5282282-2208-4F62-8411-A7B567F0D992}">
      <dsp:nvSpPr>
        <dsp:cNvPr id="0" name=""/>
        <dsp:cNvSpPr/>
      </dsp:nvSpPr>
      <dsp:spPr>
        <a:xfrm>
          <a:off x="751078" y="544511"/>
          <a:ext cx="4562490" cy="4562490"/>
        </a:xfrm>
        <a:prstGeom prst="pie">
          <a:avLst>
            <a:gd name="adj1" fmla="val 3240000"/>
            <a:gd name="adj2" fmla="val 756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The simple UI design improved overall user experience and satisfaction.</a:t>
          </a:r>
        </a:p>
      </dsp:txBody>
      <dsp:txXfrm>
        <a:off x="2217593" y="3966379"/>
        <a:ext cx="1629460" cy="977676"/>
      </dsp:txXfrm>
    </dsp:sp>
    <dsp:sp modelId="{88AC2F14-248B-487D-A317-F199D0BDFF34}">
      <dsp:nvSpPr>
        <dsp:cNvPr id="0" name=""/>
        <dsp:cNvSpPr/>
      </dsp:nvSpPr>
      <dsp:spPr>
        <a:xfrm>
          <a:off x="751078" y="544511"/>
          <a:ext cx="4562490" cy="4562490"/>
        </a:xfrm>
        <a:prstGeom prst="pie">
          <a:avLst>
            <a:gd name="adj1" fmla="val 7560000"/>
            <a:gd name="adj2" fmla="val 1188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Thorough testing ensured high compatibility, performance, and user approval</a:t>
          </a:r>
          <a:r>
            <a:rPr lang="en-US" sz="1100" kern="1200">
              <a:latin typeface="Aptos Display" panose="020F0302020204030204"/>
            </a:rPr>
            <a:t> </a:t>
          </a:r>
          <a:r>
            <a:rPr lang="en-US" sz="1100" kern="1200"/>
            <a:t>(Kopsiaftis et al., 2021</a:t>
          </a:r>
          <a:r>
            <a:rPr lang="en-US" sz="1100" kern="1200">
              <a:latin typeface="Aptos Display" panose="020F0302020204030204"/>
            </a:rPr>
            <a:t>).</a:t>
          </a:r>
          <a:endParaRPr lang="en-US" sz="1100" kern="1200"/>
        </a:p>
      </dsp:txBody>
      <dsp:txXfrm>
        <a:off x="968340" y="2608495"/>
        <a:ext cx="1357884" cy="1146054"/>
      </dsp:txXfrm>
    </dsp:sp>
    <dsp:sp modelId="{BF0AC174-4700-4C02-B505-3E244F4FE3D5}">
      <dsp:nvSpPr>
        <dsp:cNvPr id="0" name=""/>
        <dsp:cNvSpPr/>
      </dsp:nvSpPr>
      <dsp:spPr>
        <a:xfrm>
          <a:off x="751078" y="544511"/>
          <a:ext cx="4562490" cy="4562490"/>
        </a:xfrm>
        <a:prstGeom prst="pie">
          <a:avLst>
            <a:gd name="adj1" fmla="val 1188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Future updates should include advanced search, image editing, and social sharing.</a:t>
          </a:r>
        </a:p>
      </dsp:txBody>
      <dsp:txXfrm>
        <a:off x="1416441" y="1239748"/>
        <a:ext cx="1547987" cy="105914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3.jpeg"/><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9173/irrodl.v17i1.2111" TargetMode="External"/><Relationship Id="rId7" Type="http://schemas.openxmlformats.org/officeDocument/2006/relationships/hyperlink" Target="https://doi.org/10.1145/3545948.3545955" TargetMode="External"/><Relationship Id="rId2" Type="http://schemas.openxmlformats.org/officeDocument/2006/relationships/hyperlink" Target="https://doi.org/10.1109/tcc.2018.2847347" TargetMode="External"/><Relationship Id="rId1" Type="http://schemas.openxmlformats.org/officeDocument/2006/relationships/slideLayout" Target="../slideLayouts/slideLayout1.xml"/><Relationship Id="rId6" Type="http://schemas.openxmlformats.org/officeDocument/2006/relationships/hyperlink" Target="https://doi.org/10.3233/faia210092" TargetMode="External"/><Relationship Id="rId5" Type="http://schemas.openxmlformats.org/officeDocument/2006/relationships/hyperlink" Target="https://doi.org/10.56726/irjmets51243" TargetMode="External"/><Relationship Id="rId4" Type="http://schemas.openxmlformats.org/officeDocument/2006/relationships/hyperlink" Target="https://doi.org/10.1109/mc.2013.44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82639" y="1012536"/>
            <a:ext cx="4613300" cy="3163224"/>
          </a:xfrm>
        </p:spPr>
        <p:txBody>
          <a:bodyPr anchor="t">
            <a:normAutofit/>
          </a:bodyPr>
          <a:lstStyle/>
          <a:p>
            <a:pPr algn="l"/>
            <a:r>
              <a:rPr lang="en-US" sz="4800">
                <a:ea typeface="+mj-lt"/>
                <a:cs typeface="+mj-lt"/>
              </a:rPr>
              <a:t>Dynamic Walls: A Wallpaper Application</a:t>
            </a:r>
            <a:endParaRPr lang="en-US" sz="4800"/>
          </a:p>
          <a:p>
            <a:pPr algn="l"/>
            <a:endParaRPr lang="en-US" sz="4800"/>
          </a:p>
        </p:txBody>
      </p:sp>
      <p:sp>
        <p:nvSpPr>
          <p:cNvPr id="3" name="Subtitle 2"/>
          <p:cNvSpPr>
            <a:spLocks noGrp="1"/>
          </p:cNvSpPr>
          <p:nvPr>
            <p:ph type="subTitle" idx="1"/>
          </p:nvPr>
        </p:nvSpPr>
        <p:spPr>
          <a:xfrm>
            <a:off x="982638" y="3842781"/>
            <a:ext cx="4408228" cy="1739154"/>
          </a:xfrm>
        </p:spPr>
        <p:txBody>
          <a:bodyPr anchor="b">
            <a:normAutofit/>
          </a:bodyPr>
          <a:lstStyle/>
          <a:p>
            <a:pPr algn="l"/>
            <a:r>
              <a:rPr lang="en-US" dirty="0"/>
              <a:t>Name: Abu Saad</a:t>
            </a:r>
          </a:p>
          <a:p>
            <a:pPr algn="l"/>
            <a:r>
              <a:rPr lang="en-US" dirty="0"/>
              <a:t>Student ID: 30083959</a:t>
            </a:r>
          </a:p>
          <a:p>
            <a:pPr algn="l"/>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ynamic Color Waves Wallpaper - Kam ...">
            <a:extLst>
              <a:ext uri="{FF2B5EF4-FFF2-40B4-BE49-F238E27FC236}">
                <a16:creationId xmlns:a16="http://schemas.microsoft.com/office/drawing/2014/main" id="{61777049-298E-A3EC-2CA6-31A8A8F22A83}"/>
              </a:ext>
            </a:extLst>
          </p:cNvPr>
          <p:cNvPicPr>
            <a:picLocks noChangeAspect="1"/>
          </p:cNvPicPr>
          <p:nvPr/>
        </p:nvPicPr>
        <p:blipFill>
          <a:blip r:embed="rId2"/>
          <a:srcRect l="14984" r="8063"/>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a:t>Introduction</a:t>
            </a:r>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allpaper Mural Abstract Art Dynamic ...">
            <a:extLst>
              <a:ext uri="{FF2B5EF4-FFF2-40B4-BE49-F238E27FC236}">
                <a16:creationId xmlns:a16="http://schemas.microsoft.com/office/drawing/2014/main" id="{DD433E55-7EAA-C7B7-671D-E594CD00E4AF}"/>
              </a:ext>
            </a:extLst>
          </p:cNvPr>
          <p:cNvPicPr>
            <a:picLocks noChangeAspect="1"/>
          </p:cNvPicPr>
          <p:nvPr/>
        </p:nvPicPr>
        <p:blipFill>
          <a:blip r:embed="rId2"/>
          <a:stretch>
            <a:fillRect/>
          </a:stretch>
        </p:blipFill>
        <p:spPr>
          <a:xfrm>
            <a:off x="1717645" y="3996457"/>
            <a:ext cx="2143125" cy="2143125"/>
          </a:xfrm>
          <a:prstGeom prst="rect">
            <a:avLst/>
          </a:prstGeom>
        </p:spPr>
      </p:pic>
      <p:graphicFrame>
        <p:nvGraphicFramePr>
          <p:cNvPr id="17" name="Subtitle 2">
            <a:extLst>
              <a:ext uri="{FF2B5EF4-FFF2-40B4-BE49-F238E27FC236}">
                <a16:creationId xmlns:a16="http://schemas.microsoft.com/office/drawing/2014/main" id="{0B59A025-8668-4325-88AF-849D01EF3719}"/>
              </a:ext>
            </a:extLst>
          </p:cNvPr>
          <p:cNvGraphicFramePr/>
          <p:nvPr/>
        </p:nvGraphicFramePr>
        <p:xfrm>
          <a:off x="5278818" y="704491"/>
          <a:ext cx="6224335" cy="5431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003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a:t>Aims and Objectives</a:t>
            </a:r>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ims Button with Character Shows ...">
            <a:extLst>
              <a:ext uri="{FF2B5EF4-FFF2-40B4-BE49-F238E27FC236}">
                <a16:creationId xmlns:a16="http://schemas.microsoft.com/office/drawing/2014/main" id="{57AAFAA8-6FF1-E05C-9D52-2553B4BEAF90}"/>
              </a:ext>
            </a:extLst>
          </p:cNvPr>
          <p:cNvPicPr>
            <a:picLocks noChangeAspect="1"/>
          </p:cNvPicPr>
          <p:nvPr/>
        </p:nvPicPr>
        <p:blipFill>
          <a:blip r:embed="rId2"/>
          <a:stretch>
            <a:fillRect/>
          </a:stretch>
        </p:blipFill>
        <p:spPr>
          <a:xfrm>
            <a:off x="55084" y="4638226"/>
            <a:ext cx="2592776" cy="2225435"/>
          </a:xfrm>
          <a:prstGeom prst="rect">
            <a:avLst/>
          </a:prstGeom>
        </p:spPr>
      </p:pic>
      <p:graphicFrame>
        <p:nvGraphicFramePr>
          <p:cNvPr id="15" name="Subtitle 2">
            <a:extLst>
              <a:ext uri="{FF2B5EF4-FFF2-40B4-BE49-F238E27FC236}">
                <a16:creationId xmlns:a16="http://schemas.microsoft.com/office/drawing/2014/main" id="{A80C6828-2A79-B932-CA04-D65153FB59F3}"/>
              </a:ext>
            </a:extLst>
          </p:cNvPr>
          <p:cNvGraphicFramePr/>
          <p:nvPr/>
        </p:nvGraphicFramePr>
        <p:xfrm>
          <a:off x="5278818" y="704491"/>
          <a:ext cx="6224335" cy="5431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226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504818" y="82812"/>
            <a:ext cx="7152067" cy="101769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a:t>Methodology and design</a:t>
            </a:r>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32DF93B4-B3EB-15E9-2A7C-D7BE7D9238E2}"/>
              </a:ext>
            </a:extLst>
          </p:cNvPr>
          <p:cNvSpPr txBox="1">
            <a:spLocks/>
          </p:cNvSpPr>
          <p:nvPr/>
        </p:nvSpPr>
        <p:spPr>
          <a:xfrm>
            <a:off x="5968931" y="1020793"/>
            <a:ext cx="6224335" cy="54315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a:buChar char="•"/>
            </a:pPr>
            <a:r>
              <a:rPr lang="en-US" sz="2200" b="1" dirty="0">
                <a:ea typeface="+mn-lt"/>
                <a:cs typeface="+mn-lt"/>
              </a:rPr>
              <a:t>Design Approval:</a:t>
            </a:r>
            <a:r>
              <a:rPr lang="en-US" sz="2200" dirty="0">
                <a:ea typeface="+mn-lt"/>
                <a:cs typeface="+mn-lt"/>
              </a:rPr>
              <a:t> Confirm the app design with a clear splash screen.</a:t>
            </a:r>
            <a:endParaRPr lang="en-US" dirty="0">
              <a:ea typeface="+mn-lt"/>
              <a:cs typeface="+mn-lt"/>
            </a:endParaRPr>
          </a:p>
          <a:p>
            <a:pPr marL="285750" indent="-285750" algn="l">
              <a:buFont typeface="Arial"/>
              <a:buChar char="•"/>
            </a:pPr>
            <a:r>
              <a:rPr lang="en-US" sz="2200" b="1" dirty="0">
                <a:ea typeface="+mn-lt"/>
                <a:cs typeface="+mn-lt"/>
              </a:rPr>
              <a:t>Splash Screen Creation:</a:t>
            </a:r>
            <a:r>
              <a:rPr lang="en-US" sz="2200" dirty="0">
                <a:ea typeface="+mn-lt"/>
                <a:cs typeface="+mn-lt"/>
              </a:rPr>
              <a:t> Use animated logos and text from </a:t>
            </a:r>
            <a:r>
              <a:rPr lang="en-US" sz="2200" dirty="0" err="1">
                <a:ea typeface="+mn-lt"/>
                <a:cs typeface="+mn-lt"/>
              </a:rPr>
              <a:t>Pexels</a:t>
            </a:r>
            <a:r>
              <a:rPr lang="en-US" sz="2200" dirty="0">
                <a:ea typeface="+mn-lt"/>
                <a:cs typeface="+mn-lt"/>
              </a:rPr>
              <a:t> for user engagement.</a:t>
            </a:r>
            <a:endParaRPr lang="en-US" dirty="0">
              <a:ea typeface="+mn-lt"/>
              <a:cs typeface="+mn-lt"/>
            </a:endParaRPr>
          </a:p>
          <a:p>
            <a:pPr marL="285750" indent="-285750" algn="l">
              <a:buFont typeface="Arial"/>
              <a:buChar char="•"/>
            </a:pPr>
            <a:r>
              <a:rPr lang="en-US" sz="2200" b="1" dirty="0">
                <a:ea typeface="+mn-lt"/>
                <a:cs typeface="+mn-lt"/>
              </a:rPr>
              <a:t>User Interface Development:</a:t>
            </a:r>
            <a:r>
              <a:rPr lang="en-US" sz="2200" dirty="0">
                <a:ea typeface="+mn-lt"/>
                <a:cs typeface="+mn-lt"/>
              </a:rPr>
              <a:t> Build a simple layout with categories and favorite wallpapers (Elgendy et al., 2021).</a:t>
            </a:r>
            <a:endParaRPr lang="en-US" dirty="0">
              <a:ea typeface="+mn-lt"/>
              <a:cs typeface="+mn-lt"/>
            </a:endParaRPr>
          </a:p>
          <a:p>
            <a:pPr marL="285750" indent="-285750" algn="l">
              <a:buFont typeface="Arial"/>
              <a:buChar char="•"/>
            </a:pPr>
            <a:r>
              <a:rPr lang="en-US" sz="2200" b="1" dirty="0" err="1">
                <a:ea typeface="+mn-lt"/>
                <a:cs typeface="+mn-lt"/>
              </a:rPr>
              <a:t>Pexels</a:t>
            </a:r>
            <a:r>
              <a:rPr lang="en-US" sz="2200" b="1" dirty="0">
                <a:ea typeface="+mn-lt"/>
                <a:cs typeface="+mn-lt"/>
              </a:rPr>
              <a:t> API Integration:</a:t>
            </a:r>
            <a:r>
              <a:rPr lang="en-US" sz="2200" dirty="0">
                <a:ea typeface="+mn-lt"/>
                <a:cs typeface="+mn-lt"/>
              </a:rPr>
              <a:t> Implement the API for accessing high-quality images.</a:t>
            </a:r>
            <a:endParaRPr lang="en-US" dirty="0">
              <a:ea typeface="+mn-lt"/>
              <a:cs typeface="+mn-lt"/>
            </a:endParaRPr>
          </a:p>
          <a:p>
            <a:pPr algn="l"/>
            <a:endParaRPr lang="en-US" sz="2200" dirty="0">
              <a:ea typeface="+mn-lt"/>
              <a:cs typeface="+mn-lt"/>
            </a:endParaRPr>
          </a:p>
          <a:p>
            <a:pPr marL="57150" algn="l"/>
            <a:endParaRPr lang="en-US" sz="2200" dirty="0"/>
          </a:p>
          <a:p>
            <a:pPr indent="-228600" algn="l">
              <a:buFont typeface="Arial" panose="020B0604020202020204" pitchFamily="34" charset="0"/>
              <a:buChar char="•"/>
            </a:pPr>
            <a:endParaRPr lang="en-US" sz="2200" dirty="0"/>
          </a:p>
        </p:txBody>
      </p:sp>
      <p:pic>
        <p:nvPicPr>
          <p:cNvPr id="5" name="Picture 4" descr="A screenshot of a phone&#10;&#10;Description automatically generated">
            <a:extLst>
              <a:ext uri="{FF2B5EF4-FFF2-40B4-BE49-F238E27FC236}">
                <a16:creationId xmlns:a16="http://schemas.microsoft.com/office/drawing/2014/main" id="{755B9EF6-48F3-4F2A-1CF7-6F90EFDF1371}"/>
              </a:ext>
            </a:extLst>
          </p:cNvPr>
          <p:cNvPicPr>
            <a:picLocks noChangeAspect="1"/>
          </p:cNvPicPr>
          <p:nvPr/>
        </p:nvPicPr>
        <p:blipFill>
          <a:blip r:embed="rId2"/>
          <a:stretch>
            <a:fillRect/>
          </a:stretch>
        </p:blipFill>
        <p:spPr>
          <a:xfrm>
            <a:off x="143772" y="1175234"/>
            <a:ext cx="5837211" cy="4723194"/>
          </a:xfrm>
          <a:prstGeom prst="rect">
            <a:avLst/>
          </a:prstGeom>
        </p:spPr>
      </p:pic>
    </p:spTree>
    <p:extLst>
      <p:ext uri="{BB962C8B-B14F-4D97-AF65-F5344CB8AC3E}">
        <p14:creationId xmlns:p14="http://schemas.microsoft.com/office/powerpoint/2010/main" val="351034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dirty="0"/>
              <a:t>Challenges faced</a:t>
            </a:r>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32DF93B4-B3EB-15E9-2A7C-D7BE7D9238E2}"/>
              </a:ext>
            </a:extLst>
          </p:cNvPr>
          <p:cNvSpPr txBox="1">
            <a:spLocks/>
          </p:cNvSpPr>
          <p:nvPr/>
        </p:nvSpPr>
        <p:spPr>
          <a:xfrm>
            <a:off x="5278818" y="704491"/>
            <a:ext cx="6224335" cy="5431536"/>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a:buChar char="•"/>
            </a:pPr>
            <a:r>
              <a:rPr lang="en-US" sz="2200" b="1" dirty="0">
                <a:ea typeface="+mn-lt"/>
                <a:cs typeface="+mn-lt"/>
              </a:rPr>
              <a:t>Splash Screen Animation Complexity</a:t>
            </a:r>
            <a:endParaRPr lang="en-US" dirty="0"/>
          </a:p>
          <a:p>
            <a:pPr algn="l"/>
            <a:r>
              <a:rPr lang="en-US" sz="2200" dirty="0">
                <a:ea typeface="+mn-lt"/>
                <a:cs typeface="+mn-lt"/>
              </a:rPr>
              <a:t> Ensuring smooth animation without slowing down the app.</a:t>
            </a:r>
            <a:endParaRPr lang="en-US" dirty="0"/>
          </a:p>
          <a:p>
            <a:pPr marL="285750" indent="-285750" algn="l">
              <a:buFont typeface="Arial"/>
              <a:buChar char="•"/>
            </a:pPr>
            <a:r>
              <a:rPr lang="en-US" sz="2200" b="1" dirty="0">
                <a:ea typeface="+mn-lt"/>
                <a:cs typeface="+mn-lt"/>
              </a:rPr>
              <a:t>API Integration Challenges</a:t>
            </a:r>
            <a:endParaRPr lang="en-US" dirty="0"/>
          </a:p>
          <a:p>
            <a:pPr algn="l"/>
            <a:r>
              <a:rPr lang="en-US" sz="2200" dirty="0">
                <a:ea typeface="+mn-lt"/>
                <a:cs typeface="+mn-lt"/>
              </a:rPr>
              <a:t> Difficulties with incorporating </a:t>
            </a:r>
            <a:r>
              <a:rPr lang="en-US" sz="2200" dirty="0" err="1">
                <a:ea typeface="+mn-lt"/>
                <a:cs typeface="+mn-lt"/>
              </a:rPr>
              <a:t>Pexels</a:t>
            </a:r>
            <a:r>
              <a:rPr lang="en-US" sz="2200" dirty="0">
                <a:ea typeface="+mn-lt"/>
                <a:cs typeface="+mn-lt"/>
              </a:rPr>
              <a:t> API for diverse wallpapers.</a:t>
            </a:r>
            <a:endParaRPr lang="en-US" dirty="0"/>
          </a:p>
          <a:p>
            <a:pPr marL="285750" indent="-285750" algn="l">
              <a:buFont typeface="Arial"/>
              <a:buChar char="•"/>
            </a:pPr>
            <a:r>
              <a:rPr lang="en-US" sz="2200" b="1" dirty="0">
                <a:ea typeface="+mn-lt"/>
                <a:cs typeface="+mn-lt"/>
              </a:rPr>
              <a:t>Search Function Performance</a:t>
            </a:r>
            <a:endParaRPr lang="en-US" dirty="0"/>
          </a:p>
          <a:p>
            <a:pPr algn="l"/>
            <a:r>
              <a:rPr lang="en-US" sz="2200" dirty="0">
                <a:ea typeface="+mn-lt"/>
                <a:cs typeface="+mn-lt"/>
              </a:rPr>
              <a:t> Issues with optimizing search functionality and results (</a:t>
            </a:r>
            <a:r>
              <a:rPr lang="en-US" sz="2200" dirty="0" err="1">
                <a:ea typeface="+mn-lt"/>
                <a:cs typeface="+mn-lt"/>
              </a:rPr>
              <a:t>Karjatkar</a:t>
            </a:r>
            <a:r>
              <a:rPr lang="en-US" sz="2200" dirty="0">
                <a:ea typeface="+mn-lt"/>
                <a:cs typeface="+mn-lt"/>
              </a:rPr>
              <a:t> et al., 2024).</a:t>
            </a:r>
            <a:endParaRPr lang="en-US" dirty="0"/>
          </a:p>
          <a:p>
            <a:pPr marL="285750" indent="-285750" algn="l">
              <a:buFont typeface="Arial"/>
              <a:buChar char="•"/>
            </a:pPr>
            <a:r>
              <a:rPr lang="en-US" sz="2200" b="1" dirty="0">
                <a:ea typeface="+mn-lt"/>
                <a:cs typeface="+mn-lt"/>
              </a:rPr>
              <a:t>Image Loading and Caching</a:t>
            </a:r>
            <a:endParaRPr lang="en-US" dirty="0"/>
          </a:p>
          <a:p>
            <a:pPr algn="l"/>
            <a:r>
              <a:rPr lang="en-US" sz="2200" dirty="0">
                <a:ea typeface="+mn-lt"/>
                <a:cs typeface="+mn-lt"/>
              </a:rPr>
              <a:t> Managing large images without affecting app performance.</a:t>
            </a:r>
            <a:endParaRPr lang="en-US" dirty="0"/>
          </a:p>
          <a:p>
            <a:pPr marL="285750" indent="-285750" algn="l">
              <a:buFont typeface="Arial"/>
              <a:buChar char="•"/>
            </a:pPr>
            <a:r>
              <a:rPr lang="en-US" sz="2200" b="1" dirty="0">
                <a:ea typeface="+mn-lt"/>
                <a:cs typeface="+mn-lt"/>
              </a:rPr>
              <a:t>Compatibility Across Devices</a:t>
            </a:r>
            <a:endParaRPr lang="en-US" dirty="0"/>
          </a:p>
          <a:p>
            <a:pPr algn="l"/>
            <a:r>
              <a:rPr lang="en-US" sz="2200" dirty="0">
                <a:ea typeface="+mn-lt"/>
                <a:cs typeface="+mn-lt"/>
              </a:rPr>
              <a:t> Ensuring consistent performance on different Android devices.</a:t>
            </a:r>
            <a:endParaRPr lang="en-US" dirty="0"/>
          </a:p>
          <a:p>
            <a:pPr marL="57150" algn="l"/>
            <a:endParaRPr lang="en-US" sz="2200" dirty="0"/>
          </a:p>
          <a:p>
            <a:pPr indent="-228600" algn="l">
              <a:buFont typeface="Arial" panose="020B0604020202020204" pitchFamily="34" charset="0"/>
              <a:buChar char="•"/>
            </a:pPr>
            <a:endParaRPr lang="en-US" sz="2200"/>
          </a:p>
        </p:txBody>
      </p:sp>
    </p:spTree>
    <p:extLst>
      <p:ext uri="{BB962C8B-B14F-4D97-AF65-F5344CB8AC3E}">
        <p14:creationId xmlns:p14="http://schemas.microsoft.com/office/powerpoint/2010/main" val="397363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a:t>How to overcome challenges</a:t>
            </a:r>
            <a:endParaRPr lang="en-US" sz="5400" dirty="0"/>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Subtitle 2">
            <a:extLst>
              <a:ext uri="{FF2B5EF4-FFF2-40B4-BE49-F238E27FC236}">
                <a16:creationId xmlns:a16="http://schemas.microsoft.com/office/drawing/2014/main" id="{09296C40-E77C-C3AC-B2F3-A1E50F7D11D1}"/>
              </a:ext>
            </a:extLst>
          </p:cNvPr>
          <p:cNvGraphicFramePr/>
          <p:nvPr/>
        </p:nvGraphicFramePr>
        <p:xfrm>
          <a:off x="5278818" y="704491"/>
          <a:ext cx="6224335"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042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a:t>Results and Discussion</a:t>
            </a:r>
            <a:endParaRPr lang="en-US" sz="5400" dirty="0"/>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32DF93B4-B3EB-15E9-2A7C-D7BE7D9238E2}"/>
              </a:ext>
            </a:extLst>
          </p:cNvPr>
          <p:cNvSpPr txBox="1">
            <a:spLocks/>
          </p:cNvSpPr>
          <p:nvPr/>
        </p:nvSpPr>
        <p:spPr>
          <a:xfrm>
            <a:off x="5278818" y="704491"/>
            <a:ext cx="6224335" cy="54315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a:buChar char="•"/>
            </a:pPr>
            <a:r>
              <a:rPr lang="en-US" sz="2200" dirty="0">
                <a:ea typeface="+mn-lt"/>
                <a:cs typeface="+mn-lt"/>
              </a:rPr>
              <a:t>Splash Screen Design Enhanced App Attractiveness.</a:t>
            </a:r>
            <a:endParaRPr lang="en-US" dirty="0"/>
          </a:p>
          <a:p>
            <a:pPr marL="285750" indent="-285750" algn="l">
              <a:buFont typeface="Arial"/>
              <a:buChar char="•"/>
            </a:pPr>
            <a:r>
              <a:rPr lang="en-US" sz="2200" dirty="0">
                <a:ea typeface="+mn-lt"/>
                <a:cs typeface="+mn-lt"/>
              </a:rPr>
              <a:t>Simple UI Increased User Engagement and Navigation Ease.</a:t>
            </a:r>
            <a:endParaRPr lang="en-US" dirty="0"/>
          </a:p>
          <a:p>
            <a:pPr marL="285750" indent="-285750" algn="l">
              <a:buFont typeface="Arial"/>
              <a:buChar char="•"/>
            </a:pPr>
            <a:r>
              <a:rPr lang="en-US" sz="2200" dirty="0" err="1">
                <a:ea typeface="+mn-lt"/>
                <a:cs typeface="+mn-lt"/>
              </a:rPr>
              <a:t>Pexels</a:t>
            </a:r>
            <a:r>
              <a:rPr lang="en-US" sz="2200" dirty="0">
                <a:ea typeface="+mn-lt"/>
                <a:cs typeface="+mn-lt"/>
              </a:rPr>
              <a:t> API Provided High-Quality, Dynamic Wallpaper Options.</a:t>
            </a:r>
            <a:endParaRPr lang="en-US" dirty="0"/>
          </a:p>
          <a:p>
            <a:pPr marL="285750" indent="-285750" algn="l">
              <a:buFont typeface="Arial"/>
              <a:buChar char="•"/>
            </a:pPr>
            <a:r>
              <a:rPr lang="en-US" sz="2200" dirty="0">
                <a:ea typeface="+mn-lt"/>
                <a:cs typeface="+mn-lt"/>
              </a:rPr>
              <a:t>Search-Based and Curated Methods Improved User Satisfaction.</a:t>
            </a:r>
            <a:endParaRPr lang="en-US" dirty="0"/>
          </a:p>
          <a:p>
            <a:pPr marL="285750" indent="-285750" algn="l">
              <a:buFont typeface="Arial"/>
              <a:buChar char="•"/>
            </a:pPr>
            <a:r>
              <a:rPr lang="en-US" sz="2200" dirty="0">
                <a:ea typeface="+mn-lt"/>
                <a:cs typeface="+mn-lt"/>
              </a:rPr>
              <a:t>Extensive Testing Ensured High App Performance and Compatibility (</a:t>
            </a:r>
            <a:r>
              <a:rPr lang="en-US" sz="2200" err="1">
                <a:ea typeface="+mn-lt"/>
                <a:cs typeface="+mn-lt"/>
              </a:rPr>
              <a:t>Philippaerts</a:t>
            </a:r>
            <a:r>
              <a:rPr lang="en-US" sz="2200" dirty="0">
                <a:ea typeface="+mn-lt"/>
                <a:cs typeface="+mn-lt"/>
              </a:rPr>
              <a:t>, Preuveneers and Joosen, 2022).</a:t>
            </a:r>
            <a:endParaRPr lang="en-US" dirty="0"/>
          </a:p>
          <a:p>
            <a:pPr marL="57150" algn="l"/>
            <a:endParaRPr lang="en-US" sz="2200" dirty="0"/>
          </a:p>
          <a:p>
            <a:pPr indent="-228600" algn="l">
              <a:buFont typeface="Arial" panose="020B0604020202020204" pitchFamily="34" charset="0"/>
              <a:buChar char="•"/>
            </a:pPr>
            <a:endParaRPr lang="en-US" sz="2200"/>
          </a:p>
        </p:txBody>
      </p:sp>
    </p:spTree>
    <p:extLst>
      <p:ext uri="{BB962C8B-B14F-4D97-AF65-F5344CB8AC3E}">
        <p14:creationId xmlns:p14="http://schemas.microsoft.com/office/powerpoint/2010/main" val="167192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a:t>Conclusion</a:t>
            </a:r>
            <a:endParaRPr lang="en-US" sz="5400" dirty="0"/>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nclusion Sticker. Conclusion Square ...">
            <a:extLst>
              <a:ext uri="{FF2B5EF4-FFF2-40B4-BE49-F238E27FC236}">
                <a16:creationId xmlns:a16="http://schemas.microsoft.com/office/drawing/2014/main" id="{3ED7B5A7-2778-43FE-3DAA-9229F825278D}"/>
              </a:ext>
            </a:extLst>
          </p:cNvPr>
          <p:cNvPicPr>
            <a:picLocks noChangeAspect="1"/>
          </p:cNvPicPr>
          <p:nvPr/>
        </p:nvPicPr>
        <p:blipFill>
          <a:blip r:embed="rId2"/>
          <a:stretch>
            <a:fillRect/>
          </a:stretch>
        </p:blipFill>
        <p:spPr>
          <a:xfrm>
            <a:off x="57689" y="5249983"/>
            <a:ext cx="4571640" cy="1548261"/>
          </a:xfrm>
          <a:prstGeom prst="rect">
            <a:avLst/>
          </a:prstGeom>
        </p:spPr>
      </p:pic>
      <p:graphicFrame>
        <p:nvGraphicFramePr>
          <p:cNvPr id="13" name="Subtitle 2">
            <a:extLst>
              <a:ext uri="{FF2B5EF4-FFF2-40B4-BE49-F238E27FC236}">
                <a16:creationId xmlns:a16="http://schemas.microsoft.com/office/drawing/2014/main" id="{5B6B03FF-C6E3-7E14-1514-F9A8EF55DF46}"/>
              </a:ext>
            </a:extLst>
          </p:cNvPr>
          <p:cNvGraphicFramePr/>
          <p:nvPr/>
        </p:nvGraphicFramePr>
        <p:xfrm>
          <a:off x="5278818" y="704491"/>
          <a:ext cx="6224335" cy="5431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136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a:solidFill>
                  <a:schemeClr val="tx1"/>
                </a:solidFill>
                <a:latin typeface="+mj-lt"/>
                <a:ea typeface="+mj-ea"/>
                <a:cs typeface="+mj-cs"/>
              </a:rPr>
              <a:t>Project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6418" y="552091"/>
            <a:ext cx="6224335" cy="5431536"/>
          </a:xfrm>
        </p:spPr>
        <p:txBody>
          <a:bodyPr vert="horz" lIns="91440" tIns="45720" rIns="91440" bIns="45720" rtlCol="0" anchor="ctr">
            <a:normAutofit/>
          </a:bodyPr>
          <a:lstStyle/>
          <a:p>
            <a:pPr marL="285750" indent="-228600" algn="l">
              <a:buFont typeface="Arial" panose="020B0604020202020204" pitchFamily="34" charset="0"/>
              <a:buChar char="•"/>
            </a:pPr>
            <a:r>
              <a:rPr lang="en-US" sz="2200" b="1"/>
              <a:t>Growing Demand</a:t>
            </a:r>
            <a:r>
              <a:rPr lang="en-US" sz="2200"/>
              <a:t>: Users increasingly seek personalized and dynamic wallpaper options for their devices.</a:t>
            </a:r>
          </a:p>
          <a:p>
            <a:pPr marL="285750" indent="-228600" algn="l">
              <a:buFont typeface="Arial" panose="020B0604020202020204" pitchFamily="34" charset="0"/>
              <a:buChar char="•"/>
            </a:pPr>
            <a:r>
              <a:rPr lang="en-US" sz="2200" b="1"/>
              <a:t>Pexels Integration</a:t>
            </a:r>
            <a:r>
              <a:rPr lang="en-US" sz="2200"/>
              <a:t>: Utilizes Pexels API for access to high-quality, real-time images.</a:t>
            </a:r>
          </a:p>
          <a:p>
            <a:pPr marL="285750" indent="-228600" algn="l">
              <a:buFont typeface="Arial" panose="020B0604020202020204" pitchFamily="34" charset="0"/>
              <a:buChar char="•"/>
            </a:pPr>
            <a:r>
              <a:rPr lang="en-US" sz="2200" b="1"/>
              <a:t>User-Friendly Design</a:t>
            </a:r>
            <a:r>
              <a:rPr lang="en-US" sz="2200"/>
              <a:t>: Features a clean, intuitive interface for easy navigation and wallpaper selection.</a:t>
            </a:r>
          </a:p>
          <a:p>
            <a:pPr marL="285750" indent="-228600" algn="l">
              <a:buFont typeface="Arial" panose="020B0604020202020204" pitchFamily="34" charset="0"/>
              <a:buChar char="•"/>
            </a:pPr>
            <a:r>
              <a:rPr lang="en-US" sz="2200" b="1"/>
              <a:t>Efficient Performance</a:t>
            </a:r>
            <a:r>
              <a:rPr lang="en-US" sz="2200"/>
              <a:t>: Implements Glide for fast image loading and effective caching.</a:t>
            </a:r>
          </a:p>
          <a:p>
            <a:pPr marL="285750" indent="-228600" algn="l">
              <a:buFont typeface="Arial" panose="020B0604020202020204" pitchFamily="34" charset="0"/>
              <a:buChar char="•"/>
            </a:pPr>
            <a:r>
              <a:rPr lang="en-US" sz="2200" b="1"/>
              <a:t>Comprehensive Testing</a:t>
            </a:r>
            <a:r>
              <a:rPr lang="en-US" sz="2200"/>
              <a:t>: Ensures compatibility and performance across various Android devices.</a:t>
            </a:r>
          </a:p>
          <a:p>
            <a:pPr indent="-228600" algn="l">
              <a:buFont typeface="Arial" panose="020B0604020202020204" pitchFamily="34" charset="0"/>
              <a:buChar char="•"/>
            </a:pPr>
            <a:endParaRPr lang="en-US" sz="2200"/>
          </a:p>
        </p:txBody>
      </p:sp>
      <p:sp useBgFill="1">
        <p:nvSpPr>
          <p:cNvPr id="4" name="Rectangle 3">
            <a:extLst>
              <a:ext uri="{FF2B5EF4-FFF2-40B4-BE49-F238E27FC236}">
                <a16:creationId xmlns:a16="http://schemas.microsoft.com/office/drawing/2014/main" id="{8B6C59A3-B65F-8FEC-E3B3-6069C960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773" y="14377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F1CFAB-2E8C-7396-BF53-0C7CB3C4F26F}"/>
              </a:ext>
            </a:extLst>
          </p:cNvPr>
          <p:cNvSpPr txBox="1">
            <a:spLocks/>
          </p:cNvSpPr>
          <p:nvPr/>
        </p:nvSpPr>
        <p:spPr>
          <a:xfrm>
            <a:off x="993648" y="701040"/>
            <a:ext cx="3600860" cy="54315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a:t>References</a:t>
            </a:r>
            <a:endParaRPr lang="en-US" sz="5400" dirty="0"/>
          </a:p>
        </p:txBody>
      </p:sp>
      <p:sp>
        <p:nvSpPr>
          <p:cNvPr id="7" name="sketch line">
            <a:extLst>
              <a:ext uri="{FF2B5EF4-FFF2-40B4-BE49-F238E27FC236}">
                <a16:creationId xmlns:a16="http://schemas.microsoft.com/office/drawing/2014/main" id="{966179CD-DCDB-C253-973E-33FCBA22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87756" y="3402488"/>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32DF93B4-B3EB-15E9-2A7C-D7BE7D9238E2}"/>
              </a:ext>
            </a:extLst>
          </p:cNvPr>
          <p:cNvSpPr txBox="1">
            <a:spLocks/>
          </p:cNvSpPr>
          <p:nvPr/>
        </p:nvSpPr>
        <p:spPr>
          <a:xfrm>
            <a:off x="5278818" y="704491"/>
            <a:ext cx="6224335" cy="5431536"/>
          </a:xfrm>
          <a:prstGeom prst="rect">
            <a:avLst/>
          </a:prstGeom>
        </p:spPr>
        <p:txBody>
          <a:bodyPr vert="horz" lIns="91440" tIns="45720" rIns="91440" bIns="45720" rtlCol="0" anchor="ctr">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200" dirty="0"/>
          </a:p>
          <a:p>
            <a:pPr marL="342900" indent="-342900" algn="l">
              <a:buChar char="•"/>
            </a:pPr>
            <a:r>
              <a:rPr lang="en-US" sz="2200" dirty="0">
                <a:ea typeface="+mn-lt"/>
                <a:cs typeface="+mn-lt"/>
              </a:rPr>
              <a:t>Elgendy, I.A., Zhang, W.-Z., Liu, C.-Y. and Hsu, C.-H., 2021. An Efficient and Secured Framework for Mobile Cloud Computing. IEEE Transactions on Cloud Computing [Online], 9(1), pp.79–87. Available from: </a:t>
            </a:r>
            <a:r>
              <a:rPr lang="en-US" sz="2200" dirty="0">
                <a:ea typeface="+mn-lt"/>
                <a:cs typeface="+mn-lt"/>
                <a:hlinkClick r:id="rId2"/>
              </a:rPr>
              <a:t>https://doi.org/10.1109/tcc.2018.2847347</a:t>
            </a:r>
            <a:r>
              <a:rPr lang="en-US" sz="2200" dirty="0">
                <a:ea typeface="+mn-lt"/>
                <a:cs typeface="+mn-lt"/>
              </a:rPr>
              <a:t>.</a:t>
            </a:r>
            <a:endParaRPr lang="en-US" dirty="0"/>
          </a:p>
          <a:p>
            <a:pPr marL="342900" indent="-342900" algn="l">
              <a:buChar char="•"/>
            </a:pPr>
            <a:r>
              <a:rPr lang="en-US" sz="2200" dirty="0">
                <a:ea typeface="+mn-lt"/>
                <a:cs typeface="+mn-lt"/>
              </a:rPr>
              <a:t>Gan, C.L. and Balakrishnan, V., 2016. An Empirical Study of Factors Affecting Mobile Wireless Technology Adoption for Promoting Interactive Lectures in Higher Education. The International Review of Research in Open and Distributed Learning [Online], 17(1). Available from: </a:t>
            </a:r>
            <a:r>
              <a:rPr lang="en-US" sz="2200" dirty="0">
                <a:ea typeface="+mn-lt"/>
                <a:cs typeface="+mn-lt"/>
                <a:hlinkClick r:id="rId3"/>
              </a:rPr>
              <a:t>https://doi.org/10.19173/irrodl.v17i1.2111</a:t>
            </a:r>
            <a:r>
              <a:rPr lang="en-US" sz="2200" dirty="0">
                <a:ea typeface="+mn-lt"/>
                <a:cs typeface="+mn-lt"/>
              </a:rPr>
              <a:t>.</a:t>
            </a:r>
            <a:endParaRPr lang="en-US" dirty="0"/>
          </a:p>
          <a:p>
            <a:pPr marL="342900" indent="-342900" algn="l">
              <a:buChar char="•"/>
            </a:pPr>
            <a:r>
              <a:rPr lang="en-US" sz="2200" dirty="0">
                <a:ea typeface="+mn-lt"/>
                <a:cs typeface="+mn-lt"/>
              </a:rPr>
              <a:t>Gao, J., Bai, X., Tsai, W.-T. and Uehara, T., 2014. Mobile Application Testing: A Tutorial. Computer [Online], 47(2), pp.46–55. Available from: </a:t>
            </a:r>
            <a:r>
              <a:rPr lang="en-US" sz="2200" dirty="0">
                <a:ea typeface="+mn-lt"/>
                <a:cs typeface="+mn-lt"/>
                <a:hlinkClick r:id="rId4"/>
              </a:rPr>
              <a:t>https://doi.org/10.1109/mc.2013.445</a:t>
            </a:r>
            <a:r>
              <a:rPr lang="en-US" sz="2200" dirty="0">
                <a:ea typeface="+mn-lt"/>
                <a:cs typeface="+mn-lt"/>
              </a:rPr>
              <a:t>.</a:t>
            </a:r>
            <a:endParaRPr lang="en-US" dirty="0"/>
          </a:p>
          <a:p>
            <a:pPr marL="342900" indent="-342900" algn="l">
              <a:buChar char="•"/>
            </a:pPr>
            <a:r>
              <a:rPr lang="en-US" sz="2200" dirty="0" err="1">
                <a:ea typeface="+mn-lt"/>
                <a:cs typeface="+mn-lt"/>
              </a:rPr>
              <a:t>Karjatkar</a:t>
            </a:r>
            <a:r>
              <a:rPr lang="en-US" sz="2200" dirty="0">
                <a:ea typeface="+mn-lt"/>
                <a:cs typeface="+mn-lt"/>
              </a:rPr>
              <a:t>, S. et al. (2024) 'AN EMPIRICAL STUDY OF DEVELOPING ANDRIOD APPLICATIONS,' International Research Journal of Modernization in Engineering Technology and Science [Preprint]. </a:t>
            </a:r>
            <a:r>
              <a:rPr lang="en-US" sz="2200" dirty="0">
                <a:ea typeface="+mn-lt"/>
                <a:cs typeface="+mn-lt"/>
                <a:hlinkClick r:id="rId5"/>
              </a:rPr>
              <a:t>https://doi.org/10.56726/irjmets51243</a:t>
            </a:r>
            <a:r>
              <a:rPr lang="en-US" sz="2200" dirty="0">
                <a:ea typeface="+mn-lt"/>
                <a:cs typeface="+mn-lt"/>
              </a:rPr>
              <a:t>.</a:t>
            </a:r>
            <a:endParaRPr lang="en-US" dirty="0"/>
          </a:p>
          <a:p>
            <a:pPr marL="342900" indent="-342900" algn="l">
              <a:buChar char="•"/>
            </a:pPr>
            <a:r>
              <a:rPr lang="en-US" sz="2200" dirty="0" err="1">
                <a:ea typeface="+mn-lt"/>
                <a:cs typeface="+mn-lt"/>
              </a:rPr>
              <a:t>Kopsiaftis</a:t>
            </a:r>
            <a:r>
              <a:rPr lang="en-US" sz="2200" dirty="0">
                <a:ea typeface="+mn-lt"/>
                <a:cs typeface="+mn-lt"/>
              </a:rPr>
              <a:t>, G. et al. (2021) 'Application Programming Interface for a Customer Experience Analysis Tool,' in Frontiers in artificial intelligence and applications. </a:t>
            </a:r>
            <a:r>
              <a:rPr lang="en-US" sz="2200" dirty="0">
                <a:ea typeface="+mn-lt"/>
                <a:cs typeface="+mn-lt"/>
                <a:hlinkClick r:id="rId6"/>
              </a:rPr>
              <a:t>https://doi.org/10.3233/faia210092</a:t>
            </a:r>
            <a:r>
              <a:rPr lang="en-US" sz="2200" dirty="0">
                <a:ea typeface="+mn-lt"/>
                <a:cs typeface="+mn-lt"/>
              </a:rPr>
              <a:t>.</a:t>
            </a:r>
            <a:endParaRPr lang="en-US" dirty="0"/>
          </a:p>
          <a:p>
            <a:pPr marL="342900" indent="-342900" algn="l">
              <a:buChar char="•"/>
            </a:pPr>
            <a:r>
              <a:rPr lang="en-US" sz="2200" dirty="0" err="1">
                <a:ea typeface="+mn-lt"/>
                <a:cs typeface="+mn-lt"/>
              </a:rPr>
              <a:t>Philippaerts</a:t>
            </a:r>
            <a:r>
              <a:rPr lang="en-US" sz="2200" dirty="0">
                <a:ea typeface="+mn-lt"/>
                <a:cs typeface="+mn-lt"/>
              </a:rPr>
              <a:t>, P., Preuveneers, D. and Joosen, W. (2022) '</a:t>
            </a:r>
            <a:r>
              <a:rPr lang="en-US" sz="2200" dirty="0" err="1">
                <a:ea typeface="+mn-lt"/>
                <a:cs typeface="+mn-lt"/>
              </a:rPr>
              <a:t>OAuch</a:t>
            </a:r>
            <a:r>
              <a:rPr lang="en-US" sz="2200" dirty="0">
                <a:ea typeface="+mn-lt"/>
                <a:cs typeface="+mn-lt"/>
              </a:rPr>
              <a:t>: Exploring Security Compliance in the OAuth 2.0 Ecosystem,' emanticscholar.org [Preprint]. </a:t>
            </a:r>
            <a:r>
              <a:rPr lang="en-US" sz="2200" dirty="0">
                <a:ea typeface="+mn-lt"/>
                <a:cs typeface="+mn-lt"/>
                <a:hlinkClick r:id="rId7"/>
              </a:rPr>
              <a:t>https://doi.org/10.1145/3545948.3545955</a:t>
            </a:r>
            <a:r>
              <a:rPr lang="en-US" sz="2200" dirty="0">
                <a:ea typeface="+mn-lt"/>
                <a:cs typeface="+mn-lt"/>
              </a:rPr>
              <a:t>.</a:t>
            </a:r>
            <a:endParaRPr lang="en-US" dirty="0"/>
          </a:p>
          <a:p>
            <a:pPr marL="57150" algn="l"/>
            <a:r>
              <a:rPr lang="en-US" sz="2200" b="1" dirty="0" err="1"/>
              <a:t>Github</a:t>
            </a:r>
            <a:r>
              <a:rPr lang="en-US" sz="2200" b="1" dirty="0"/>
              <a:t> link for project:</a:t>
            </a:r>
          </a:p>
          <a:p>
            <a:pPr indent="-228600" algn="l">
              <a:buFont typeface="Arial" panose="020B0604020202020204" pitchFamily="34" charset="0"/>
              <a:buChar char="•"/>
            </a:pPr>
            <a:r>
              <a:rPr lang="en-US" sz="2200" dirty="0"/>
              <a:t>https://github.com/abusaad59/Pexel-Wallpaper.git</a:t>
            </a:r>
          </a:p>
        </p:txBody>
      </p:sp>
    </p:spTree>
    <p:extLst>
      <p:ext uri="{BB962C8B-B14F-4D97-AF65-F5344CB8AC3E}">
        <p14:creationId xmlns:p14="http://schemas.microsoft.com/office/powerpoint/2010/main" val="955184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1366</Words>
  <Application>Microsoft Office PowerPoint</Application>
  <PresentationFormat>Widescreen</PresentationFormat>
  <Paragraphs>108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Dynamic Walls: A Wallpaper Application </vt:lpstr>
      <vt:lpstr>Project Overview</vt:lpstr>
      <vt:lpstr>Project Overview</vt:lpstr>
      <vt:lpstr>Project Overview</vt:lpstr>
      <vt:lpstr>Project Overview</vt:lpstr>
      <vt:lpstr>Project Overview</vt:lpstr>
      <vt:lpstr>Project Overview</vt:lpstr>
      <vt:lpstr>Project Overview</vt:lpstr>
      <vt:lpstr>Project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Saad A (FCES)</cp:lastModifiedBy>
  <cp:revision>173</cp:revision>
  <dcterms:created xsi:type="dcterms:W3CDTF">2013-07-15T20:26:40Z</dcterms:created>
  <dcterms:modified xsi:type="dcterms:W3CDTF">2024-09-19T22:43:32Z</dcterms:modified>
</cp:coreProperties>
</file>