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BD082-3968-82A9-3E6C-D88C4FA77B1D}" v="20" dt="2024-09-18T12:24:08.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1.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1.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8C386-3BAC-41E0-AFDC-7F334F0FB6F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B1F6234-B607-456A-BA9D-5C529D8DA60E}">
      <dgm:prSet/>
      <dgm:spPr/>
      <dgm:t>
        <a:bodyPr/>
        <a:lstStyle/>
        <a:p>
          <a:r>
            <a:rPr lang="en-US" dirty="0"/>
            <a:t>Customizing devices through wallpapers enhances user experience and aesthetics.</a:t>
          </a:r>
        </a:p>
      </dgm:t>
    </dgm:pt>
    <dgm:pt modelId="{B56569FE-1777-4478-B7C0-B34EC6F5003F}" type="parTrans" cxnId="{FE1B1BA3-48B1-4E24-B608-2CC0903B7A5D}">
      <dgm:prSet/>
      <dgm:spPr/>
      <dgm:t>
        <a:bodyPr/>
        <a:lstStyle/>
        <a:p>
          <a:endParaRPr lang="en-US"/>
        </a:p>
      </dgm:t>
    </dgm:pt>
    <dgm:pt modelId="{AB3BBC03-2A7E-42AE-B3DC-6B32ED3AD089}" type="sibTrans" cxnId="{FE1B1BA3-48B1-4E24-B608-2CC0903B7A5D}">
      <dgm:prSet/>
      <dgm:spPr/>
      <dgm:t>
        <a:bodyPr/>
        <a:lstStyle/>
        <a:p>
          <a:endParaRPr lang="en-US"/>
        </a:p>
      </dgm:t>
    </dgm:pt>
    <dgm:pt modelId="{65DD7036-3DFB-4CCF-9C09-1724050F9F03}">
      <dgm:prSet/>
      <dgm:spPr/>
      <dgm:t>
        <a:bodyPr/>
        <a:lstStyle/>
        <a:p>
          <a:r>
            <a:rPr lang="en-US" dirty="0"/>
            <a:t>Provides an easy-to-use app for changing wallpapers.</a:t>
          </a:r>
        </a:p>
      </dgm:t>
    </dgm:pt>
    <dgm:pt modelId="{8100D1C6-F54C-4762-9AEB-B283CF53E334}" type="parTrans" cxnId="{7B821BB0-A9E1-4BCE-9F2E-8286699E45BF}">
      <dgm:prSet/>
      <dgm:spPr/>
      <dgm:t>
        <a:bodyPr/>
        <a:lstStyle/>
        <a:p>
          <a:endParaRPr lang="en-US"/>
        </a:p>
      </dgm:t>
    </dgm:pt>
    <dgm:pt modelId="{C556E202-F28A-41CB-AC12-6E07C72DB0C3}" type="sibTrans" cxnId="{7B821BB0-A9E1-4BCE-9F2E-8286699E45BF}">
      <dgm:prSet/>
      <dgm:spPr/>
      <dgm:t>
        <a:bodyPr/>
        <a:lstStyle/>
        <a:p>
          <a:endParaRPr lang="en-US"/>
        </a:p>
      </dgm:t>
    </dgm:pt>
    <dgm:pt modelId="{18436C9C-05B5-46BB-B7D4-7130CEE12362}">
      <dgm:prSet/>
      <dgm:spPr/>
      <dgm:t>
        <a:bodyPr/>
        <a:lstStyle/>
        <a:p>
          <a:r>
            <a:rPr lang="en-US" dirty="0"/>
            <a:t>Accesses a vast, high-quality wallpaper library in real-time.</a:t>
          </a:r>
        </a:p>
      </dgm:t>
    </dgm:pt>
    <dgm:pt modelId="{5322D56C-D3ED-4220-9F82-E9337C5B7EF1}" type="parTrans" cxnId="{4A6C0ECF-2173-4542-A6C7-897928838923}">
      <dgm:prSet/>
      <dgm:spPr/>
      <dgm:t>
        <a:bodyPr/>
        <a:lstStyle/>
        <a:p>
          <a:endParaRPr lang="en-US"/>
        </a:p>
      </dgm:t>
    </dgm:pt>
    <dgm:pt modelId="{0BA2281A-4317-4B23-8478-F8705E67F1FF}" type="sibTrans" cxnId="{4A6C0ECF-2173-4542-A6C7-897928838923}">
      <dgm:prSet/>
      <dgm:spPr/>
      <dgm:t>
        <a:bodyPr/>
        <a:lstStyle/>
        <a:p>
          <a:endParaRPr lang="en-US"/>
        </a:p>
      </dgm:t>
    </dgm:pt>
    <dgm:pt modelId="{E77F6C4B-4D83-4EEB-899D-E33A09657EEA}">
      <dgm:prSet/>
      <dgm:spPr/>
      <dgm:t>
        <a:bodyPr/>
        <a:lstStyle/>
        <a:p>
          <a:r>
            <a:rPr lang="en-US" dirty="0"/>
            <a:t>Ensures a simple and intuitive experience for all users.</a:t>
          </a:r>
        </a:p>
      </dgm:t>
    </dgm:pt>
    <dgm:pt modelId="{4648F9F7-FE63-4DE5-862E-4393BA36504A}" type="parTrans" cxnId="{610902E5-4638-43D4-9EDB-DE4DBD9984D6}">
      <dgm:prSet/>
      <dgm:spPr/>
      <dgm:t>
        <a:bodyPr/>
        <a:lstStyle/>
        <a:p>
          <a:endParaRPr lang="en-US"/>
        </a:p>
      </dgm:t>
    </dgm:pt>
    <dgm:pt modelId="{FC30C03E-4BF5-4FB8-BB33-B01D7A5AF187}" type="sibTrans" cxnId="{610902E5-4638-43D4-9EDB-DE4DBD9984D6}">
      <dgm:prSet/>
      <dgm:spPr/>
      <dgm:t>
        <a:bodyPr/>
        <a:lstStyle/>
        <a:p>
          <a:endParaRPr lang="en-US"/>
        </a:p>
      </dgm:t>
    </dgm:pt>
    <dgm:pt modelId="{8683425C-B3A1-425D-B969-E5CEB44E286D}">
      <dgm:prSet/>
      <dgm:spPr/>
      <dgm:t>
        <a:bodyPr/>
        <a:lstStyle/>
        <a:p>
          <a:pPr rtl="0"/>
          <a:r>
            <a:rPr lang="en-US"/>
            <a:t>Utilizes efficient image loading and caching techniques</a:t>
          </a:r>
          <a:r>
            <a:rPr lang="en-US">
              <a:latin typeface="Aptos Display" panose="020F0302020204030204"/>
            </a:rPr>
            <a:t> </a:t>
          </a:r>
          <a:r>
            <a:rPr lang="en-US"/>
            <a:t>(Elgendy et al., 2021</a:t>
          </a:r>
          <a:r>
            <a:rPr lang="en-US">
              <a:latin typeface="Aptos Display" panose="020F0302020204030204"/>
            </a:rPr>
            <a:t>).</a:t>
          </a:r>
          <a:endParaRPr lang="en-US"/>
        </a:p>
      </dgm:t>
    </dgm:pt>
    <dgm:pt modelId="{906FF0D5-C2D9-4D0B-A73D-9DB3DDE4F944}" type="parTrans" cxnId="{8CB428A5-8E5C-469A-8768-7CCABE8ADA4B}">
      <dgm:prSet/>
      <dgm:spPr/>
      <dgm:t>
        <a:bodyPr/>
        <a:lstStyle/>
        <a:p>
          <a:endParaRPr lang="en-US"/>
        </a:p>
      </dgm:t>
    </dgm:pt>
    <dgm:pt modelId="{78109F47-6CF8-49A7-BD15-4AA6CCAF4DB4}" type="sibTrans" cxnId="{8CB428A5-8E5C-469A-8768-7CCABE8ADA4B}">
      <dgm:prSet/>
      <dgm:spPr/>
      <dgm:t>
        <a:bodyPr/>
        <a:lstStyle/>
        <a:p>
          <a:endParaRPr lang="en-US"/>
        </a:p>
      </dgm:t>
    </dgm:pt>
    <dgm:pt modelId="{D268C802-78E5-48E6-8244-373AC7D07185}" type="pres">
      <dgm:prSet presAssocID="{F0F8C386-3BAC-41E0-AFDC-7F334F0FB6F5}" presName="vert0" presStyleCnt="0">
        <dgm:presLayoutVars>
          <dgm:dir/>
          <dgm:animOne val="branch"/>
          <dgm:animLvl val="lvl"/>
        </dgm:presLayoutVars>
      </dgm:prSet>
      <dgm:spPr/>
    </dgm:pt>
    <dgm:pt modelId="{D5DF8C74-8C67-4762-8507-0EBDDFE28468}" type="pres">
      <dgm:prSet presAssocID="{BB1F6234-B607-456A-BA9D-5C529D8DA60E}" presName="thickLine" presStyleLbl="alignNode1" presStyleIdx="0" presStyleCnt="5"/>
      <dgm:spPr/>
    </dgm:pt>
    <dgm:pt modelId="{5705A8E3-A5E4-4ADD-8310-26B3B7D47D7D}" type="pres">
      <dgm:prSet presAssocID="{BB1F6234-B607-456A-BA9D-5C529D8DA60E}" presName="horz1" presStyleCnt="0"/>
      <dgm:spPr/>
    </dgm:pt>
    <dgm:pt modelId="{7E56FC55-FC70-446F-B635-61E8D2B29A9C}" type="pres">
      <dgm:prSet presAssocID="{BB1F6234-B607-456A-BA9D-5C529D8DA60E}" presName="tx1" presStyleLbl="revTx" presStyleIdx="0" presStyleCnt="5"/>
      <dgm:spPr/>
    </dgm:pt>
    <dgm:pt modelId="{F2B407BB-C0D3-4153-94B9-6C69FDD6C0F1}" type="pres">
      <dgm:prSet presAssocID="{BB1F6234-B607-456A-BA9D-5C529D8DA60E}" presName="vert1" presStyleCnt="0"/>
      <dgm:spPr/>
    </dgm:pt>
    <dgm:pt modelId="{383415AE-1A05-40BB-B57B-EE5A5EDB5E4B}" type="pres">
      <dgm:prSet presAssocID="{65DD7036-3DFB-4CCF-9C09-1724050F9F03}" presName="thickLine" presStyleLbl="alignNode1" presStyleIdx="1" presStyleCnt="5"/>
      <dgm:spPr/>
    </dgm:pt>
    <dgm:pt modelId="{3A4FC251-78B8-4055-A45E-99AAC22C5D8C}" type="pres">
      <dgm:prSet presAssocID="{65DD7036-3DFB-4CCF-9C09-1724050F9F03}" presName="horz1" presStyleCnt="0"/>
      <dgm:spPr/>
    </dgm:pt>
    <dgm:pt modelId="{B969F8FA-3E00-4DDF-B719-37FA2007BD03}" type="pres">
      <dgm:prSet presAssocID="{65DD7036-3DFB-4CCF-9C09-1724050F9F03}" presName="tx1" presStyleLbl="revTx" presStyleIdx="1" presStyleCnt="5"/>
      <dgm:spPr/>
    </dgm:pt>
    <dgm:pt modelId="{25977CF4-B43C-4D91-9899-A2B17098C1AF}" type="pres">
      <dgm:prSet presAssocID="{65DD7036-3DFB-4CCF-9C09-1724050F9F03}" presName="vert1" presStyleCnt="0"/>
      <dgm:spPr/>
    </dgm:pt>
    <dgm:pt modelId="{ED6C721C-0922-4D4E-9791-8608C698254A}" type="pres">
      <dgm:prSet presAssocID="{18436C9C-05B5-46BB-B7D4-7130CEE12362}" presName="thickLine" presStyleLbl="alignNode1" presStyleIdx="2" presStyleCnt="5"/>
      <dgm:spPr/>
    </dgm:pt>
    <dgm:pt modelId="{28A67EA5-198F-4D10-B64A-AD4C8BA7FC76}" type="pres">
      <dgm:prSet presAssocID="{18436C9C-05B5-46BB-B7D4-7130CEE12362}" presName="horz1" presStyleCnt="0"/>
      <dgm:spPr/>
    </dgm:pt>
    <dgm:pt modelId="{1DD42A30-7992-4B14-A818-69C062B9A277}" type="pres">
      <dgm:prSet presAssocID="{18436C9C-05B5-46BB-B7D4-7130CEE12362}" presName="tx1" presStyleLbl="revTx" presStyleIdx="2" presStyleCnt="5"/>
      <dgm:spPr/>
    </dgm:pt>
    <dgm:pt modelId="{AC22C95C-001D-4D35-A7B1-D6EA06573CBF}" type="pres">
      <dgm:prSet presAssocID="{18436C9C-05B5-46BB-B7D4-7130CEE12362}" presName="vert1" presStyleCnt="0"/>
      <dgm:spPr/>
    </dgm:pt>
    <dgm:pt modelId="{11B40C2A-EB50-474E-A432-ADDF1C8FD171}" type="pres">
      <dgm:prSet presAssocID="{E77F6C4B-4D83-4EEB-899D-E33A09657EEA}" presName="thickLine" presStyleLbl="alignNode1" presStyleIdx="3" presStyleCnt="5"/>
      <dgm:spPr/>
    </dgm:pt>
    <dgm:pt modelId="{76A157E1-D584-47AA-B2FA-6CF7C2B1A6D1}" type="pres">
      <dgm:prSet presAssocID="{E77F6C4B-4D83-4EEB-899D-E33A09657EEA}" presName="horz1" presStyleCnt="0"/>
      <dgm:spPr/>
    </dgm:pt>
    <dgm:pt modelId="{16F8C9EC-A1AE-49F0-8696-190C20FA3348}" type="pres">
      <dgm:prSet presAssocID="{E77F6C4B-4D83-4EEB-899D-E33A09657EEA}" presName="tx1" presStyleLbl="revTx" presStyleIdx="3" presStyleCnt="5"/>
      <dgm:spPr/>
    </dgm:pt>
    <dgm:pt modelId="{561631BE-7973-4B7C-8B6D-83E77BC7A439}" type="pres">
      <dgm:prSet presAssocID="{E77F6C4B-4D83-4EEB-899D-E33A09657EEA}" presName="vert1" presStyleCnt="0"/>
      <dgm:spPr/>
    </dgm:pt>
    <dgm:pt modelId="{0C725ABD-148C-471C-96A7-3CC9D59E6995}" type="pres">
      <dgm:prSet presAssocID="{8683425C-B3A1-425D-B969-E5CEB44E286D}" presName="thickLine" presStyleLbl="alignNode1" presStyleIdx="4" presStyleCnt="5"/>
      <dgm:spPr/>
    </dgm:pt>
    <dgm:pt modelId="{66C53403-F25A-4EAC-A7BB-2B71F2C252C5}" type="pres">
      <dgm:prSet presAssocID="{8683425C-B3A1-425D-B969-E5CEB44E286D}" presName="horz1" presStyleCnt="0"/>
      <dgm:spPr/>
    </dgm:pt>
    <dgm:pt modelId="{A7A296E3-74FE-4FFA-A4C9-8B443A3A7538}" type="pres">
      <dgm:prSet presAssocID="{8683425C-B3A1-425D-B969-E5CEB44E286D}" presName="tx1" presStyleLbl="revTx" presStyleIdx="4" presStyleCnt="5"/>
      <dgm:spPr/>
    </dgm:pt>
    <dgm:pt modelId="{6BAF55DA-50F4-42E0-8924-BF51A04C79CC}" type="pres">
      <dgm:prSet presAssocID="{8683425C-B3A1-425D-B969-E5CEB44E286D}" presName="vert1" presStyleCnt="0"/>
      <dgm:spPr/>
    </dgm:pt>
  </dgm:ptLst>
  <dgm:cxnLst>
    <dgm:cxn modelId="{0150C612-53C5-49BA-8979-7D634982BDA9}" type="presOf" srcId="{65DD7036-3DFB-4CCF-9C09-1724050F9F03}" destId="{B969F8FA-3E00-4DDF-B719-37FA2007BD03}" srcOrd="0" destOrd="0" presId="urn:microsoft.com/office/officeart/2008/layout/LinedList"/>
    <dgm:cxn modelId="{C6F6AF3A-F984-4F68-A9CD-F5BCA3BD7233}" type="presOf" srcId="{8683425C-B3A1-425D-B969-E5CEB44E286D}" destId="{A7A296E3-74FE-4FFA-A4C9-8B443A3A7538}" srcOrd="0" destOrd="0" presId="urn:microsoft.com/office/officeart/2008/layout/LinedList"/>
    <dgm:cxn modelId="{C36F0363-B942-4050-83A0-9B3C77A5B1F5}" type="presOf" srcId="{F0F8C386-3BAC-41E0-AFDC-7F334F0FB6F5}" destId="{D268C802-78E5-48E6-8244-373AC7D07185}" srcOrd="0" destOrd="0" presId="urn:microsoft.com/office/officeart/2008/layout/LinedList"/>
    <dgm:cxn modelId="{7F58A77D-ECBB-476C-875B-628AD670562A}" type="presOf" srcId="{18436C9C-05B5-46BB-B7D4-7130CEE12362}" destId="{1DD42A30-7992-4B14-A818-69C062B9A277}" srcOrd="0" destOrd="0" presId="urn:microsoft.com/office/officeart/2008/layout/LinedList"/>
    <dgm:cxn modelId="{5FBC2785-4EB2-4CA6-BFFA-FAD807094776}" type="presOf" srcId="{E77F6C4B-4D83-4EEB-899D-E33A09657EEA}" destId="{16F8C9EC-A1AE-49F0-8696-190C20FA3348}" srcOrd="0" destOrd="0" presId="urn:microsoft.com/office/officeart/2008/layout/LinedList"/>
    <dgm:cxn modelId="{FE1B1BA3-48B1-4E24-B608-2CC0903B7A5D}" srcId="{F0F8C386-3BAC-41E0-AFDC-7F334F0FB6F5}" destId="{BB1F6234-B607-456A-BA9D-5C529D8DA60E}" srcOrd="0" destOrd="0" parTransId="{B56569FE-1777-4478-B7C0-B34EC6F5003F}" sibTransId="{AB3BBC03-2A7E-42AE-B3DC-6B32ED3AD089}"/>
    <dgm:cxn modelId="{8CB428A5-8E5C-469A-8768-7CCABE8ADA4B}" srcId="{F0F8C386-3BAC-41E0-AFDC-7F334F0FB6F5}" destId="{8683425C-B3A1-425D-B969-E5CEB44E286D}" srcOrd="4" destOrd="0" parTransId="{906FF0D5-C2D9-4D0B-A73D-9DB3DDE4F944}" sibTransId="{78109F47-6CF8-49A7-BD15-4AA6CCAF4DB4}"/>
    <dgm:cxn modelId="{7B821BB0-A9E1-4BCE-9F2E-8286699E45BF}" srcId="{F0F8C386-3BAC-41E0-AFDC-7F334F0FB6F5}" destId="{65DD7036-3DFB-4CCF-9C09-1724050F9F03}" srcOrd="1" destOrd="0" parTransId="{8100D1C6-F54C-4762-9AEB-B283CF53E334}" sibTransId="{C556E202-F28A-41CB-AC12-6E07C72DB0C3}"/>
    <dgm:cxn modelId="{11EAC8BB-2845-48BE-9206-902C15A5CE50}" type="presOf" srcId="{BB1F6234-B607-456A-BA9D-5C529D8DA60E}" destId="{7E56FC55-FC70-446F-B635-61E8D2B29A9C}" srcOrd="0" destOrd="0" presId="urn:microsoft.com/office/officeart/2008/layout/LinedList"/>
    <dgm:cxn modelId="{4A6C0ECF-2173-4542-A6C7-897928838923}" srcId="{F0F8C386-3BAC-41E0-AFDC-7F334F0FB6F5}" destId="{18436C9C-05B5-46BB-B7D4-7130CEE12362}" srcOrd="2" destOrd="0" parTransId="{5322D56C-D3ED-4220-9F82-E9337C5B7EF1}" sibTransId="{0BA2281A-4317-4B23-8478-F8705E67F1FF}"/>
    <dgm:cxn modelId="{610902E5-4638-43D4-9EDB-DE4DBD9984D6}" srcId="{F0F8C386-3BAC-41E0-AFDC-7F334F0FB6F5}" destId="{E77F6C4B-4D83-4EEB-899D-E33A09657EEA}" srcOrd="3" destOrd="0" parTransId="{4648F9F7-FE63-4DE5-862E-4393BA36504A}" sibTransId="{FC30C03E-4BF5-4FB8-BB33-B01D7A5AF187}"/>
    <dgm:cxn modelId="{D9AF1543-CBFA-4624-9D1A-054795D77E43}" type="presParOf" srcId="{D268C802-78E5-48E6-8244-373AC7D07185}" destId="{D5DF8C74-8C67-4762-8507-0EBDDFE28468}" srcOrd="0" destOrd="0" presId="urn:microsoft.com/office/officeart/2008/layout/LinedList"/>
    <dgm:cxn modelId="{14B41A49-0507-44BD-A9DB-A20B16666B70}" type="presParOf" srcId="{D268C802-78E5-48E6-8244-373AC7D07185}" destId="{5705A8E3-A5E4-4ADD-8310-26B3B7D47D7D}" srcOrd="1" destOrd="0" presId="urn:microsoft.com/office/officeart/2008/layout/LinedList"/>
    <dgm:cxn modelId="{5311D363-F69B-4AAE-8EEB-2E8E764F9C35}" type="presParOf" srcId="{5705A8E3-A5E4-4ADD-8310-26B3B7D47D7D}" destId="{7E56FC55-FC70-446F-B635-61E8D2B29A9C}" srcOrd="0" destOrd="0" presId="urn:microsoft.com/office/officeart/2008/layout/LinedList"/>
    <dgm:cxn modelId="{70BE8444-F1C0-4A69-9DB2-AAE78ED07660}" type="presParOf" srcId="{5705A8E3-A5E4-4ADD-8310-26B3B7D47D7D}" destId="{F2B407BB-C0D3-4153-94B9-6C69FDD6C0F1}" srcOrd="1" destOrd="0" presId="urn:microsoft.com/office/officeart/2008/layout/LinedList"/>
    <dgm:cxn modelId="{15F1D397-27E0-45E1-9E9A-83248D422006}" type="presParOf" srcId="{D268C802-78E5-48E6-8244-373AC7D07185}" destId="{383415AE-1A05-40BB-B57B-EE5A5EDB5E4B}" srcOrd="2" destOrd="0" presId="urn:microsoft.com/office/officeart/2008/layout/LinedList"/>
    <dgm:cxn modelId="{ED7C1802-4AEF-4610-BAA7-17EB2F0CACDF}" type="presParOf" srcId="{D268C802-78E5-48E6-8244-373AC7D07185}" destId="{3A4FC251-78B8-4055-A45E-99AAC22C5D8C}" srcOrd="3" destOrd="0" presId="urn:microsoft.com/office/officeart/2008/layout/LinedList"/>
    <dgm:cxn modelId="{53B8F9AC-08C6-41BA-8D70-C7A7FCD12E2A}" type="presParOf" srcId="{3A4FC251-78B8-4055-A45E-99AAC22C5D8C}" destId="{B969F8FA-3E00-4DDF-B719-37FA2007BD03}" srcOrd="0" destOrd="0" presId="urn:microsoft.com/office/officeart/2008/layout/LinedList"/>
    <dgm:cxn modelId="{DC04169B-9CCD-4538-9635-348EFF19E88A}" type="presParOf" srcId="{3A4FC251-78B8-4055-A45E-99AAC22C5D8C}" destId="{25977CF4-B43C-4D91-9899-A2B17098C1AF}" srcOrd="1" destOrd="0" presId="urn:microsoft.com/office/officeart/2008/layout/LinedList"/>
    <dgm:cxn modelId="{A0F9B746-C39F-40BA-A497-4C65A4B7E2CD}" type="presParOf" srcId="{D268C802-78E5-48E6-8244-373AC7D07185}" destId="{ED6C721C-0922-4D4E-9791-8608C698254A}" srcOrd="4" destOrd="0" presId="urn:microsoft.com/office/officeart/2008/layout/LinedList"/>
    <dgm:cxn modelId="{01647205-1790-4B0D-B225-337D305BF661}" type="presParOf" srcId="{D268C802-78E5-48E6-8244-373AC7D07185}" destId="{28A67EA5-198F-4D10-B64A-AD4C8BA7FC76}" srcOrd="5" destOrd="0" presId="urn:microsoft.com/office/officeart/2008/layout/LinedList"/>
    <dgm:cxn modelId="{C4DB2D68-9B48-4C1B-8ED1-026D4596DBFC}" type="presParOf" srcId="{28A67EA5-198F-4D10-B64A-AD4C8BA7FC76}" destId="{1DD42A30-7992-4B14-A818-69C062B9A277}" srcOrd="0" destOrd="0" presId="urn:microsoft.com/office/officeart/2008/layout/LinedList"/>
    <dgm:cxn modelId="{B6A9A45F-D4B9-49BB-908F-051E2625DF4C}" type="presParOf" srcId="{28A67EA5-198F-4D10-B64A-AD4C8BA7FC76}" destId="{AC22C95C-001D-4D35-A7B1-D6EA06573CBF}" srcOrd="1" destOrd="0" presId="urn:microsoft.com/office/officeart/2008/layout/LinedList"/>
    <dgm:cxn modelId="{F6F89F0E-A8B0-4841-BC44-78B76A2CCCF9}" type="presParOf" srcId="{D268C802-78E5-48E6-8244-373AC7D07185}" destId="{11B40C2A-EB50-474E-A432-ADDF1C8FD171}" srcOrd="6" destOrd="0" presId="urn:microsoft.com/office/officeart/2008/layout/LinedList"/>
    <dgm:cxn modelId="{40EA368E-6521-4FD9-B3FB-3C7D08999BA4}" type="presParOf" srcId="{D268C802-78E5-48E6-8244-373AC7D07185}" destId="{76A157E1-D584-47AA-B2FA-6CF7C2B1A6D1}" srcOrd="7" destOrd="0" presId="urn:microsoft.com/office/officeart/2008/layout/LinedList"/>
    <dgm:cxn modelId="{D4A812B4-9CF0-4D17-9515-7CEDD3019A32}" type="presParOf" srcId="{76A157E1-D584-47AA-B2FA-6CF7C2B1A6D1}" destId="{16F8C9EC-A1AE-49F0-8696-190C20FA3348}" srcOrd="0" destOrd="0" presId="urn:microsoft.com/office/officeart/2008/layout/LinedList"/>
    <dgm:cxn modelId="{5866EAA2-FB85-482D-86B0-24B6B7441DE7}" type="presParOf" srcId="{76A157E1-D584-47AA-B2FA-6CF7C2B1A6D1}" destId="{561631BE-7973-4B7C-8B6D-83E77BC7A439}" srcOrd="1" destOrd="0" presId="urn:microsoft.com/office/officeart/2008/layout/LinedList"/>
    <dgm:cxn modelId="{AD5604CF-20E0-4FD7-ADDC-4D7ED8AC4407}" type="presParOf" srcId="{D268C802-78E5-48E6-8244-373AC7D07185}" destId="{0C725ABD-148C-471C-96A7-3CC9D59E6995}" srcOrd="8" destOrd="0" presId="urn:microsoft.com/office/officeart/2008/layout/LinedList"/>
    <dgm:cxn modelId="{9073F22C-DA07-4496-9E16-DEA3B03306ED}" type="presParOf" srcId="{D268C802-78E5-48E6-8244-373AC7D07185}" destId="{66C53403-F25A-4EAC-A7BB-2B71F2C252C5}" srcOrd="9" destOrd="0" presId="urn:microsoft.com/office/officeart/2008/layout/LinedList"/>
    <dgm:cxn modelId="{550771CB-4163-43F8-9F1B-508A025D3984}" type="presParOf" srcId="{66C53403-F25A-4EAC-A7BB-2B71F2C252C5}" destId="{A7A296E3-74FE-4FFA-A4C9-8B443A3A7538}" srcOrd="0" destOrd="0" presId="urn:microsoft.com/office/officeart/2008/layout/LinedList"/>
    <dgm:cxn modelId="{2AD08B7E-4BD5-4551-8978-54CAFDDCEF9C}" type="presParOf" srcId="{66C53403-F25A-4EAC-A7BB-2B71F2C252C5}" destId="{6BAF55DA-50F4-42E0-8924-BF51A04C79C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B1F4F7-8120-4A41-95EC-D1227BB0824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DCBC90C-A529-43FC-8C99-057086FE0013}">
      <dgm:prSet/>
      <dgm:spPr/>
      <dgm:t>
        <a:bodyPr/>
        <a:lstStyle/>
        <a:p>
          <a:pPr>
            <a:lnSpc>
              <a:spcPct val="100000"/>
            </a:lnSpc>
          </a:pPr>
          <a:r>
            <a:rPr lang="en-US" b="1" dirty="0"/>
            <a:t>Integrate </a:t>
          </a:r>
          <a:r>
            <a:rPr lang="en-US" b="1" dirty="0" err="1"/>
            <a:t>Pexels</a:t>
          </a:r>
          <a:r>
            <a:rPr lang="en-US" b="1" dirty="0"/>
            <a:t> API</a:t>
          </a:r>
          <a:r>
            <a:rPr lang="en-US" dirty="0"/>
            <a:t>: Access a vast library of high-quality wallpapers.</a:t>
          </a:r>
        </a:p>
      </dgm:t>
    </dgm:pt>
    <dgm:pt modelId="{62EBD498-8615-4153-B788-5604782CE500}" type="parTrans" cxnId="{0E74A352-174C-401F-A5DA-D19C5AF85163}">
      <dgm:prSet/>
      <dgm:spPr/>
      <dgm:t>
        <a:bodyPr/>
        <a:lstStyle/>
        <a:p>
          <a:endParaRPr lang="en-US"/>
        </a:p>
      </dgm:t>
    </dgm:pt>
    <dgm:pt modelId="{F5EBB8DD-A569-4DBD-A49E-57E6B3691A91}" type="sibTrans" cxnId="{0E74A352-174C-401F-A5DA-D19C5AF85163}">
      <dgm:prSet/>
      <dgm:spPr/>
      <dgm:t>
        <a:bodyPr/>
        <a:lstStyle/>
        <a:p>
          <a:pPr>
            <a:lnSpc>
              <a:spcPct val="100000"/>
            </a:lnSpc>
          </a:pPr>
          <a:endParaRPr lang="en-US"/>
        </a:p>
      </dgm:t>
    </dgm:pt>
    <dgm:pt modelId="{3D02CA90-4A9B-47F8-AC55-C3C46B6AECD3}">
      <dgm:prSet/>
      <dgm:spPr/>
      <dgm:t>
        <a:bodyPr/>
        <a:lstStyle/>
        <a:p>
          <a:pPr>
            <a:lnSpc>
              <a:spcPct val="100000"/>
            </a:lnSpc>
          </a:pPr>
          <a:r>
            <a:rPr lang="en-US" b="1" dirty="0"/>
            <a:t>Create User-Friendly Interface</a:t>
          </a:r>
          <a:r>
            <a:rPr lang="en-US" dirty="0"/>
            <a:t>: Design an intuitive and easy-to-navigate app.</a:t>
          </a:r>
        </a:p>
      </dgm:t>
    </dgm:pt>
    <dgm:pt modelId="{AF2EAA0D-5FB6-4686-8C90-6979456ED061}" type="parTrans" cxnId="{FC63D525-3C45-4C36-B9B9-1613F6AAD949}">
      <dgm:prSet/>
      <dgm:spPr/>
      <dgm:t>
        <a:bodyPr/>
        <a:lstStyle/>
        <a:p>
          <a:endParaRPr lang="en-US"/>
        </a:p>
      </dgm:t>
    </dgm:pt>
    <dgm:pt modelId="{E0EED958-AFC1-432D-B828-C4AF61796A29}" type="sibTrans" cxnId="{FC63D525-3C45-4C36-B9B9-1613F6AAD949}">
      <dgm:prSet/>
      <dgm:spPr/>
      <dgm:t>
        <a:bodyPr/>
        <a:lstStyle/>
        <a:p>
          <a:pPr>
            <a:lnSpc>
              <a:spcPct val="100000"/>
            </a:lnSpc>
          </a:pPr>
          <a:endParaRPr lang="en-US"/>
        </a:p>
      </dgm:t>
    </dgm:pt>
    <dgm:pt modelId="{72AA9831-BEA1-4E29-BA99-ED1AF480E5C6}">
      <dgm:prSet/>
      <dgm:spPr/>
      <dgm:t>
        <a:bodyPr/>
        <a:lstStyle/>
        <a:p>
          <a:pPr>
            <a:lnSpc>
              <a:spcPct val="100000"/>
            </a:lnSpc>
          </a:pPr>
          <a:r>
            <a:rPr lang="en-US" b="1" dirty="0"/>
            <a:t>Enable Wallpaper Switching</a:t>
          </a:r>
          <a:r>
            <a:rPr lang="en-US" dirty="0"/>
            <a:t>: Allow users to set wallpapers for home and lock screens.</a:t>
          </a:r>
        </a:p>
      </dgm:t>
    </dgm:pt>
    <dgm:pt modelId="{E48C57DE-5853-4AEF-A5AE-1FB29B643D1D}" type="parTrans" cxnId="{CAFCC05F-BAB3-4D3C-BB5E-C95CBCED5671}">
      <dgm:prSet/>
      <dgm:spPr/>
      <dgm:t>
        <a:bodyPr/>
        <a:lstStyle/>
        <a:p>
          <a:endParaRPr lang="en-US"/>
        </a:p>
      </dgm:t>
    </dgm:pt>
    <dgm:pt modelId="{91C525FE-26CA-45B4-A3CE-55B236BFDBC5}" type="sibTrans" cxnId="{CAFCC05F-BAB3-4D3C-BB5E-C95CBCED5671}">
      <dgm:prSet/>
      <dgm:spPr/>
      <dgm:t>
        <a:bodyPr/>
        <a:lstStyle/>
        <a:p>
          <a:pPr>
            <a:lnSpc>
              <a:spcPct val="100000"/>
            </a:lnSpc>
          </a:pPr>
          <a:endParaRPr lang="en-US"/>
        </a:p>
      </dgm:t>
    </dgm:pt>
    <dgm:pt modelId="{F0A0F5FA-C55A-4333-86A3-4B1A93961E92}">
      <dgm:prSet/>
      <dgm:spPr/>
      <dgm:t>
        <a:bodyPr/>
        <a:lstStyle/>
        <a:p>
          <a:pPr rtl="0">
            <a:lnSpc>
              <a:spcPct val="100000"/>
            </a:lnSpc>
          </a:pPr>
          <a:r>
            <a:rPr lang="en-US" b="1"/>
            <a:t>Optimize Image Loading</a:t>
          </a:r>
          <a:r>
            <a:rPr lang="en-US"/>
            <a:t>: Implement efficient loading and caching strategies</a:t>
          </a:r>
          <a:r>
            <a:rPr lang="en-US">
              <a:latin typeface="Aptos Display" panose="020F0302020204030204"/>
            </a:rPr>
            <a:t> </a:t>
          </a:r>
          <a:r>
            <a:rPr lang="en-US"/>
            <a:t>(Gan and Balakrishnan, 2016</a:t>
          </a:r>
          <a:r>
            <a:rPr lang="en-US">
              <a:latin typeface="Aptos Display" panose="020F0302020204030204"/>
            </a:rPr>
            <a:t>).</a:t>
          </a:r>
          <a:endParaRPr lang="en-US"/>
        </a:p>
      </dgm:t>
    </dgm:pt>
    <dgm:pt modelId="{2ED30702-8F80-4F2F-8E7C-23069C8DC085}" type="parTrans" cxnId="{DE6EBA2E-5670-4845-9129-9E1FA1F02410}">
      <dgm:prSet/>
      <dgm:spPr/>
      <dgm:t>
        <a:bodyPr/>
        <a:lstStyle/>
        <a:p>
          <a:endParaRPr lang="en-US"/>
        </a:p>
      </dgm:t>
    </dgm:pt>
    <dgm:pt modelId="{9AEDA8AC-6823-4174-BC08-3BF560DDB688}" type="sibTrans" cxnId="{DE6EBA2E-5670-4845-9129-9E1FA1F02410}">
      <dgm:prSet/>
      <dgm:spPr/>
      <dgm:t>
        <a:bodyPr/>
        <a:lstStyle/>
        <a:p>
          <a:pPr>
            <a:lnSpc>
              <a:spcPct val="100000"/>
            </a:lnSpc>
          </a:pPr>
          <a:endParaRPr lang="en-US"/>
        </a:p>
      </dgm:t>
    </dgm:pt>
    <dgm:pt modelId="{F3913A1E-847E-4825-B3F1-5324FDBA4394}">
      <dgm:prSet/>
      <dgm:spPr/>
      <dgm:t>
        <a:bodyPr/>
        <a:lstStyle/>
        <a:p>
          <a:pPr>
            <a:lnSpc>
              <a:spcPct val="100000"/>
            </a:lnSpc>
          </a:pPr>
          <a:r>
            <a:rPr lang="en-US" b="1" dirty="0"/>
            <a:t>Conduct Comprehensive Testing</a:t>
          </a:r>
          <a:r>
            <a:rPr lang="en-US" dirty="0"/>
            <a:t>: Ensure compatibility and performance across Android devices.</a:t>
          </a:r>
        </a:p>
      </dgm:t>
    </dgm:pt>
    <dgm:pt modelId="{A6B46923-4287-4BEB-84DC-42611A9BB0DE}" type="parTrans" cxnId="{8D37DD1B-53D8-48F5-87AB-209DC9FF495F}">
      <dgm:prSet/>
      <dgm:spPr/>
      <dgm:t>
        <a:bodyPr/>
        <a:lstStyle/>
        <a:p>
          <a:endParaRPr lang="en-US"/>
        </a:p>
      </dgm:t>
    </dgm:pt>
    <dgm:pt modelId="{9A95397F-7E9C-4F81-A3B2-8E4FA702D831}" type="sibTrans" cxnId="{8D37DD1B-53D8-48F5-87AB-209DC9FF495F}">
      <dgm:prSet/>
      <dgm:spPr/>
      <dgm:t>
        <a:bodyPr/>
        <a:lstStyle/>
        <a:p>
          <a:endParaRPr lang="en-US"/>
        </a:p>
      </dgm:t>
    </dgm:pt>
    <dgm:pt modelId="{29C7002E-DC8D-4595-9855-3A697E19513B}" type="pres">
      <dgm:prSet presAssocID="{71B1F4F7-8120-4A41-95EC-D1227BB0824F}" presName="root" presStyleCnt="0">
        <dgm:presLayoutVars>
          <dgm:dir/>
          <dgm:resizeHandles val="exact"/>
        </dgm:presLayoutVars>
      </dgm:prSet>
      <dgm:spPr/>
    </dgm:pt>
    <dgm:pt modelId="{F7D2901C-964C-4578-87C4-B6D6CE743645}" type="pres">
      <dgm:prSet presAssocID="{71B1F4F7-8120-4A41-95EC-D1227BB0824F}" presName="container" presStyleCnt="0">
        <dgm:presLayoutVars>
          <dgm:dir/>
          <dgm:resizeHandles val="exact"/>
        </dgm:presLayoutVars>
      </dgm:prSet>
      <dgm:spPr/>
    </dgm:pt>
    <dgm:pt modelId="{C954065C-B169-42AC-9C0F-591DE1C17897}" type="pres">
      <dgm:prSet presAssocID="{ADCBC90C-A529-43FC-8C99-057086FE0013}" presName="compNode" presStyleCnt="0"/>
      <dgm:spPr/>
    </dgm:pt>
    <dgm:pt modelId="{7BC311A6-6AF2-42F8-B71B-B0581AC2B1DF}" type="pres">
      <dgm:prSet presAssocID="{ADCBC90C-A529-43FC-8C99-057086FE0013}" presName="iconBgRect" presStyleLbl="bgShp" presStyleIdx="0" presStyleCnt="5"/>
      <dgm:spPr/>
    </dgm:pt>
    <dgm:pt modelId="{A9E8193C-5EAB-4ABB-AD9C-441283549E00}" type="pres">
      <dgm:prSet presAssocID="{ADCBC90C-A529-43FC-8C99-057086FE001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6F8FF203-42CA-40FA-9F8D-0F6D2F2FD372}" type="pres">
      <dgm:prSet presAssocID="{ADCBC90C-A529-43FC-8C99-057086FE0013}" presName="spaceRect" presStyleCnt="0"/>
      <dgm:spPr/>
    </dgm:pt>
    <dgm:pt modelId="{E559D0C3-630E-4CB1-AA0A-4ECDC22747A7}" type="pres">
      <dgm:prSet presAssocID="{ADCBC90C-A529-43FC-8C99-057086FE0013}" presName="textRect" presStyleLbl="revTx" presStyleIdx="0" presStyleCnt="5">
        <dgm:presLayoutVars>
          <dgm:chMax val="1"/>
          <dgm:chPref val="1"/>
        </dgm:presLayoutVars>
      </dgm:prSet>
      <dgm:spPr/>
    </dgm:pt>
    <dgm:pt modelId="{DED0760F-6B29-477E-98F2-D2D69562D9AF}" type="pres">
      <dgm:prSet presAssocID="{F5EBB8DD-A569-4DBD-A49E-57E6B3691A91}" presName="sibTrans" presStyleLbl="sibTrans2D1" presStyleIdx="0" presStyleCnt="0"/>
      <dgm:spPr/>
    </dgm:pt>
    <dgm:pt modelId="{C478274D-F12A-4864-9C65-EDCDE04041CC}" type="pres">
      <dgm:prSet presAssocID="{3D02CA90-4A9B-47F8-AC55-C3C46B6AECD3}" presName="compNode" presStyleCnt="0"/>
      <dgm:spPr/>
    </dgm:pt>
    <dgm:pt modelId="{55FAF66A-9C71-4C11-ABAC-7B2F89B4362D}" type="pres">
      <dgm:prSet presAssocID="{3D02CA90-4A9B-47F8-AC55-C3C46B6AECD3}" presName="iconBgRect" presStyleLbl="bgShp" presStyleIdx="1" presStyleCnt="5"/>
      <dgm:spPr/>
    </dgm:pt>
    <dgm:pt modelId="{A0D372C4-5B56-4C56-9E70-86CE08A698C1}" type="pres">
      <dgm:prSet presAssocID="{3D02CA90-4A9B-47F8-AC55-C3C46B6AEC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Bubble"/>
        </a:ext>
      </dgm:extLst>
    </dgm:pt>
    <dgm:pt modelId="{F4B8BC8B-1B8B-46F6-AD38-80CE6C89205E}" type="pres">
      <dgm:prSet presAssocID="{3D02CA90-4A9B-47F8-AC55-C3C46B6AECD3}" presName="spaceRect" presStyleCnt="0"/>
      <dgm:spPr/>
    </dgm:pt>
    <dgm:pt modelId="{C47A3985-B592-4566-88FA-429CB9C96326}" type="pres">
      <dgm:prSet presAssocID="{3D02CA90-4A9B-47F8-AC55-C3C46B6AECD3}" presName="textRect" presStyleLbl="revTx" presStyleIdx="1" presStyleCnt="5">
        <dgm:presLayoutVars>
          <dgm:chMax val="1"/>
          <dgm:chPref val="1"/>
        </dgm:presLayoutVars>
      </dgm:prSet>
      <dgm:spPr/>
    </dgm:pt>
    <dgm:pt modelId="{DF06D662-747E-4E89-9AAE-6AA8A8F236A3}" type="pres">
      <dgm:prSet presAssocID="{E0EED958-AFC1-432D-B828-C4AF61796A29}" presName="sibTrans" presStyleLbl="sibTrans2D1" presStyleIdx="0" presStyleCnt="0"/>
      <dgm:spPr/>
    </dgm:pt>
    <dgm:pt modelId="{7E27A211-3198-4ED1-85C6-3FB3A588A77E}" type="pres">
      <dgm:prSet presAssocID="{72AA9831-BEA1-4E29-BA99-ED1AF480E5C6}" presName="compNode" presStyleCnt="0"/>
      <dgm:spPr/>
    </dgm:pt>
    <dgm:pt modelId="{BA7AF116-F7C6-41EA-876F-3B3DF08D365E}" type="pres">
      <dgm:prSet presAssocID="{72AA9831-BEA1-4E29-BA99-ED1AF480E5C6}" presName="iconBgRect" presStyleLbl="bgShp" presStyleIdx="2" presStyleCnt="5"/>
      <dgm:spPr/>
    </dgm:pt>
    <dgm:pt modelId="{5DB232DB-F22B-4A1A-8668-33CB7E5F623A}" type="pres">
      <dgm:prSet presAssocID="{72AA9831-BEA1-4E29-BA99-ED1AF480E5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3D6C58DC-66C6-426A-86E4-776746DF6DDE}" type="pres">
      <dgm:prSet presAssocID="{72AA9831-BEA1-4E29-BA99-ED1AF480E5C6}" presName="spaceRect" presStyleCnt="0"/>
      <dgm:spPr/>
    </dgm:pt>
    <dgm:pt modelId="{AD2DE4A1-BE4A-4B5F-ACB7-D091AFCD249F}" type="pres">
      <dgm:prSet presAssocID="{72AA9831-BEA1-4E29-BA99-ED1AF480E5C6}" presName="textRect" presStyleLbl="revTx" presStyleIdx="2" presStyleCnt="5">
        <dgm:presLayoutVars>
          <dgm:chMax val="1"/>
          <dgm:chPref val="1"/>
        </dgm:presLayoutVars>
      </dgm:prSet>
      <dgm:spPr/>
    </dgm:pt>
    <dgm:pt modelId="{A108C1F2-0588-4BD4-94E9-E8411F8CBC4A}" type="pres">
      <dgm:prSet presAssocID="{91C525FE-26CA-45B4-A3CE-55B236BFDBC5}" presName="sibTrans" presStyleLbl="sibTrans2D1" presStyleIdx="0" presStyleCnt="0"/>
      <dgm:spPr/>
    </dgm:pt>
    <dgm:pt modelId="{B619A4F8-5B56-44CE-89CB-430197239A66}" type="pres">
      <dgm:prSet presAssocID="{F0A0F5FA-C55A-4333-86A3-4B1A93961E92}" presName="compNode" presStyleCnt="0"/>
      <dgm:spPr/>
    </dgm:pt>
    <dgm:pt modelId="{71BD9C23-912C-48E4-B282-DA78D86AA7E7}" type="pres">
      <dgm:prSet presAssocID="{F0A0F5FA-C55A-4333-86A3-4B1A93961E92}" presName="iconBgRect" presStyleLbl="bgShp" presStyleIdx="3" presStyleCnt="5"/>
      <dgm:spPr/>
    </dgm:pt>
    <dgm:pt modelId="{B4B9A809-A6D2-4DC2-9116-9248AEDAEFB6}" type="pres">
      <dgm:prSet presAssocID="{F0A0F5FA-C55A-4333-86A3-4B1A93961E9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1BD5A6E2-9789-4A07-8E7F-5E3A24C6BF55}" type="pres">
      <dgm:prSet presAssocID="{F0A0F5FA-C55A-4333-86A3-4B1A93961E92}" presName="spaceRect" presStyleCnt="0"/>
      <dgm:spPr/>
    </dgm:pt>
    <dgm:pt modelId="{38A877C0-3B28-4C5F-B944-AB6E1C8ED451}" type="pres">
      <dgm:prSet presAssocID="{F0A0F5FA-C55A-4333-86A3-4B1A93961E92}" presName="textRect" presStyleLbl="revTx" presStyleIdx="3" presStyleCnt="5">
        <dgm:presLayoutVars>
          <dgm:chMax val="1"/>
          <dgm:chPref val="1"/>
        </dgm:presLayoutVars>
      </dgm:prSet>
      <dgm:spPr/>
    </dgm:pt>
    <dgm:pt modelId="{0F7F24AD-13CD-442B-9B7D-7BA37EF43CFE}" type="pres">
      <dgm:prSet presAssocID="{9AEDA8AC-6823-4174-BC08-3BF560DDB688}" presName="sibTrans" presStyleLbl="sibTrans2D1" presStyleIdx="0" presStyleCnt="0"/>
      <dgm:spPr/>
    </dgm:pt>
    <dgm:pt modelId="{86E5C72D-A9CC-4F8E-A3FE-F12D9ED3F876}" type="pres">
      <dgm:prSet presAssocID="{F3913A1E-847E-4825-B3F1-5324FDBA4394}" presName="compNode" presStyleCnt="0"/>
      <dgm:spPr/>
    </dgm:pt>
    <dgm:pt modelId="{93C0E103-CFF4-4601-AB24-1442BFE9C397}" type="pres">
      <dgm:prSet presAssocID="{F3913A1E-847E-4825-B3F1-5324FDBA4394}" presName="iconBgRect" presStyleLbl="bgShp" presStyleIdx="4" presStyleCnt="5"/>
      <dgm:spPr/>
    </dgm:pt>
    <dgm:pt modelId="{9FD1647E-2D83-4F3E-9886-A3286E24F4EA}" type="pres">
      <dgm:prSet presAssocID="{F3913A1E-847E-4825-B3F1-5324FDBA439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B"/>
        </a:ext>
      </dgm:extLst>
    </dgm:pt>
    <dgm:pt modelId="{CE02FA13-5EF4-485F-AB12-3A1759EABE21}" type="pres">
      <dgm:prSet presAssocID="{F3913A1E-847E-4825-B3F1-5324FDBA4394}" presName="spaceRect" presStyleCnt="0"/>
      <dgm:spPr/>
    </dgm:pt>
    <dgm:pt modelId="{7E322783-6E0F-4EC0-AF9C-401F200140EB}" type="pres">
      <dgm:prSet presAssocID="{F3913A1E-847E-4825-B3F1-5324FDBA4394}" presName="textRect" presStyleLbl="revTx" presStyleIdx="4" presStyleCnt="5">
        <dgm:presLayoutVars>
          <dgm:chMax val="1"/>
          <dgm:chPref val="1"/>
        </dgm:presLayoutVars>
      </dgm:prSet>
      <dgm:spPr/>
    </dgm:pt>
  </dgm:ptLst>
  <dgm:cxnLst>
    <dgm:cxn modelId="{8D37DD1B-53D8-48F5-87AB-209DC9FF495F}" srcId="{71B1F4F7-8120-4A41-95EC-D1227BB0824F}" destId="{F3913A1E-847E-4825-B3F1-5324FDBA4394}" srcOrd="4" destOrd="0" parTransId="{A6B46923-4287-4BEB-84DC-42611A9BB0DE}" sibTransId="{9A95397F-7E9C-4F81-A3B2-8E4FA702D831}"/>
    <dgm:cxn modelId="{FC63D525-3C45-4C36-B9B9-1613F6AAD949}" srcId="{71B1F4F7-8120-4A41-95EC-D1227BB0824F}" destId="{3D02CA90-4A9B-47F8-AC55-C3C46B6AECD3}" srcOrd="1" destOrd="0" parTransId="{AF2EAA0D-5FB6-4686-8C90-6979456ED061}" sibTransId="{E0EED958-AFC1-432D-B828-C4AF61796A29}"/>
    <dgm:cxn modelId="{DE6EBA2E-5670-4845-9129-9E1FA1F02410}" srcId="{71B1F4F7-8120-4A41-95EC-D1227BB0824F}" destId="{F0A0F5FA-C55A-4333-86A3-4B1A93961E92}" srcOrd="3" destOrd="0" parTransId="{2ED30702-8F80-4F2F-8E7C-23069C8DC085}" sibTransId="{9AEDA8AC-6823-4174-BC08-3BF560DDB688}"/>
    <dgm:cxn modelId="{CAFCC05F-BAB3-4D3C-BB5E-C95CBCED5671}" srcId="{71B1F4F7-8120-4A41-95EC-D1227BB0824F}" destId="{72AA9831-BEA1-4E29-BA99-ED1AF480E5C6}" srcOrd="2" destOrd="0" parTransId="{E48C57DE-5853-4AEF-A5AE-1FB29B643D1D}" sibTransId="{91C525FE-26CA-45B4-A3CE-55B236BFDBC5}"/>
    <dgm:cxn modelId="{0E74A352-174C-401F-A5DA-D19C5AF85163}" srcId="{71B1F4F7-8120-4A41-95EC-D1227BB0824F}" destId="{ADCBC90C-A529-43FC-8C99-057086FE0013}" srcOrd="0" destOrd="0" parTransId="{62EBD498-8615-4153-B788-5604782CE500}" sibTransId="{F5EBB8DD-A569-4DBD-A49E-57E6B3691A91}"/>
    <dgm:cxn modelId="{F4E4F179-695E-44F9-974B-C315AAEFF407}" type="presOf" srcId="{72AA9831-BEA1-4E29-BA99-ED1AF480E5C6}" destId="{AD2DE4A1-BE4A-4B5F-ACB7-D091AFCD249F}" srcOrd="0" destOrd="0" presId="urn:microsoft.com/office/officeart/2018/2/layout/IconCircleList"/>
    <dgm:cxn modelId="{BC372C7E-AE90-45F7-9CB6-1435F0169827}" type="presOf" srcId="{F0A0F5FA-C55A-4333-86A3-4B1A93961E92}" destId="{38A877C0-3B28-4C5F-B944-AB6E1C8ED451}" srcOrd="0" destOrd="0" presId="urn:microsoft.com/office/officeart/2018/2/layout/IconCircleList"/>
    <dgm:cxn modelId="{3573818E-10E3-4B34-BBB5-DF96ED482C7E}" type="presOf" srcId="{F5EBB8DD-A569-4DBD-A49E-57E6B3691A91}" destId="{DED0760F-6B29-477E-98F2-D2D69562D9AF}" srcOrd="0" destOrd="0" presId="urn:microsoft.com/office/officeart/2018/2/layout/IconCircleList"/>
    <dgm:cxn modelId="{FE567493-E393-45E3-8ADA-650EA4039D1D}" type="presOf" srcId="{3D02CA90-4A9B-47F8-AC55-C3C46B6AECD3}" destId="{C47A3985-B592-4566-88FA-429CB9C96326}" srcOrd="0" destOrd="0" presId="urn:microsoft.com/office/officeart/2018/2/layout/IconCircleList"/>
    <dgm:cxn modelId="{B8099AA3-2ED6-4E37-8D8C-2623FE08AB7D}" type="presOf" srcId="{F3913A1E-847E-4825-B3F1-5324FDBA4394}" destId="{7E322783-6E0F-4EC0-AF9C-401F200140EB}" srcOrd="0" destOrd="0" presId="urn:microsoft.com/office/officeart/2018/2/layout/IconCircleList"/>
    <dgm:cxn modelId="{6F2ED2AA-58E4-4003-AB0B-BBC0A7C0CAD5}" type="presOf" srcId="{71B1F4F7-8120-4A41-95EC-D1227BB0824F}" destId="{29C7002E-DC8D-4595-9855-3A697E19513B}" srcOrd="0" destOrd="0" presId="urn:microsoft.com/office/officeart/2018/2/layout/IconCircleList"/>
    <dgm:cxn modelId="{718FDAB7-AE3E-4280-A917-B4899175144D}" type="presOf" srcId="{91C525FE-26CA-45B4-A3CE-55B236BFDBC5}" destId="{A108C1F2-0588-4BD4-94E9-E8411F8CBC4A}" srcOrd="0" destOrd="0" presId="urn:microsoft.com/office/officeart/2018/2/layout/IconCircleList"/>
    <dgm:cxn modelId="{131F6EC4-84B0-4EC1-8B80-C50FB5267BE7}" type="presOf" srcId="{ADCBC90C-A529-43FC-8C99-057086FE0013}" destId="{E559D0C3-630E-4CB1-AA0A-4ECDC22747A7}" srcOrd="0" destOrd="0" presId="urn:microsoft.com/office/officeart/2018/2/layout/IconCircleList"/>
    <dgm:cxn modelId="{AC8C49E6-5BC1-4A08-B4D5-16C0A81D5340}" type="presOf" srcId="{E0EED958-AFC1-432D-B828-C4AF61796A29}" destId="{DF06D662-747E-4E89-9AAE-6AA8A8F236A3}" srcOrd="0" destOrd="0" presId="urn:microsoft.com/office/officeart/2018/2/layout/IconCircleList"/>
    <dgm:cxn modelId="{483FB8EE-1C49-44FF-839A-488B0FDFEEA1}" type="presOf" srcId="{9AEDA8AC-6823-4174-BC08-3BF560DDB688}" destId="{0F7F24AD-13CD-442B-9B7D-7BA37EF43CFE}" srcOrd="0" destOrd="0" presId="urn:microsoft.com/office/officeart/2018/2/layout/IconCircleList"/>
    <dgm:cxn modelId="{6506077F-BD47-4267-A594-B96815BBCF9A}" type="presParOf" srcId="{29C7002E-DC8D-4595-9855-3A697E19513B}" destId="{F7D2901C-964C-4578-87C4-B6D6CE743645}" srcOrd="0" destOrd="0" presId="urn:microsoft.com/office/officeart/2018/2/layout/IconCircleList"/>
    <dgm:cxn modelId="{B321F33F-952A-46C2-B576-C212C5E8DF29}" type="presParOf" srcId="{F7D2901C-964C-4578-87C4-B6D6CE743645}" destId="{C954065C-B169-42AC-9C0F-591DE1C17897}" srcOrd="0" destOrd="0" presId="urn:microsoft.com/office/officeart/2018/2/layout/IconCircleList"/>
    <dgm:cxn modelId="{D6809037-CAC1-4574-9D11-49F55830F335}" type="presParOf" srcId="{C954065C-B169-42AC-9C0F-591DE1C17897}" destId="{7BC311A6-6AF2-42F8-B71B-B0581AC2B1DF}" srcOrd="0" destOrd="0" presId="urn:microsoft.com/office/officeart/2018/2/layout/IconCircleList"/>
    <dgm:cxn modelId="{6AFB9952-BCE6-4DA4-B708-4273ED8628D2}" type="presParOf" srcId="{C954065C-B169-42AC-9C0F-591DE1C17897}" destId="{A9E8193C-5EAB-4ABB-AD9C-441283549E00}" srcOrd="1" destOrd="0" presId="urn:microsoft.com/office/officeart/2018/2/layout/IconCircleList"/>
    <dgm:cxn modelId="{F53AAECD-3D79-4734-8C74-2ACCFFA66BB3}" type="presParOf" srcId="{C954065C-B169-42AC-9C0F-591DE1C17897}" destId="{6F8FF203-42CA-40FA-9F8D-0F6D2F2FD372}" srcOrd="2" destOrd="0" presId="urn:microsoft.com/office/officeart/2018/2/layout/IconCircleList"/>
    <dgm:cxn modelId="{A39B7AA5-C216-4F5F-BAE4-00D9B7F5451B}" type="presParOf" srcId="{C954065C-B169-42AC-9C0F-591DE1C17897}" destId="{E559D0C3-630E-4CB1-AA0A-4ECDC22747A7}" srcOrd="3" destOrd="0" presId="urn:microsoft.com/office/officeart/2018/2/layout/IconCircleList"/>
    <dgm:cxn modelId="{CFF1180E-015D-467F-8CB7-8797C8233CBE}" type="presParOf" srcId="{F7D2901C-964C-4578-87C4-B6D6CE743645}" destId="{DED0760F-6B29-477E-98F2-D2D69562D9AF}" srcOrd="1" destOrd="0" presId="urn:microsoft.com/office/officeart/2018/2/layout/IconCircleList"/>
    <dgm:cxn modelId="{9C50917A-F319-4AEB-964D-48E2D6656964}" type="presParOf" srcId="{F7D2901C-964C-4578-87C4-B6D6CE743645}" destId="{C478274D-F12A-4864-9C65-EDCDE04041CC}" srcOrd="2" destOrd="0" presId="urn:microsoft.com/office/officeart/2018/2/layout/IconCircleList"/>
    <dgm:cxn modelId="{8323D2DF-8535-4543-9E08-6FA726569E05}" type="presParOf" srcId="{C478274D-F12A-4864-9C65-EDCDE04041CC}" destId="{55FAF66A-9C71-4C11-ABAC-7B2F89B4362D}" srcOrd="0" destOrd="0" presId="urn:microsoft.com/office/officeart/2018/2/layout/IconCircleList"/>
    <dgm:cxn modelId="{71269DD6-0DEF-484E-A880-FF88427F7D40}" type="presParOf" srcId="{C478274D-F12A-4864-9C65-EDCDE04041CC}" destId="{A0D372C4-5B56-4C56-9E70-86CE08A698C1}" srcOrd="1" destOrd="0" presId="urn:microsoft.com/office/officeart/2018/2/layout/IconCircleList"/>
    <dgm:cxn modelId="{F4DE7348-9D5B-44E3-8205-89EA4DC9792D}" type="presParOf" srcId="{C478274D-F12A-4864-9C65-EDCDE04041CC}" destId="{F4B8BC8B-1B8B-46F6-AD38-80CE6C89205E}" srcOrd="2" destOrd="0" presId="urn:microsoft.com/office/officeart/2018/2/layout/IconCircleList"/>
    <dgm:cxn modelId="{B8C3F34B-C45F-43FE-92AE-C8711056D40A}" type="presParOf" srcId="{C478274D-F12A-4864-9C65-EDCDE04041CC}" destId="{C47A3985-B592-4566-88FA-429CB9C96326}" srcOrd="3" destOrd="0" presId="urn:microsoft.com/office/officeart/2018/2/layout/IconCircleList"/>
    <dgm:cxn modelId="{D354A284-3F60-4DBB-9EA7-6AE98552332A}" type="presParOf" srcId="{F7D2901C-964C-4578-87C4-B6D6CE743645}" destId="{DF06D662-747E-4E89-9AAE-6AA8A8F236A3}" srcOrd="3" destOrd="0" presId="urn:microsoft.com/office/officeart/2018/2/layout/IconCircleList"/>
    <dgm:cxn modelId="{4FE5A136-F4F6-4288-88EB-9B36A8126BED}" type="presParOf" srcId="{F7D2901C-964C-4578-87C4-B6D6CE743645}" destId="{7E27A211-3198-4ED1-85C6-3FB3A588A77E}" srcOrd="4" destOrd="0" presId="urn:microsoft.com/office/officeart/2018/2/layout/IconCircleList"/>
    <dgm:cxn modelId="{00AF9504-9159-4346-9D4B-C54C90BD2119}" type="presParOf" srcId="{7E27A211-3198-4ED1-85C6-3FB3A588A77E}" destId="{BA7AF116-F7C6-41EA-876F-3B3DF08D365E}" srcOrd="0" destOrd="0" presId="urn:microsoft.com/office/officeart/2018/2/layout/IconCircleList"/>
    <dgm:cxn modelId="{54150B4F-0A5C-4931-A368-C1BD86ECD13D}" type="presParOf" srcId="{7E27A211-3198-4ED1-85C6-3FB3A588A77E}" destId="{5DB232DB-F22B-4A1A-8668-33CB7E5F623A}" srcOrd="1" destOrd="0" presId="urn:microsoft.com/office/officeart/2018/2/layout/IconCircleList"/>
    <dgm:cxn modelId="{A7715AEC-37EA-4131-B695-772DA153D359}" type="presParOf" srcId="{7E27A211-3198-4ED1-85C6-3FB3A588A77E}" destId="{3D6C58DC-66C6-426A-86E4-776746DF6DDE}" srcOrd="2" destOrd="0" presId="urn:microsoft.com/office/officeart/2018/2/layout/IconCircleList"/>
    <dgm:cxn modelId="{1C2F5AF7-0277-4804-BD0E-E23AB5555585}" type="presParOf" srcId="{7E27A211-3198-4ED1-85C6-3FB3A588A77E}" destId="{AD2DE4A1-BE4A-4B5F-ACB7-D091AFCD249F}" srcOrd="3" destOrd="0" presId="urn:microsoft.com/office/officeart/2018/2/layout/IconCircleList"/>
    <dgm:cxn modelId="{7285B47E-560B-4A90-A2DD-0DEE847EBF69}" type="presParOf" srcId="{F7D2901C-964C-4578-87C4-B6D6CE743645}" destId="{A108C1F2-0588-4BD4-94E9-E8411F8CBC4A}" srcOrd="5" destOrd="0" presId="urn:microsoft.com/office/officeart/2018/2/layout/IconCircleList"/>
    <dgm:cxn modelId="{8E3B47E0-9605-4832-BF54-ED4514729FE3}" type="presParOf" srcId="{F7D2901C-964C-4578-87C4-B6D6CE743645}" destId="{B619A4F8-5B56-44CE-89CB-430197239A66}" srcOrd="6" destOrd="0" presId="urn:microsoft.com/office/officeart/2018/2/layout/IconCircleList"/>
    <dgm:cxn modelId="{9446E3FE-24BC-427F-A788-FC6678B2C5CB}" type="presParOf" srcId="{B619A4F8-5B56-44CE-89CB-430197239A66}" destId="{71BD9C23-912C-48E4-B282-DA78D86AA7E7}" srcOrd="0" destOrd="0" presId="urn:microsoft.com/office/officeart/2018/2/layout/IconCircleList"/>
    <dgm:cxn modelId="{C2224E1A-EA78-47D4-94E6-3DC468F75EFD}" type="presParOf" srcId="{B619A4F8-5B56-44CE-89CB-430197239A66}" destId="{B4B9A809-A6D2-4DC2-9116-9248AEDAEFB6}" srcOrd="1" destOrd="0" presId="urn:microsoft.com/office/officeart/2018/2/layout/IconCircleList"/>
    <dgm:cxn modelId="{D5DA8B99-C487-4AF8-8199-282B7E262388}" type="presParOf" srcId="{B619A4F8-5B56-44CE-89CB-430197239A66}" destId="{1BD5A6E2-9789-4A07-8E7F-5E3A24C6BF55}" srcOrd="2" destOrd="0" presId="urn:microsoft.com/office/officeart/2018/2/layout/IconCircleList"/>
    <dgm:cxn modelId="{00DE56AD-7AA1-4BF5-85B0-FE1859F7D7CE}" type="presParOf" srcId="{B619A4F8-5B56-44CE-89CB-430197239A66}" destId="{38A877C0-3B28-4C5F-B944-AB6E1C8ED451}" srcOrd="3" destOrd="0" presId="urn:microsoft.com/office/officeart/2018/2/layout/IconCircleList"/>
    <dgm:cxn modelId="{ED75230E-EA6E-4729-AA61-4244A70031C5}" type="presParOf" srcId="{F7D2901C-964C-4578-87C4-B6D6CE743645}" destId="{0F7F24AD-13CD-442B-9B7D-7BA37EF43CFE}" srcOrd="7" destOrd="0" presId="urn:microsoft.com/office/officeart/2018/2/layout/IconCircleList"/>
    <dgm:cxn modelId="{20479878-6809-48DA-9D57-089B622D3C3D}" type="presParOf" srcId="{F7D2901C-964C-4578-87C4-B6D6CE743645}" destId="{86E5C72D-A9CC-4F8E-A3FE-F12D9ED3F876}" srcOrd="8" destOrd="0" presId="urn:microsoft.com/office/officeart/2018/2/layout/IconCircleList"/>
    <dgm:cxn modelId="{12C4DA81-81D2-4526-8E37-EEF56538224E}" type="presParOf" srcId="{86E5C72D-A9CC-4F8E-A3FE-F12D9ED3F876}" destId="{93C0E103-CFF4-4601-AB24-1442BFE9C397}" srcOrd="0" destOrd="0" presId="urn:microsoft.com/office/officeart/2018/2/layout/IconCircleList"/>
    <dgm:cxn modelId="{60100F07-2340-44DF-B527-FEFD7E2B3841}" type="presParOf" srcId="{86E5C72D-A9CC-4F8E-A3FE-F12D9ED3F876}" destId="{9FD1647E-2D83-4F3E-9886-A3286E24F4EA}" srcOrd="1" destOrd="0" presId="urn:microsoft.com/office/officeart/2018/2/layout/IconCircleList"/>
    <dgm:cxn modelId="{5D97D286-5B67-4CAC-B093-8083B68EFE1A}" type="presParOf" srcId="{86E5C72D-A9CC-4F8E-A3FE-F12D9ED3F876}" destId="{CE02FA13-5EF4-485F-AB12-3A1759EABE21}" srcOrd="2" destOrd="0" presId="urn:microsoft.com/office/officeart/2018/2/layout/IconCircleList"/>
    <dgm:cxn modelId="{6375CA93-8654-444F-90CB-9A53DAEBB901}" type="presParOf" srcId="{86E5C72D-A9CC-4F8E-A3FE-F12D9ED3F876}" destId="{7E322783-6E0F-4EC0-AF9C-401F200140E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A166C4-99B3-4568-8674-7F94B26CCDF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7EA524-7842-4F5A-BEC2-A5F23C483336}">
      <dgm:prSet/>
      <dgm:spPr/>
      <dgm:t>
        <a:bodyPr/>
        <a:lstStyle/>
        <a:p>
          <a:pPr>
            <a:lnSpc>
              <a:spcPct val="100000"/>
            </a:lnSpc>
          </a:pPr>
          <a:r>
            <a:rPr lang="en-US" b="1" dirty="0"/>
            <a:t>Seek Early Feedback:</a:t>
          </a:r>
          <a:r>
            <a:rPr lang="en-US" dirty="0"/>
            <a:t> Regularly consult users for their feedback to make adjustments.</a:t>
          </a:r>
        </a:p>
      </dgm:t>
    </dgm:pt>
    <dgm:pt modelId="{CB683887-C430-4822-90A0-1513922F9B12}" type="parTrans" cxnId="{BE7AF6AF-DC2D-40E3-911E-179D91074EB9}">
      <dgm:prSet/>
      <dgm:spPr/>
      <dgm:t>
        <a:bodyPr/>
        <a:lstStyle/>
        <a:p>
          <a:endParaRPr lang="en-US"/>
        </a:p>
      </dgm:t>
    </dgm:pt>
    <dgm:pt modelId="{C0666BC5-4738-42AA-9A19-C1FA718EB83A}" type="sibTrans" cxnId="{BE7AF6AF-DC2D-40E3-911E-179D91074EB9}">
      <dgm:prSet/>
      <dgm:spPr/>
      <dgm:t>
        <a:bodyPr/>
        <a:lstStyle/>
        <a:p>
          <a:endParaRPr lang="en-US"/>
        </a:p>
      </dgm:t>
    </dgm:pt>
    <dgm:pt modelId="{B91AD545-9D79-4501-A6F5-0F852DDFF662}">
      <dgm:prSet/>
      <dgm:spPr/>
      <dgm:t>
        <a:bodyPr/>
        <a:lstStyle/>
        <a:p>
          <a:pPr>
            <a:lnSpc>
              <a:spcPct val="100000"/>
            </a:lnSpc>
          </a:pPr>
          <a:r>
            <a:rPr lang="en-US" b="1" dirty="0"/>
            <a:t>Optimize Performance:</a:t>
          </a:r>
          <a:r>
            <a:rPr lang="en-US" dirty="0"/>
            <a:t> Use efficient algorithms and tools to improve app speed.</a:t>
          </a:r>
        </a:p>
      </dgm:t>
    </dgm:pt>
    <dgm:pt modelId="{B13628FE-D961-4B62-AB10-702B12BCEAA2}" type="parTrans" cxnId="{50B8FB47-A145-488B-9AF4-78247D35F049}">
      <dgm:prSet/>
      <dgm:spPr/>
      <dgm:t>
        <a:bodyPr/>
        <a:lstStyle/>
        <a:p>
          <a:endParaRPr lang="en-US"/>
        </a:p>
      </dgm:t>
    </dgm:pt>
    <dgm:pt modelId="{9DA1D8C5-8549-4673-BEED-3A23D3750A92}" type="sibTrans" cxnId="{50B8FB47-A145-488B-9AF4-78247D35F049}">
      <dgm:prSet/>
      <dgm:spPr/>
      <dgm:t>
        <a:bodyPr/>
        <a:lstStyle/>
        <a:p>
          <a:endParaRPr lang="en-US"/>
        </a:p>
      </dgm:t>
    </dgm:pt>
    <dgm:pt modelId="{58893AEA-780C-4004-BE11-3453EBAB7F9E}">
      <dgm:prSet/>
      <dgm:spPr/>
      <dgm:t>
        <a:bodyPr/>
        <a:lstStyle/>
        <a:p>
          <a:pPr>
            <a:lnSpc>
              <a:spcPct val="100000"/>
            </a:lnSpc>
          </a:pPr>
          <a:r>
            <a:rPr lang="en-US" b="1" dirty="0"/>
            <a:t>Test on Various Devices:</a:t>
          </a:r>
          <a:r>
            <a:rPr lang="en-US" dirty="0"/>
            <a:t> Ensure compatibility by testing on multiple devices and resolutions.</a:t>
          </a:r>
        </a:p>
      </dgm:t>
    </dgm:pt>
    <dgm:pt modelId="{2A762DCC-D923-4787-B4BA-E4A3E67E9A00}" type="parTrans" cxnId="{40FD56F8-0945-435B-ADFD-AF08C9622DF5}">
      <dgm:prSet/>
      <dgm:spPr/>
      <dgm:t>
        <a:bodyPr/>
        <a:lstStyle/>
        <a:p>
          <a:endParaRPr lang="en-US"/>
        </a:p>
      </dgm:t>
    </dgm:pt>
    <dgm:pt modelId="{37F50E7B-F904-4EFA-8FE2-E3DD880E94A6}" type="sibTrans" cxnId="{40FD56F8-0945-435B-ADFD-AF08C9622DF5}">
      <dgm:prSet/>
      <dgm:spPr/>
      <dgm:t>
        <a:bodyPr/>
        <a:lstStyle/>
        <a:p>
          <a:endParaRPr lang="en-US"/>
        </a:p>
      </dgm:t>
    </dgm:pt>
    <dgm:pt modelId="{1C07AD3C-E2A0-4099-9B55-306C2EE8D4B0}">
      <dgm:prSet/>
      <dgm:spPr/>
      <dgm:t>
        <a:bodyPr/>
        <a:lstStyle/>
        <a:p>
          <a:pPr>
            <a:lnSpc>
              <a:spcPct val="100000"/>
            </a:lnSpc>
          </a:pPr>
          <a:r>
            <a:rPr lang="en-US" b="1" dirty="0"/>
            <a:t>Enhance User Interface:</a:t>
          </a:r>
          <a:r>
            <a:rPr lang="en-US" dirty="0"/>
            <a:t> Focus on clear, intuitive design to improve user experience.</a:t>
          </a:r>
        </a:p>
      </dgm:t>
    </dgm:pt>
    <dgm:pt modelId="{D653D8B6-B463-47A3-B31B-13AFB7E6686E}" type="parTrans" cxnId="{648641E8-2524-40F0-86F2-EDEB0EBC297D}">
      <dgm:prSet/>
      <dgm:spPr/>
      <dgm:t>
        <a:bodyPr/>
        <a:lstStyle/>
        <a:p>
          <a:endParaRPr lang="en-US"/>
        </a:p>
      </dgm:t>
    </dgm:pt>
    <dgm:pt modelId="{A7DAFB78-97F1-438D-A15E-4F7A897DA9CF}" type="sibTrans" cxnId="{648641E8-2524-40F0-86F2-EDEB0EBC297D}">
      <dgm:prSet/>
      <dgm:spPr/>
      <dgm:t>
        <a:bodyPr/>
        <a:lstStyle/>
        <a:p>
          <a:endParaRPr lang="en-US"/>
        </a:p>
      </dgm:t>
    </dgm:pt>
    <dgm:pt modelId="{22CDDA06-154C-4E90-AE6E-8F5DD3A61262}">
      <dgm:prSet/>
      <dgm:spPr/>
      <dgm:t>
        <a:bodyPr/>
        <a:lstStyle/>
        <a:p>
          <a:pPr rtl="0">
            <a:lnSpc>
              <a:spcPct val="100000"/>
            </a:lnSpc>
          </a:pPr>
          <a:r>
            <a:rPr lang="en-US" b="1"/>
            <a:t>Manage Resources Effectively:</a:t>
          </a:r>
          <a:r>
            <a:rPr lang="en-US"/>
            <a:t> Implement effective caching to reduce load times and memory use</a:t>
          </a:r>
          <a:r>
            <a:rPr lang="en-US">
              <a:latin typeface="Aptos Display" panose="020F0302020204030204"/>
            </a:rPr>
            <a:t> </a:t>
          </a:r>
          <a:r>
            <a:rPr lang="en-US"/>
            <a:t>(Gao et al., 2014</a:t>
          </a:r>
          <a:r>
            <a:rPr lang="en-US">
              <a:latin typeface="Aptos Display" panose="020F0302020204030204"/>
            </a:rPr>
            <a:t>).</a:t>
          </a:r>
          <a:endParaRPr lang="en-US"/>
        </a:p>
      </dgm:t>
    </dgm:pt>
    <dgm:pt modelId="{EA86145A-F09D-4586-B726-1D215E1987DA}" type="parTrans" cxnId="{B5524AAF-ADF2-4243-8854-4080EAB5690A}">
      <dgm:prSet/>
      <dgm:spPr/>
      <dgm:t>
        <a:bodyPr/>
        <a:lstStyle/>
        <a:p>
          <a:endParaRPr lang="en-US"/>
        </a:p>
      </dgm:t>
    </dgm:pt>
    <dgm:pt modelId="{DCF8E367-45C8-454E-9E72-E90DAD867028}" type="sibTrans" cxnId="{B5524AAF-ADF2-4243-8854-4080EAB5690A}">
      <dgm:prSet/>
      <dgm:spPr/>
      <dgm:t>
        <a:bodyPr/>
        <a:lstStyle/>
        <a:p>
          <a:endParaRPr lang="en-US"/>
        </a:p>
      </dgm:t>
    </dgm:pt>
    <dgm:pt modelId="{FA3AD720-3DBE-4C58-A8AC-643249E18C5A}" type="pres">
      <dgm:prSet presAssocID="{E2A166C4-99B3-4568-8674-7F94B26CCDF6}" presName="root" presStyleCnt="0">
        <dgm:presLayoutVars>
          <dgm:dir/>
          <dgm:resizeHandles val="exact"/>
        </dgm:presLayoutVars>
      </dgm:prSet>
      <dgm:spPr/>
    </dgm:pt>
    <dgm:pt modelId="{85509AC4-CFA7-4164-82C7-FA97356B75D9}" type="pres">
      <dgm:prSet presAssocID="{D17EA524-7842-4F5A-BEC2-A5F23C483336}" presName="compNode" presStyleCnt="0"/>
      <dgm:spPr/>
    </dgm:pt>
    <dgm:pt modelId="{FC5D75FF-0BB4-4164-A026-1BC822438AD1}" type="pres">
      <dgm:prSet presAssocID="{D17EA524-7842-4F5A-BEC2-A5F23C483336}" presName="bgRect" presStyleLbl="bgShp" presStyleIdx="0" presStyleCnt="5"/>
      <dgm:spPr/>
    </dgm:pt>
    <dgm:pt modelId="{B40D882B-A936-40B1-A915-26F5667221ED}" type="pres">
      <dgm:prSet presAssocID="{D17EA524-7842-4F5A-BEC2-A5F23C4833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oap"/>
        </a:ext>
      </dgm:extLst>
    </dgm:pt>
    <dgm:pt modelId="{D9E9B731-94FC-41EA-A021-8976C2C96847}" type="pres">
      <dgm:prSet presAssocID="{D17EA524-7842-4F5A-BEC2-A5F23C483336}" presName="spaceRect" presStyleCnt="0"/>
      <dgm:spPr/>
    </dgm:pt>
    <dgm:pt modelId="{011648BF-5A80-4475-AF7A-272DDE2483F9}" type="pres">
      <dgm:prSet presAssocID="{D17EA524-7842-4F5A-BEC2-A5F23C483336}" presName="parTx" presStyleLbl="revTx" presStyleIdx="0" presStyleCnt="5">
        <dgm:presLayoutVars>
          <dgm:chMax val="0"/>
          <dgm:chPref val="0"/>
        </dgm:presLayoutVars>
      </dgm:prSet>
      <dgm:spPr/>
    </dgm:pt>
    <dgm:pt modelId="{426F88BD-AE9F-466D-B7EE-B2D0687F912E}" type="pres">
      <dgm:prSet presAssocID="{C0666BC5-4738-42AA-9A19-C1FA718EB83A}" presName="sibTrans" presStyleCnt="0"/>
      <dgm:spPr/>
    </dgm:pt>
    <dgm:pt modelId="{FA98A6AA-F6C5-49E6-B3E1-BD0E1FD101D9}" type="pres">
      <dgm:prSet presAssocID="{B91AD545-9D79-4501-A6F5-0F852DDFF662}" presName="compNode" presStyleCnt="0"/>
      <dgm:spPr/>
    </dgm:pt>
    <dgm:pt modelId="{C3C43BE5-1FE7-4A4F-B1F2-7849D7B9AA6B}" type="pres">
      <dgm:prSet presAssocID="{B91AD545-9D79-4501-A6F5-0F852DDFF662}" presName="bgRect" presStyleLbl="bgShp" presStyleIdx="1" presStyleCnt="5"/>
      <dgm:spPr/>
    </dgm:pt>
    <dgm:pt modelId="{AD606055-7C6F-4D44-BB6B-0F4D01614BE5}" type="pres">
      <dgm:prSet presAssocID="{B91AD545-9D79-4501-A6F5-0F852DDFF6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C75C34E0-8E1F-40A3-8844-9426A67C44C5}" type="pres">
      <dgm:prSet presAssocID="{B91AD545-9D79-4501-A6F5-0F852DDFF662}" presName="spaceRect" presStyleCnt="0"/>
      <dgm:spPr/>
    </dgm:pt>
    <dgm:pt modelId="{30857DC5-DA6D-4B98-8899-66536FA73C6E}" type="pres">
      <dgm:prSet presAssocID="{B91AD545-9D79-4501-A6F5-0F852DDFF662}" presName="parTx" presStyleLbl="revTx" presStyleIdx="1" presStyleCnt="5">
        <dgm:presLayoutVars>
          <dgm:chMax val="0"/>
          <dgm:chPref val="0"/>
        </dgm:presLayoutVars>
      </dgm:prSet>
      <dgm:spPr/>
    </dgm:pt>
    <dgm:pt modelId="{F3431C17-CA4E-4493-9C4A-C8224F844220}" type="pres">
      <dgm:prSet presAssocID="{9DA1D8C5-8549-4673-BEED-3A23D3750A92}" presName="sibTrans" presStyleCnt="0"/>
      <dgm:spPr/>
    </dgm:pt>
    <dgm:pt modelId="{FC3E9D24-84FF-40BE-9261-4CE0B01FB0D4}" type="pres">
      <dgm:prSet presAssocID="{58893AEA-780C-4004-BE11-3453EBAB7F9E}" presName="compNode" presStyleCnt="0"/>
      <dgm:spPr/>
    </dgm:pt>
    <dgm:pt modelId="{DE6F43B5-F43C-4CD2-8C7B-37D4A24676ED}" type="pres">
      <dgm:prSet presAssocID="{58893AEA-780C-4004-BE11-3453EBAB7F9E}" presName="bgRect" presStyleLbl="bgShp" presStyleIdx="2" presStyleCnt="5"/>
      <dgm:spPr/>
    </dgm:pt>
    <dgm:pt modelId="{B27A6611-EB88-4DB4-976C-D79A0031A562}" type="pres">
      <dgm:prSet presAssocID="{58893AEA-780C-4004-BE11-3453EBAB7F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A81D738A-520C-44A7-A315-5B03569051DA}" type="pres">
      <dgm:prSet presAssocID="{58893AEA-780C-4004-BE11-3453EBAB7F9E}" presName="spaceRect" presStyleCnt="0"/>
      <dgm:spPr/>
    </dgm:pt>
    <dgm:pt modelId="{C54FA8F3-5596-40AB-AFE6-7112E0C24091}" type="pres">
      <dgm:prSet presAssocID="{58893AEA-780C-4004-BE11-3453EBAB7F9E}" presName="parTx" presStyleLbl="revTx" presStyleIdx="2" presStyleCnt="5">
        <dgm:presLayoutVars>
          <dgm:chMax val="0"/>
          <dgm:chPref val="0"/>
        </dgm:presLayoutVars>
      </dgm:prSet>
      <dgm:spPr/>
    </dgm:pt>
    <dgm:pt modelId="{5D447760-D1E9-4D52-918E-9AE24D695FA4}" type="pres">
      <dgm:prSet presAssocID="{37F50E7B-F904-4EFA-8FE2-E3DD880E94A6}" presName="sibTrans" presStyleCnt="0"/>
      <dgm:spPr/>
    </dgm:pt>
    <dgm:pt modelId="{9CAAB237-7889-4A24-AA0D-C67B3A3420AD}" type="pres">
      <dgm:prSet presAssocID="{1C07AD3C-E2A0-4099-9B55-306C2EE8D4B0}" presName="compNode" presStyleCnt="0"/>
      <dgm:spPr/>
    </dgm:pt>
    <dgm:pt modelId="{09558677-FB23-486F-B7EF-616648AF7C57}" type="pres">
      <dgm:prSet presAssocID="{1C07AD3C-E2A0-4099-9B55-306C2EE8D4B0}" presName="bgRect" presStyleLbl="bgShp" presStyleIdx="3" presStyleCnt="5"/>
      <dgm:spPr/>
    </dgm:pt>
    <dgm:pt modelId="{4C0293A5-3A1A-40BF-AD7D-F46C832759D5}" type="pres">
      <dgm:prSet presAssocID="{1C07AD3C-E2A0-4099-9B55-306C2EE8D4B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CE841A49-FB92-4D84-8496-5AC4B98D8D40}" type="pres">
      <dgm:prSet presAssocID="{1C07AD3C-E2A0-4099-9B55-306C2EE8D4B0}" presName="spaceRect" presStyleCnt="0"/>
      <dgm:spPr/>
    </dgm:pt>
    <dgm:pt modelId="{161C2098-21A1-4688-90CA-6644B4C7EEA1}" type="pres">
      <dgm:prSet presAssocID="{1C07AD3C-E2A0-4099-9B55-306C2EE8D4B0}" presName="parTx" presStyleLbl="revTx" presStyleIdx="3" presStyleCnt="5">
        <dgm:presLayoutVars>
          <dgm:chMax val="0"/>
          <dgm:chPref val="0"/>
        </dgm:presLayoutVars>
      </dgm:prSet>
      <dgm:spPr/>
    </dgm:pt>
    <dgm:pt modelId="{8A98BE2C-5049-4633-A6D7-E89E302BB293}" type="pres">
      <dgm:prSet presAssocID="{A7DAFB78-97F1-438D-A15E-4F7A897DA9CF}" presName="sibTrans" presStyleCnt="0"/>
      <dgm:spPr/>
    </dgm:pt>
    <dgm:pt modelId="{8F80CB33-046A-4E08-A993-F7057FDCBE49}" type="pres">
      <dgm:prSet presAssocID="{22CDDA06-154C-4E90-AE6E-8F5DD3A61262}" presName="compNode" presStyleCnt="0"/>
      <dgm:spPr/>
    </dgm:pt>
    <dgm:pt modelId="{B51FEBDC-0321-4BE8-994A-F4C777B10CF7}" type="pres">
      <dgm:prSet presAssocID="{22CDDA06-154C-4E90-AE6E-8F5DD3A61262}" presName="bgRect" presStyleLbl="bgShp" presStyleIdx="4" presStyleCnt="5"/>
      <dgm:spPr/>
    </dgm:pt>
    <dgm:pt modelId="{3DF586D4-9B22-4453-8788-19255ADEA253}" type="pres">
      <dgm:prSet presAssocID="{22CDDA06-154C-4E90-AE6E-8F5DD3A6126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k"/>
        </a:ext>
      </dgm:extLst>
    </dgm:pt>
    <dgm:pt modelId="{E4A00C69-1315-4872-87FB-6AD54DAFC4AE}" type="pres">
      <dgm:prSet presAssocID="{22CDDA06-154C-4E90-AE6E-8F5DD3A61262}" presName="spaceRect" presStyleCnt="0"/>
      <dgm:spPr/>
    </dgm:pt>
    <dgm:pt modelId="{7D484D72-4B3E-4967-9AA7-7066C82DDC03}" type="pres">
      <dgm:prSet presAssocID="{22CDDA06-154C-4E90-AE6E-8F5DD3A61262}" presName="parTx" presStyleLbl="revTx" presStyleIdx="4" presStyleCnt="5">
        <dgm:presLayoutVars>
          <dgm:chMax val="0"/>
          <dgm:chPref val="0"/>
        </dgm:presLayoutVars>
      </dgm:prSet>
      <dgm:spPr/>
    </dgm:pt>
  </dgm:ptLst>
  <dgm:cxnLst>
    <dgm:cxn modelId="{E1ED0232-2E9C-4EE3-AA0F-F8DAB67B5594}" type="presOf" srcId="{E2A166C4-99B3-4568-8674-7F94B26CCDF6}" destId="{FA3AD720-3DBE-4C58-A8AC-643249E18C5A}" srcOrd="0" destOrd="0" presId="urn:microsoft.com/office/officeart/2018/2/layout/IconVerticalSolidList"/>
    <dgm:cxn modelId="{28F6E246-75D5-4ED9-A186-884662BA03AA}" type="presOf" srcId="{58893AEA-780C-4004-BE11-3453EBAB7F9E}" destId="{C54FA8F3-5596-40AB-AFE6-7112E0C24091}" srcOrd="0" destOrd="0" presId="urn:microsoft.com/office/officeart/2018/2/layout/IconVerticalSolidList"/>
    <dgm:cxn modelId="{50B8FB47-A145-488B-9AF4-78247D35F049}" srcId="{E2A166C4-99B3-4568-8674-7F94B26CCDF6}" destId="{B91AD545-9D79-4501-A6F5-0F852DDFF662}" srcOrd="1" destOrd="0" parTransId="{B13628FE-D961-4B62-AB10-702B12BCEAA2}" sibTransId="{9DA1D8C5-8549-4673-BEED-3A23D3750A92}"/>
    <dgm:cxn modelId="{04E75A4D-30DE-4910-9547-D2A9F355051C}" type="presOf" srcId="{B91AD545-9D79-4501-A6F5-0F852DDFF662}" destId="{30857DC5-DA6D-4B98-8899-66536FA73C6E}" srcOrd="0" destOrd="0" presId="urn:microsoft.com/office/officeart/2018/2/layout/IconVerticalSolidList"/>
    <dgm:cxn modelId="{B5524AAF-ADF2-4243-8854-4080EAB5690A}" srcId="{E2A166C4-99B3-4568-8674-7F94B26CCDF6}" destId="{22CDDA06-154C-4E90-AE6E-8F5DD3A61262}" srcOrd="4" destOrd="0" parTransId="{EA86145A-F09D-4586-B726-1D215E1987DA}" sibTransId="{DCF8E367-45C8-454E-9E72-E90DAD867028}"/>
    <dgm:cxn modelId="{BE7AF6AF-DC2D-40E3-911E-179D91074EB9}" srcId="{E2A166C4-99B3-4568-8674-7F94B26CCDF6}" destId="{D17EA524-7842-4F5A-BEC2-A5F23C483336}" srcOrd="0" destOrd="0" parTransId="{CB683887-C430-4822-90A0-1513922F9B12}" sibTransId="{C0666BC5-4738-42AA-9A19-C1FA718EB83A}"/>
    <dgm:cxn modelId="{FD5567D6-F0B2-4EF7-A535-D9BA167EC728}" type="presOf" srcId="{1C07AD3C-E2A0-4099-9B55-306C2EE8D4B0}" destId="{161C2098-21A1-4688-90CA-6644B4C7EEA1}" srcOrd="0" destOrd="0" presId="urn:microsoft.com/office/officeart/2018/2/layout/IconVerticalSolidList"/>
    <dgm:cxn modelId="{648641E8-2524-40F0-86F2-EDEB0EBC297D}" srcId="{E2A166C4-99B3-4568-8674-7F94B26CCDF6}" destId="{1C07AD3C-E2A0-4099-9B55-306C2EE8D4B0}" srcOrd="3" destOrd="0" parTransId="{D653D8B6-B463-47A3-B31B-13AFB7E6686E}" sibTransId="{A7DAFB78-97F1-438D-A15E-4F7A897DA9CF}"/>
    <dgm:cxn modelId="{E7AEB5F4-513C-451F-8C0E-957382F5856E}" type="presOf" srcId="{22CDDA06-154C-4E90-AE6E-8F5DD3A61262}" destId="{7D484D72-4B3E-4967-9AA7-7066C82DDC03}" srcOrd="0" destOrd="0" presId="urn:microsoft.com/office/officeart/2018/2/layout/IconVerticalSolidList"/>
    <dgm:cxn modelId="{C61785F7-7D45-46DB-9415-F7EF15E6A1C4}" type="presOf" srcId="{D17EA524-7842-4F5A-BEC2-A5F23C483336}" destId="{011648BF-5A80-4475-AF7A-272DDE2483F9}" srcOrd="0" destOrd="0" presId="urn:microsoft.com/office/officeart/2018/2/layout/IconVerticalSolidList"/>
    <dgm:cxn modelId="{40FD56F8-0945-435B-ADFD-AF08C9622DF5}" srcId="{E2A166C4-99B3-4568-8674-7F94B26CCDF6}" destId="{58893AEA-780C-4004-BE11-3453EBAB7F9E}" srcOrd="2" destOrd="0" parTransId="{2A762DCC-D923-4787-B4BA-E4A3E67E9A00}" sibTransId="{37F50E7B-F904-4EFA-8FE2-E3DD880E94A6}"/>
    <dgm:cxn modelId="{D0E6B876-55C5-4103-8D88-D833C77102AF}" type="presParOf" srcId="{FA3AD720-3DBE-4C58-A8AC-643249E18C5A}" destId="{85509AC4-CFA7-4164-82C7-FA97356B75D9}" srcOrd="0" destOrd="0" presId="urn:microsoft.com/office/officeart/2018/2/layout/IconVerticalSolidList"/>
    <dgm:cxn modelId="{98D33D1E-6D0D-4E17-87C1-0C82256E2922}" type="presParOf" srcId="{85509AC4-CFA7-4164-82C7-FA97356B75D9}" destId="{FC5D75FF-0BB4-4164-A026-1BC822438AD1}" srcOrd="0" destOrd="0" presId="urn:microsoft.com/office/officeart/2018/2/layout/IconVerticalSolidList"/>
    <dgm:cxn modelId="{3E0D45D2-2F5B-41D5-B12D-9F1B0432572E}" type="presParOf" srcId="{85509AC4-CFA7-4164-82C7-FA97356B75D9}" destId="{B40D882B-A936-40B1-A915-26F5667221ED}" srcOrd="1" destOrd="0" presId="urn:microsoft.com/office/officeart/2018/2/layout/IconVerticalSolidList"/>
    <dgm:cxn modelId="{319FBED3-D1DD-4EE1-92BC-6000D4EB4CE0}" type="presParOf" srcId="{85509AC4-CFA7-4164-82C7-FA97356B75D9}" destId="{D9E9B731-94FC-41EA-A021-8976C2C96847}" srcOrd="2" destOrd="0" presId="urn:microsoft.com/office/officeart/2018/2/layout/IconVerticalSolidList"/>
    <dgm:cxn modelId="{3C91C4A4-FB59-4D2A-B861-D084550EE626}" type="presParOf" srcId="{85509AC4-CFA7-4164-82C7-FA97356B75D9}" destId="{011648BF-5A80-4475-AF7A-272DDE2483F9}" srcOrd="3" destOrd="0" presId="urn:microsoft.com/office/officeart/2018/2/layout/IconVerticalSolidList"/>
    <dgm:cxn modelId="{4357CCE7-6806-45C6-A9C2-735AE925D7BB}" type="presParOf" srcId="{FA3AD720-3DBE-4C58-A8AC-643249E18C5A}" destId="{426F88BD-AE9F-466D-B7EE-B2D0687F912E}" srcOrd="1" destOrd="0" presId="urn:microsoft.com/office/officeart/2018/2/layout/IconVerticalSolidList"/>
    <dgm:cxn modelId="{AE06BD90-9D61-4D53-927F-710348E81983}" type="presParOf" srcId="{FA3AD720-3DBE-4C58-A8AC-643249E18C5A}" destId="{FA98A6AA-F6C5-49E6-B3E1-BD0E1FD101D9}" srcOrd="2" destOrd="0" presId="urn:microsoft.com/office/officeart/2018/2/layout/IconVerticalSolidList"/>
    <dgm:cxn modelId="{DE305633-3B81-46E1-AA0A-7B23AD514E10}" type="presParOf" srcId="{FA98A6AA-F6C5-49E6-B3E1-BD0E1FD101D9}" destId="{C3C43BE5-1FE7-4A4F-B1F2-7849D7B9AA6B}" srcOrd="0" destOrd="0" presId="urn:microsoft.com/office/officeart/2018/2/layout/IconVerticalSolidList"/>
    <dgm:cxn modelId="{F7002BAB-33C2-41BC-9B68-7F18EC88BDC1}" type="presParOf" srcId="{FA98A6AA-F6C5-49E6-B3E1-BD0E1FD101D9}" destId="{AD606055-7C6F-4D44-BB6B-0F4D01614BE5}" srcOrd="1" destOrd="0" presId="urn:microsoft.com/office/officeart/2018/2/layout/IconVerticalSolidList"/>
    <dgm:cxn modelId="{11591388-09F9-4534-A4F8-6B30C5B2B56B}" type="presParOf" srcId="{FA98A6AA-F6C5-49E6-B3E1-BD0E1FD101D9}" destId="{C75C34E0-8E1F-40A3-8844-9426A67C44C5}" srcOrd="2" destOrd="0" presId="urn:microsoft.com/office/officeart/2018/2/layout/IconVerticalSolidList"/>
    <dgm:cxn modelId="{D8A1A042-4E3B-4EB6-B73A-6E5F4B4F6856}" type="presParOf" srcId="{FA98A6AA-F6C5-49E6-B3E1-BD0E1FD101D9}" destId="{30857DC5-DA6D-4B98-8899-66536FA73C6E}" srcOrd="3" destOrd="0" presId="urn:microsoft.com/office/officeart/2018/2/layout/IconVerticalSolidList"/>
    <dgm:cxn modelId="{76233D6C-701F-4B8A-819D-422E343EC591}" type="presParOf" srcId="{FA3AD720-3DBE-4C58-A8AC-643249E18C5A}" destId="{F3431C17-CA4E-4493-9C4A-C8224F844220}" srcOrd="3" destOrd="0" presId="urn:microsoft.com/office/officeart/2018/2/layout/IconVerticalSolidList"/>
    <dgm:cxn modelId="{04E6CB11-9436-4354-80AD-2637CB815E2A}" type="presParOf" srcId="{FA3AD720-3DBE-4C58-A8AC-643249E18C5A}" destId="{FC3E9D24-84FF-40BE-9261-4CE0B01FB0D4}" srcOrd="4" destOrd="0" presId="urn:microsoft.com/office/officeart/2018/2/layout/IconVerticalSolidList"/>
    <dgm:cxn modelId="{8E31A0E2-9489-400A-BA8B-91CEA687C0BC}" type="presParOf" srcId="{FC3E9D24-84FF-40BE-9261-4CE0B01FB0D4}" destId="{DE6F43B5-F43C-4CD2-8C7B-37D4A24676ED}" srcOrd="0" destOrd="0" presId="urn:microsoft.com/office/officeart/2018/2/layout/IconVerticalSolidList"/>
    <dgm:cxn modelId="{1014117F-FE55-42A8-9F23-03145A3D028C}" type="presParOf" srcId="{FC3E9D24-84FF-40BE-9261-4CE0B01FB0D4}" destId="{B27A6611-EB88-4DB4-976C-D79A0031A562}" srcOrd="1" destOrd="0" presId="urn:microsoft.com/office/officeart/2018/2/layout/IconVerticalSolidList"/>
    <dgm:cxn modelId="{3BDE77F3-C1F4-436A-8D74-651071378F4E}" type="presParOf" srcId="{FC3E9D24-84FF-40BE-9261-4CE0B01FB0D4}" destId="{A81D738A-520C-44A7-A315-5B03569051DA}" srcOrd="2" destOrd="0" presId="urn:microsoft.com/office/officeart/2018/2/layout/IconVerticalSolidList"/>
    <dgm:cxn modelId="{4A4F6795-CA43-4F11-B965-03A189EADB1B}" type="presParOf" srcId="{FC3E9D24-84FF-40BE-9261-4CE0B01FB0D4}" destId="{C54FA8F3-5596-40AB-AFE6-7112E0C24091}" srcOrd="3" destOrd="0" presId="urn:microsoft.com/office/officeart/2018/2/layout/IconVerticalSolidList"/>
    <dgm:cxn modelId="{FF0FB302-DF76-4A53-BB1F-462B3862A5E1}" type="presParOf" srcId="{FA3AD720-3DBE-4C58-A8AC-643249E18C5A}" destId="{5D447760-D1E9-4D52-918E-9AE24D695FA4}" srcOrd="5" destOrd="0" presId="urn:microsoft.com/office/officeart/2018/2/layout/IconVerticalSolidList"/>
    <dgm:cxn modelId="{C00BC3F8-9DBF-4936-B070-A9C3EE4E4AA2}" type="presParOf" srcId="{FA3AD720-3DBE-4C58-A8AC-643249E18C5A}" destId="{9CAAB237-7889-4A24-AA0D-C67B3A3420AD}" srcOrd="6" destOrd="0" presId="urn:microsoft.com/office/officeart/2018/2/layout/IconVerticalSolidList"/>
    <dgm:cxn modelId="{8E36DBF0-A9FA-4783-A416-16F172107485}" type="presParOf" srcId="{9CAAB237-7889-4A24-AA0D-C67B3A3420AD}" destId="{09558677-FB23-486F-B7EF-616648AF7C57}" srcOrd="0" destOrd="0" presId="urn:microsoft.com/office/officeart/2018/2/layout/IconVerticalSolidList"/>
    <dgm:cxn modelId="{580229F5-66C7-4972-8034-0B2C1746F30F}" type="presParOf" srcId="{9CAAB237-7889-4A24-AA0D-C67B3A3420AD}" destId="{4C0293A5-3A1A-40BF-AD7D-F46C832759D5}" srcOrd="1" destOrd="0" presId="urn:microsoft.com/office/officeart/2018/2/layout/IconVerticalSolidList"/>
    <dgm:cxn modelId="{7BE9A527-3EAE-4706-871E-CD9FE2C531CA}" type="presParOf" srcId="{9CAAB237-7889-4A24-AA0D-C67B3A3420AD}" destId="{CE841A49-FB92-4D84-8496-5AC4B98D8D40}" srcOrd="2" destOrd="0" presId="urn:microsoft.com/office/officeart/2018/2/layout/IconVerticalSolidList"/>
    <dgm:cxn modelId="{4D75E0F0-2086-4CC7-9355-6D84E46FCBD1}" type="presParOf" srcId="{9CAAB237-7889-4A24-AA0D-C67B3A3420AD}" destId="{161C2098-21A1-4688-90CA-6644B4C7EEA1}" srcOrd="3" destOrd="0" presId="urn:microsoft.com/office/officeart/2018/2/layout/IconVerticalSolidList"/>
    <dgm:cxn modelId="{F842BB5D-2715-4FC8-A204-E2594C884498}" type="presParOf" srcId="{FA3AD720-3DBE-4C58-A8AC-643249E18C5A}" destId="{8A98BE2C-5049-4633-A6D7-E89E302BB293}" srcOrd="7" destOrd="0" presId="urn:microsoft.com/office/officeart/2018/2/layout/IconVerticalSolidList"/>
    <dgm:cxn modelId="{98084CA9-E80B-4F94-A032-EA338AD656C8}" type="presParOf" srcId="{FA3AD720-3DBE-4C58-A8AC-643249E18C5A}" destId="{8F80CB33-046A-4E08-A993-F7057FDCBE49}" srcOrd="8" destOrd="0" presId="urn:microsoft.com/office/officeart/2018/2/layout/IconVerticalSolidList"/>
    <dgm:cxn modelId="{970DB0CF-E5BA-4BC9-AA2C-9176FE2F80B8}" type="presParOf" srcId="{8F80CB33-046A-4E08-A993-F7057FDCBE49}" destId="{B51FEBDC-0321-4BE8-994A-F4C777B10CF7}" srcOrd="0" destOrd="0" presId="urn:microsoft.com/office/officeart/2018/2/layout/IconVerticalSolidList"/>
    <dgm:cxn modelId="{932072FF-82BB-4815-B83B-E4C7574D99E2}" type="presParOf" srcId="{8F80CB33-046A-4E08-A993-F7057FDCBE49}" destId="{3DF586D4-9B22-4453-8788-19255ADEA253}" srcOrd="1" destOrd="0" presId="urn:microsoft.com/office/officeart/2018/2/layout/IconVerticalSolidList"/>
    <dgm:cxn modelId="{05C021C1-AA71-4951-8203-AB1CFFF18ACD}" type="presParOf" srcId="{8F80CB33-046A-4E08-A993-F7057FDCBE49}" destId="{E4A00C69-1315-4872-87FB-6AD54DAFC4AE}" srcOrd="2" destOrd="0" presId="urn:microsoft.com/office/officeart/2018/2/layout/IconVerticalSolidList"/>
    <dgm:cxn modelId="{AABF33D8-C8CC-4602-A5AB-84D3B515633C}" type="presParOf" srcId="{8F80CB33-046A-4E08-A993-F7057FDCBE49}" destId="{7D484D72-4B3E-4967-9AA7-7066C82DDC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C7EB2C-0B18-4078-B1F9-516D0595CFC3}"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E4C163C9-494F-43D3-AD70-311432706A88}">
      <dgm:prSet/>
      <dgm:spPr/>
      <dgm:t>
        <a:bodyPr/>
        <a:lstStyle/>
        <a:p>
          <a:r>
            <a:rPr lang="en-US" dirty="0"/>
            <a:t>The app successfully integrates diverse wallpaper options via </a:t>
          </a:r>
          <a:r>
            <a:rPr lang="en-US" dirty="0" err="1"/>
            <a:t>Pexels</a:t>
          </a:r>
          <a:r>
            <a:rPr lang="en-US" dirty="0"/>
            <a:t> API.</a:t>
          </a:r>
        </a:p>
      </dgm:t>
    </dgm:pt>
    <dgm:pt modelId="{8B559A79-3B92-4816-BC09-E2B4916FDC8F}" type="parTrans" cxnId="{3373DC42-37D9-4879-AFFA-E3CA6FB98137}">
      <dgm:prSet/>
      <dgm:spPr/>
      <dgm:t>
        <a:bodyPr/>
        <a:lstStyle/>
        <a:p>
          <a:endParaRPr lang="en-US"/>
        </a:p>
      </dgm:t>
    </dgm:pt>
    <dgm:pt modelId="{4D376E23-337A-4C7B-94C2-B0D5B917E990}" type="sibTrans" cxnId="{3373DC42-37D9-4879-AFFA-E3CA6FB98137}">
      <dgm:prSet/>
      <dgm:spPr/>
      <dgm:t>
        <a:bodyPr/>
        <a:lstStyle/>
        <a:p>
          <a:endParaRPr lang="en-US"/>
        </a:p>
      </dgm:t>
    </dgm:pt>
    <dgm:pt modelId="{C9119535-7BA3-4700-B957-C212DBB5502F}">
      <dgm:prSet/>
      <dgm:spPr/>
      <dgm:t>
        <a:bodyPr/>
        <a:lstStyle/>
        <a:p>
          <a:r>
            <a:rPr lang="en-US" dirty="0"/>
            <a:t>Retrofit enhanced performance, providing smooth, efficient API interactions.</a:t>
          </a:r>
        </a:p>
      </dgm:t>
    </dgm:pt>
    <dgm:pt modelId="{4F0F9E18-66AA-42E9-9D73-57E0E781691F}" type="parTrans" cxnId="{DDA9AA37-9800-4FDA-8A63-B8EDA36DA62C}">
      <dgm:prSet/>
      <dgm:spPr/>
      <dgm:t>
        <a:bodyPr/>
        <a:lstStyle/>
        <a:p>
          <a:endParaRPr lang="en-US"/>
        </a:p>
      </dgm:t>
    </dgm:pt>
    <dgm:pt modelId="{B0884A86-E3F1-46E0-A7A8-D6FA79CFD221}" type="sibTrans" cxnId="{DDA9AA37-9800-4FDA-8A63-B8EDA36DA62C}">
      <dgm:prSet/>
      <dgm:spPr/>
      <dgm:t>
        <a:bodyPr/>
        <a:lstStyle/>
        <a:p>
          <a:endParaRPr lang="en-US"/>
        </a:p>
      </dgm:t>
    </dgm:pt>
    <dgm:pt modelId="{82962220-A6EB-40D2-85FD-3E2FF87BEA67}">
      <dgm:prSet/>
      <dgm:spPr/>
      <dgm:t>
        <a:bodyPr/>
        <a:lstStyle/>
        <a:p>
          <a:r>
            <a:rPr lang="en-US" dirty="0"/>
            <a:t>The simple UI design improved overall user experience and satisfaction.</a:t>
          </a:r>
        </a:p>
      </dgm:t>
    </dgm:pt>
    <dgm:pt modelId="{45047DE0-0935-430C-8A50-CCD459C25298}" type="parTrans" cxnId="{023A541B-F320-4009-B9A7-13B0406F09FF}">
      <dgm:prSet/>
      <dgm:spPr/>
      <dgm:t>
        <a:bodyPr/>
        <a:lstStyle/>
        <a:p>
          <a:endParaRPr lang="en-US"/>
        </a:p>
      </dgm:t>
    </dgm:pt>
    <dgm:pt modelId="{4F02F20F-7CDC-4ACE-9953-F628681586C8}" type="sibTrans" cxnId="{023A541B-F320-4009-B9A7-13B0406F09FF}">
      <dgm:prSet/>
      <dgm:spPr/>
      <dgm:t>
        <a:bodyPr/>
        <a:lstStyle/>
        <a:p>
          <a:endParaRPr lang="en-US"/>
        </a:p>
      </dgm:t>
    </dgm:pt>
    <dgm:pt modelId="{6097DD9E-4ADF-4E61-8264-20A05D80FBD9}">
      <dgm:prSet/>
      <dgm:spPr/>
      <dgm:t>
        <a:bodyPr/>
        <a:lstStyle/>
        <a:p>
          <a:pPr rtl="0"/>
          <a:r>
            <a:rPr lang="en-US"/>
            <a:t>Thorough testing ensured high compatibility, performance, and user approval</a:t>
          </a:r>
          <a:r>
            <a:rPr lang="en-US">
              <a:latin typeface="Aptos Display" panose="020F0302020204030204"/>
            </a:rPr>
            <a:t> </a:t>
          </a:r>
          <a:r>
            <a:rPr lang="en-US"/>
            <a:t>(Kopsiaftis et al., 2021</a:t>
          </a:r>
          <a:r>
            <a:rPr lang="en-US">
              <a:latin typeface="Aptos Display" panose="020F0302020204030204"/>
            </a:rPr>
            <a:t>).</a:t>
          </a:r>
          <a:endParaRPr lang="en-US"/>
        </a:p>
      </dgm:t>
    </dgm:pt>
    <dgm:pt modelId="{87E3DEAF-6C9F-4F54-9F9C-3D6413BD812C}" type="parTrans" cxnId="{0562CEA7-D4E1-464F-916D-213C80186036}">
      <dgm:prSet/>
      <dgm:spPr/>
      <dgm:t>
        <a:bodyPr/>
        <a:lstStyle/>
        <a:p>
          <a:endParaRPr lang="en-US"/>
        </a:p>
      </dgm:t>
    </dgm:pt>
    <dgm:pt modelId="{0478A5A4-2EF4-4C05-91B7-3917AF474F63}" type="sibTrans" cxnId="{0562CEA7-D4E1-464F-916D-213C80186036}">
      <dgm:prSet/>
      <dgm:spPr/>
      <dgm:t>
        <a:bodyPr/>
        <a:lstStyle/>
        <a:p>
          <a:endParaRPr lang="en-US"/>
        </a:p>
      </dgm:t>
    </dgm:pt>
    <dgm:pt modelId="{FFAB0B4B-D7DF-4CEC-9A83-3084DED5DE9F}">
      <dgm:prSet/>
      <dgm:spPr/>
      <dgm:t>
        <a:bodyPr/>
        <a:lstStyle/>
        <a:p>
          <a:r>
            <a:rPr lang="en-US" dirty="0"/>
            <a:t>Future updates should include advanced search, image editing, and social sharing.</a:t>
          </a:r>
        </a:p>
      </dgm:t>
    </dgm:pt>
    <dgm:pt modelId="{A38D3233-4DE2-4118-9B8B-7B73494DE98C}" type="parTrans" cxnId="{E07E14C0-5601-480C-A372-D2AE6BD8D37E}">
      <dgm:prSet/>
      <dgm:spPr/>
      <dgm:t>
        <a:bodyPr/>
        <a:lstStyle/>
        <a:p>
          <a:endParaRPr lang="en-US"/>
        </a:p>
      </dgm:t>
    </dgm:pt>
    <dgm:pt modelId="{C72FDF11-F76C-43B8-BF0D-431C75F7B107}" type="sibTrans" cxnId="{E07E14C0-5601-480C-A372-D2AE6BD8D37E}">
      <dgm:prSet/>
      <dgm:spPr/>
      <dgm:t>
        <a:bodyPr/>
        <a:lstStyle/>
        <a:p>
          <a:endParaRPr lang="en-US"/>
        </a:p>
      </dgm:t>
    </dgm:pt>
    <dgm:pt modelId="{4999AD7E-938C-4472-9CC0-799BB03F266B}" type="pres">
      <dgm:prSet presAssocID="{09C7EB2C-0B18-4078-B1F9-516D0595CFC3}" presName="compositeShape" presStyleCnt="0">
        <dgm:presLayoutVars>
          <dgm:chMax val="7"/>
          <dgm:dir/>
          <dgm:resizeHandles val="exact"/>
        </dgm:presLayoutVars>
      </dgm:prSet>
      <dgm:spPr/>
    </dgm:pt>
    <dgm:pt modelId="{BF024FB8-D571-44CB-9EE7-40A0446D878F}" type="pres">
      <dgm:prSet presAssocID="{09C7EB2C-0B18-4078-B1F9-516D0595CFC3}" presName="wedge1" presStyleLbl="node1" presStyleIdx="0" presStyleCnt="5"/>
      <dgm:spPr/>
    </dgm:pt>
    <dgm:pt modelId="{381A02A5-8EF5-48D3-8653-E4BE14F58239}" type="pres">
      <dgm:prSet presAssocID="{09C7EB2C-0B18-4078-B1F9-516D0595CFC3}" presName="wedge1Tx" presStyleLbl="node1" presStyleIdx="0" presStyleCnt="5">
        <dgm:presLayoutVars>
          <dgm:chMax val="0"/>
          <dgm:chPref val="0"/>
          <dgm:bulletEnabled val="1"/>
        </dgm:presLayoutVars>
      </dgm:prSet>
      <dgm:spPr/>
    </dgm:pt>
    <dgm:pt modelId="{A643D726-061C-4394-844D-9A77A217EDF4}" type="pres">
      <dgm:prSet presAssocID="{09C7EB2C-0B18-4078-B1F9-516D0595CFC3}" presName="wedge2" presStyleLbl="node1" presStyleIdx="1" presStyleCnt="5"/>
      <dgm:spPr/>
    </dgm:pt>
    <dgm:pt modelId="{55AD7248-1847-47EA-90B8-048EA3A96C44}" type="pres">
      <dgm:prSet presAssocID="{09C7EB2C-0B18-4078-B1F9-516D0595CFC3}" presName="wedge2Tx" presStyleLbl="node1" presStyleIdx="1" presStyleCnt="5">
        <dgm:presLayoutVars>
          <dgm:chMax val="0"/>
          <dgm:chPref val="0"/>
          <dgm:bulletEnabled val="1"/>
        </dgm:presLayoutVars>
      </dgm:prSet>
      <dgm:spPr/>
    </dgm:pt>
    <dgm:pt modelId="{F5282282-2208-4F62-8411-A7B567F0D992}" type="pres">
      <dgm:prSet presAssocID="{09C7EB2C-0B18-4078-B1F9-516D0595CFC3}" presName="wedge3" presStyleLbl="node1" presStyleIdx="2" presStyleCnt="5"/>
      <dgm:spPr/>
    </dgm:pt>
    <dgm:pt modelId="{92D395A5-E0B3-44C7-B3C8-DEA3251D7F0C}" type="pres">
      <dgm:prSet presAssocID="{09C7EB2C-0B18-4078-B1F9-516D0595CFC3}" presName="wedge3Tx" presStyleLbl="node1" presStyleIdx="2" presStyleCnt="5">
        <dgm:presLayoutVars>
          <dgm:chMax val="0"/>
          <dgm:chPref val="0"/>
          <dgm:bulletEnabled val="1"/>
        </dgm:presLayoutVars>
      </dgm:prSet>
      <dgm:spPr/>
    </dgm:pt>
    <dgm:pt modelId="{88AC2F14-248B-487D-A317-F199D0BDFF34}" type="pres">
      <dgm:prSet presAssocID="{09C7EB2C-0B18-4078-B1F9-516D0595CFC3}" presName="wedge4" presStyleLbl="node1" presStyleIdx="3" presStyleCnt="5"/>
      <dgm:spPr/>
    </dgm:pt>
    <dgm:pt modelId="{BC1B04EB-8EC1-4598-9017-D7ACA3983B57}" type="pres">
      <dgm:prSet presAssocID="{09C7EB2C-0B18-4078-B1F9-516D0595CFC3}" presName="wedge4Tx" presStyleLbl="node1" presStyleIdx="3" presStyleCnt="5">
        <dgm:presLayoutVars>
          <dgm:chMax val="0"/>
          <dgm:chPref val="0"/>
          <dgm:bulletEnabled val="1"/>
        </dgm:presLayoutVars>
      </dgm:prSet>
      <dgm:spPr/>
    </dgm:pt>
    <dgm:pt modelId="{BF0AC174-4700-4C02-B505-3E244F4FE3D5}" type="pres">
      <dgm:prSet presAssocID="{09C7EB2C-0B18-4078-B1F9-516D0595CFC3}" presName="wedge5" presStyleLbl="node1" presStyleIdx="4" presStyleCnt="5"/>
      <dgm:spPr/>
    </dgm:pt>
    <dgm:pt modelId="{A634468F-51F3-4C11-8444-09FA9FA19BA6}" type="pres">
      <dgm:prSet presAssocID="{09C7EB2C-0B18-4078-B1F9-516D0595CFC3}" presName="wedge5Tx" presStyleLbl="node1" presStyleIdx="4" presStyleCnt="5">
        <dgm:presLayoutVars>
          <dgm:chMax val="0"/>
          <dgm:chPref val="0"/>
          <dgm:bulletEnabled val="1"/>
        </dgm:presLayoutVars>
      </dgm:prSet>
      <dgm:spPr/>
    </dgm:pt>
  </dgm:ptLst>
  <dgm:cxnLst>
    <dgm:cxn modelId="{D7CC490D-59D8-4622-95A5-53CD1CDB771D}" type="presOf" srcId="{6097DD9E-4ADF-4E61-8264-20A05D80FBD9}" destId="{88AC2F14-248B-487D-A317-F199D0BDFF34}" srcOrd="0" destOrd="0" presId="urn:microsoft.com/office/officeart/2005/8/layout/chart3"/>
    <dgm:cxn modelId="{023A541B-F320-4009-B9A7-13B0406F09FF}" srcId="{09C7EB2C-0B18-4078-B1F9-516D0595CFC3}" destId="{82962220-A6EB-40D2-85FD-3E2FF87BEA67}" srcOrd="2" destOrd="0" parTransId="{45047DE0-0935-430C-8A50-CCD459C25298}" sibTransId="{4F02F20F-7CDC-4ACE-9953-F628681586C8}"/>
    <dgm:cxn modelId="{DDA9AA37-9800-4FDA-8A63-B8EDA36DA62C}" srcId="{09C7EB2C-0B18-4078-B1F9-516D0595CFC3}" destId="{C9119535-7BA3-4700-B957-C212DBB5502F}" srcOrd="1" destOrd="0" parTransId="{4F0F9E18-66AA-42E9-9D73-57E0E781691F}" sibTransId="{B0884A86-E3F1-46E0-A7A8-D6FA79CFD221}"/>
    <dgm:cxn modelId="{BFA9423F-7894-4E6D-9715-B9B9805F2E5B}" type="presOf" srcId="{FFAB0B4B-D7DF-4CEC-9A83-3084DED5DE9F}" destId="{BF0AC174-4700-4C02-B505-3E244F4FE3D5}" srcOrd="0" destOrd="0" presId="urn:microsoft.com/office/officeart/2005/8/layout/chart3"/>
    <dgm:cxn modelId="{1A7F3362-E480-4CD8-8F37-233809162A1A}" type="presOf" srcId="{C9119535-7BA3-4700-B957-C212DBB5502F}" destId="{55AD7248-1847-47EA-90B8-048EA3A96C44}" srcOrd="1" destOrd="0" presId="urn:microsoft.com/office/officeart/2005/8/layout/chart3"/>
    <dgm:cxn modelId="{3373DC42-37D9-4879-AFFA-E3CA6FB98137}" srcId="{09C7EB2C-0B18-4078-B1F9-516D0595CFC3}" destId="{E4C163C9-494F-43D3-AD70-311432706A88}" srcOrd="0" destOrd="0" parTransId="{8B559A79-3B92-4816-BC09-E2B4916FDC8F}" sibTransId="{4D376E23-337A-4C7B-94C2-B0D5B917E990}"/>
    <dgm:cxn modelId="{B47B6353-98D6-4A90-8714-4B41EF764D81}" type="presOf" srcId="{82962220-A6EB-40D2-85FD-3E2FF87BEA67}" destId="{F5282282-2208-4F62-8411-A7B567F0D992}" srcOrd="0" destOrd="0" presId="urn:microsoft.com/office/officeart/2005/8/layout/chart3"/>
    <dgm:cxn modelId="{8AB7A37D-9FC9-40DB-BA15-13ADF77C9EF8}" type="presOf" srcId="{6097DD9E-4ADF-4E61-8264-20A05D80FBD9}" destId="{BC1B04EB-8EC1-4598-9017-D7ACA3983B57}" srcOrd="1" destOrd="0" presId="urn:microsoft.com/office/officeart/2005/8/layout/chart3"/>
    <dgm:cxn modelId="{083DA790-BAF1-45A3-83CE-C47B1A61159E}" type="presOf" srcId="{E4C163C9-494F-43D3-AD70-311432706A88}" destId="{381A02A5-8EF5-48D3-8653-E4BE14F58239}" srcOrd="1" destOrd="0" presId="urn:microsoft.com/office/officeart/2005/8/layout/chart3"/>
    <dgm:cxn modelId="{A55AD89E-949F-4E73-94AD-28CBCAAEF52B}" type="presOf" srcId="{82962220-A6EB-40D2-85FD-3E2FF87BEA67}" destId="{92D395A5-E0B3-44C7-B3C8-DEA3251D7F0C}" srcOrd="1" destOrd="0" presId="urn:microsoft.com/office/officeart/2005/8/layout/chart3"/>
    <dgm:cxn modelId="{15D629A5-62E8-4D7D-845F-D4FE152E04FE}" type="presOf" srcId="{E4C163C9-494F-43D3-AD70-311432706A88}" destId="{BF024FB8-D571-44CB-9EE7-40A0446D878F}" srcOrd="0" destOrd="0" presId="urn:microsoft.com/office/officeart/2005/8/layout/chart3"/>
    <dgm:cxn modelId="{0562CEA7-D4E1-464F-916D-213C80186036}" srcId="{09C7EB2C-0B18-4078-B1F9-516D0595CFC3}" destId="{6097DD9E-4ADF-4E61-8264-20A05D80FBD9}" srcOrd="3" destOrd="0" parTransId="{87E3DEAF-6C9F-4F54-9F9C-3D6413BD812C}" sibTransId="{0478A5A4-2EF4-4C05-91B7-3917AF474F63}"/>
    <dgm:cxn modelId="{6B2DC5AD-520D-4325-89F1-CE78ED060995}" type="presOf" srcId="{09C7EB2C-0B18-4078-B1F9-516D0595CFC3}" destId="{4999AD7E-938C-4472-9CC0-799BB03F266B}" srcOrd="0" destOrd="0" presId="urn:microsoft.com/office/officeart/2005/8/layout/chart3"/>
    <dgm:cxn modelId="{E07E14C0-5601-480C-A372-D2AE6BD8D37E}" srcId="{09C7EB2C-0B18-4078-B1F9-516D0595CFC3}" destId="{FFAB0B4B-D7DF-4CEC-9A83-3084DED5DE9F}" srcOrd="4" destOrd="0" parTransId="{A38D3233-4DE2-4118-9B8B-7B73494DE98C}" sibTransId="{C72FDF11-F76C-43B8-BF0D-431C75F7B107}"/>
    <dgm:cxn modelId="{9CE216F9-2EEF-41F1-B6DB-B2C184E9287D}" type="presOf" srcId="{FFAB0B4B-D7DF-4CEC-9A83-3084DED5DE9F}" destId="{A634468F-51F3-4C11-8444-09FA9FA19BA6}" srcOrd="1" destOrd="0" presId="urn:microsoft.com/office/officeart/2005/8/layout/chart3"/>
    <dgm:cxn modelId="{10937EFC-4781-4553-B595-7163F914FC22}" type="presOf" srcId="{C9119535-7BA3-4700-B957-C212DBB5502F}" destId="{A643D726-061C-4394-844D-9A77A217EDF4}" srcOrd="0" destOrd="0" presId="urn:microsoft.com/office/officeart/2005/8/layout/chart3"/>
    <dgm:cxn modelId="{DC96E811-E0D7-4B9E-9A81-174DAD4BF401}" type="presParOf" srcId="{4999AD7E-938C-4472-9CC0-799BB03F266B}" destId="{BF024FB8-D571-44CB-9EE7-40A0446D878F}" srcOrd="0" destOrd="0" presId="urn:microsoft.com/office/officeart/2005/8/layout/chart3"/>
    <dgm:cxn modelId="{EA78496C-B8BB-44AB-B5AC-5D79CD8E9A0B}" type="presParOf" srcId="{4999AD7E-938C-4472-9CC0-799BB03F266B}" destId="{381A02A5-8EF5-48D3-8653-E4BE14F58239}" srcOrd="1" destOrd="0" presId="urn:microsoft.com/office/officeart/2005/8/layout/chart3"/>
    <dgm:cxn modelId="{031B2D66-FDD7-4E87-A0B9-3DFACE7DFBD7}" type="presParOf" srcId="{4999AD7E-938C-4472-9CC0-799BB03F266B}" destId="{A643D726-061C-4394-844D-9A77A217EDF4}" srcOrd="2" destOrd="0" presId="urn:microsoft.com/office/officeart/2005/8/layout/chart3"/>
    <dgm:cxn modelId="{178761AC-A0D5-4773-9CD0-3DBE9A041686}" type="presParOf" srcId="{4999AD7E-938C-4472-9CC0-799BB03F266B}" destId="{55AD7248-1847-47EA-90B8-048EA3A96C44}" srcOrd="3" destOrd="0" presId="urn:microsoft.com/office/officeart/2005/8/layout/chart3"/>
    <dgm:cxn modelId="{A51C44EB-B6C8-42A8-A8B9-9B33D4D98CE3}" type="presParOf" srcId="{4999AD7E-938C-4472-9CC0-799BB03F266B}" destId="{F5282282-2208-4F62-8411-A7B567F0D992}" srcOrd="4" destOrd="0" presId="urn:microsoft.com/office/officeart/2005/8/layout/chart3"/>
    <dgm:cxn modelId="{5C04F3A0-7938-4741-85D8-2B6C6B492F28}" type="presParOf" srcId="{4999AD7E-938C-4472-9CC0-799BB03F266B}" destId="{92D395A5-E0B3-44C7-B3C8-DEA3251D7F0C}" srcOrd="5" destOrd="0" presId="urn:microsoft.com/office/officeart/2005/8/layout/chart3"/>
    <dgm:cxn modelId="{7C50C087-887F-421B-8413-ECE695B1B879}" type="presParOf" srcId="{4999AD7E-938C-4472-9CC0-799BB03F266B}" destId="{88AC2F14-248B-487D-A317-F199D0BDFF34}" srcOrd="6" destOrd="0" presId="urn:microsoft.com/office/officeart/2005/8/layout/chart3"/>
    <dgm:cxn modelId="{2D635370-A325-4D17-9DC4-1136EEECF3D7}" type="presParOf" srcId="{4999AD7E-938C-4472-9CC0-799BB03F266B}" destId="{BC1B04EB-8EC1-4598-9017-D7ACA3983B57}" srcOrd="7" destOrd="0" presId="urn:microsoft.com/office/officeart/2005/8/layout/chart3"/>
    <dgm:cxn modelId="{02D6ADA0-AF61-45A4-A316-A0AF25E98D98}" type="presParOf" srcId="{4999AD7E-938C-4472-9CC0-799BB03F266B}" destId="{BF0AC174-4700-4C02-B505-3E244F4FE3D5}" srcOrd="8" destOrd="0" presId="urn:microsoft.com/office/officeart/2005/8/layout/chart3"/>
    <dgm:cxn modelId="{292E198C-0C9F-478F-B103-305F6261091B}" type="presParOf" srcId="{4999AD7E-938C-4472-9CC0-799BB03F266B}" destId="{A634468F-51F3-4C11-8444-09FA9FA19BA6}"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F8C74-8C67-4762-8507-0EBDDFE28468}">
      <dsp:nvSpPr>
        <dsp:cNvPr id="0" name=""/>
        <dsp:cNvSpPr/>
      </dsp:nvSpPr>
      <dsp:spPr>
        <a:xfrm>
          <a:off x="0" y="663"/>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56FC55-FC70-446F-B635-61E8D2B29A9C}">
      <dsp:nvSpPr>
        <dsp:cNvPr id="0" name=""/>
        <dsp:cNvSpPr/>
      </dsp:nvSpPr>
      <dsp:spPr>
        <a:xfrm>
          <a:off x="0" y="663"/>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Customizing devices through wallpapers enhances user experience and aesthetics.</a:t>
          </a:r>
        </a:p>
      </dsp:txBody>
      <dsp:txXfrm>
        <a:off x="0" y="663"/>
        <a:ext cx="6224335" cy="1086041"/>
      </dsp:txXfrm>
    </dsp:sp>
    <dsp:sp modelId="{383415AE-1A05-40BB-B57B-EE5A5EDB5E4B}">
      <dsp:nvSpPr>
        <dsp:cNvPr id="0" name=""/>
        <dsp:cNvSpPr/>
      </dsp:nvSpPr>
      <dsp:spPr>
        <a:xfrm>
          <a:off x="0" y="1086705"/>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69F8FA-3E00-4DDF-B719-37FA2007BD03}">
      <dsp:nvSpPr>
        <dsp:cNvPr id="0" name=""/>
        <dsp:cNvSpPr/>
      </dsp:nvSpPr>
      <dsp:spPr>
        <a:xfrm>
          <a:off x="0" y="1086705"/>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Provides an easy-to-use app for changing wallpapers.</a:t>
          </a:r>
        </a:p>
      </dsp:txBody>
      <dsp:txXfrm>
        <a:off x="0" y="1086705"/>
        <a:ext cx="6224335" cy="1086041"/>
      </dsp:txXfrm>
    </dsp:sp>
    <dsp:sp modelId="{ED6C721C-0922-4D4E-9791-8608C698254A}">
      <dsp:nvSpPr>
        <dsp:cNvPr id="0" name=""/>
        <dsp:cNvSpPr/>
      </dsp:nvSpPr>
      <dsp:spPr>
        <a:xfrm>
          <a:off x="0" y="2172747"/>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D42A30-7992-4B14-A818-69C062B9A277}">
      <dsp:nvSpPr>
        <dsp:cNvPr id="0" name=""/>
        <dsp:cNvSpPr/>
      </dsp:nvSpPr>
      <dsp:spPr>
        <a:xfrm>
          <a:off x="0" y="2172747"/>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Accesses a vast, high-quality wallpaper library in real-time.</a:t>
          </a:r>
        </a:p>
      </dsp:txBody>
      <dsp:txXfrm>
        <a:off x="0" y="2172747"/>
        <a:ext cx="6224335" cy="1086041"/>
      </dsp:txXfrm>
    </dsp:sp>
    <dsp:sp modelId="{11B40C2A-EB50-474E-A432-ADDF1C8FD171}">
      <dsp:nvSpPr>
        <dsp:cNvPr id="0" name=""/>
        <dsp:cNvSpPr/>
      </dsp:nvSpPr>
      <dsp:spPr>
        <a:xfrm>
          <a:off x="0" y="3258788"/>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8C9EC-A1AE-49F0-8696-190C20FA3348}">
      <dsp:nvSpPr>
        <dsp:cNvPr id="0" name=""/>
        <dsp:cNvSpPr/>
      </dsp:nvSpPr>
      <dsp:spPr>
        <a:xfrm>
          <a:off x="0" y="3258788"/>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Ensures a simple and intuitive experience for all users.</a:t>
          </a:r>
        </a:p>
      </dsp:txBody>
      <dsp:txXfrm>
        <a:off x="0" y="3258788"/>
        <a:ext cx="6224335" cy="1086041"/>
      </dsp:txXfrm>
    </dsp:sp>
    <dsp:sp modelId="{0C725ABD-148C-471C-96A7-3CC9D59E6995}">
      <dsp:nvSpPr>
        <dsp:cNvPr id="0" name=""/>
        <dsp:cNvSpPr/>
      </dsp:nvSpPr>
      <dsp:spPr>
        <a:xfrm>
          <a:off x="0" y="4344830"/>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A296E3-74FE-4FFA-A4C9-8B443A3A7538}">
      <dsp:nvSpPr>
        <dsp:cNvPr id="0" name=""/>
        <dsp:cNvSpPr/>
      </dsp:nvSpPr>
      <dsp:spPr>
        <a:xfrm>
          <a:off x="0" y="4344830"/>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a:t>Utilizes efficient image loading and caching techniques</a:t>
          </a:r>
          <a:r>
            <a:rPr lang="en-US" sz="2600" kern="1200">
              <a:latin typeface="Aptos Display" panose="020F0302020204030204"/>
            </a:rPr>
            <a:t> </a:t>
          </a:r>
          <a:r>
            <a:rPr lang="en-US" sz="2600" kern="1200"/>
            <a:t>(Elgendy et al., 2021</a:t>
          </a:r>
          <a:r>
            <a:rPr lang="en-US" sz="2600" kern="1200">
              <a:latin typeface="Aptos Display" panose="020F0302020204030204"/>
            </a:rPr>
            <a:t>).</a:t>
          </a:r>
          <a:endParaRPr lang="en-US" sz="2600" kern="1200"/>
        </a:p>
      </dsp:txBody>
      <dsp:txXfrm>
        <a:off x="0" y="4344830"/>
        <a:ext cx="6224335" cy="1086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311A6-6AF2-42F8-B71B-B0581AC2B1DF}">
      <dsp:nvSpPr>
        <dsp:cNvPr id="0" name=""/>
        <dsp:cNvSpPr/>
      </dsp:nvSpPr>
      <dsp:spPr>
        <a:xfrm>
          <a:off x="22086" y="565140"/>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8193C-5EAB-4ABB-AD9C-441283549E00}">
      <dsp:nvSpPr>
        <dsp:cNvPr id="0" name=""/>
        <dsp:cNvSpPr/>
      </dsp:nvSpPr>
      <dsp:spPr>
        <a:xfrm>
          <a:off x="193903" y="736957"/>
          <a:ext cx="474543" cy="4745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9D0C3-630E-4CB1-AA0A-4ECDC22747A7}">
      <dsp:nvSpPr>
        <dsp:cNvPr id="0" name=""/>
        <dsp:cNvSpPr/>
      </dsp:nvSpPr>
      <dsp:spPr>
        <a:xfrm>
          <a:off x="1015587" y="565140"/>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Integrate </a:t>
          </a:r>
          <a:r>
            <a:rPr lang="en-US" sz="1200" b="1" kern="1200" dirty="0" err="1"/>
            <a:t>Pexels</a:t>
          </a:r>
          <a:r>
            <a:rPr lang="en-US" sz="1200" b="1" kern="1200" dirty="0"/>
            <a:t> API</a:t>
          </a:r>
          <a:r>
            <a:rPr lang="en-US" sz="1200" kern="1200" dirty="0"/>
            <a:t>: Access a vast library of high-quality wallpapers.</a:t>
          </a:r>
        </a:p>
      </dsp:txBody>
      <dsp:txXfrm>
        <a:off x="1015587" y="565140"/>
        <a:ext cx="1928561" cy="818177"/>
      </dsp:txXfrm>
    </dsp:sp>
    <dsp:sp modelId="{55FAF66A-9C71-4C11-ABAC-7B2F89B4362D}">
      <dsp:nvSpPr>
        <dsp:cNvPr id="0" name=""/>
        <dsp:cNvSpPr/>
      </dsp:nvSpPr>
      <dsp:spPr>
        <a:xfrm>
          <a:off x="3280186" y="565140"/>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372C4-5B56-4C56-9E70-86CE08A698C1}">
      <dsp:nvSpPr>
        <dsp:cNvPr id="0" name=""/>
        <dsp:cNvSpPr/>
      </dsp:nvSpPr>
      <dsp:spPr>
        <a:xfrm>
          <a:off x="3452003" y="736957"/>
          <a:ext cx="474543" cy="4745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A3985-B592-4566-88FA-429CB9C96326}">
      <dsp:nvSpPr>
        <dsp:cNvPr id="0" name=""/>
        <dsp:cNvSpPr/>
      </dsp:nvSpPr>
      <dsp:spPr>
        <a:xfrm>
          <a:off x="4273687" y="565140"/>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Create User-Friendly Interface</a:t>
          </a:r>
          <a:r>
            <a:rPr lang="en-US" sz="1200" kern="1200" dirty="0"/>
            <a:t>: Design an intuitive and easy-to-navigate app.</a:t>
          </a:r>
        </a:p>
      </dsp:txBody>
      <dsp:txXfrm>
        <a:off x="4273687" y="565140"/>
        <a:ext cx="1928561" cy="818177"/>
      </dsp:txXfrm>
    </dsp:sp>
    <dsp:sp modelId="{BA7AF116-F7C6-41EA-876F-3B3DF08D365E}">
      <dsp:nvSpPr>
        <dsp:cNvPr id="0" name=""/>
        <dsp:cNvSpPr/>
      </dsp:nvSpPr>
      <dsp:spPr>
        <a:xfrm>
          <a:off x="22086" y="2306679"/>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232DB-F22B-4A1A-8668-33CB7E5F623A}">
      <dsp:nvSpPr>
        <dsp:cNvPr id="0" name=""/>
        <dsp:cNvSpPr/>
      </dsp:nvSpPr>
      <dsp:spPr>
        <a:xfrm>
          <a:off x="193903" y="2478496"/>
          <a:ext cx="474543" cy="4745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2DE4A1-BE4A-4B5F-ACB7-D091AFCD249F}">
      <dsp:nvSpPr>
        <dsp:cNvPr id="0" name=""/>
        <dsp:cNvSpPr/>
      </dsp:nvSpPr>
      <dsp:spPr>
        <a:xfrm>
          <a:off x="1015587" y="2306679"/>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Enable Wallpaper Switching</a:t>
          </a:r>
          <a:r>
            <a:rPr lang="en-US" sz="1200" kern="1200" dirty="0"/>
            <a:t>: Allow users to set wallpapers for home and lock screens.</a:t>
          </a:r>
        </a:p>
      </dsp:txBody>
      <dsp:txXfrm>
        <a:off x="1015587" y="2306679"/>
        <a:ext cx="1928561" cy="818177"/>
      </dsp:txXfrm>
    </dsp:sp>
    <dsp:sp modelId="{71BD9C23-912C-48E4-B282-DA78D86AA7E7}">
      <dsp:nvSpPr>
        <dsp:cNvPr id="0" name=""/>
        <dsp:cNvSpPr/>
      </dsp:nvSpPr>
      <dsp:spPr>
        <a:xfrm>
          <a:off x="3280186" y="2306679"/>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9A809-A6D2-4DC2-9116-9248AEDAEFB6}">
      <dsp:nvSpPr>
        <dsp:cNvPr id="0" name=""/>
        <dsp:cNvSpPr/>
      </dsp:nvSpPr>
      <dsp:spPr>
        <a:xfrm>
          <a:off x="3452003" y="2478496"/>
          <a:ext cx="474543" cy="4745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877C0-3B28-4C5F-B944-AB6E1C8ED451}">
      <dsp:nvSpPr>
        <dsp:cNvPr id="0" name=""/>
        <dsp:cNvSpPr/>
      </dsp:nvSpPr>
      <dsp:spPr>
        <a:xfrm>
          <a:off x="4273687" y="2306679"/>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rtl="0">
            <a:lnSpc>
              <a:spcPct val="100000"/>
            </a:lnSpc>
            <a:spcBef>
              <a:spcPct val="0"/>
            </a:spcBef>
            <a:spcAft>
              <a:spcPct val="35000"/>
            </a:spcAft>
            <a:buNone/>
          </a:pPr>
          <a:r>
            <a:rPr lang="en-US" sz="1200" b="1" kern="1200"/>
            <a:t>Optimize Image Loading</a:t>
          </a:r>
          <a:r>
            <a:rPr lang="en-US" sz="1200" kern="1200"/>
            <a:t>: Implement efficient loading and caching strategies</a:t>
          </a:r>
          <a:r>
            <a:rPr lang="en-US" sz="1200" kern="1200">
              <a:latin typeface="Aptos Display" panose="020F0302020204030204"/>
            </a:rPr>
            <a:t> </a:t>
          </a:r>
          <a:r>
            <a:rPr lang="en-US" sz="1200" kern="1200"/>
            <a:t>(Gan and Balakrishnan, 2016</a:t>
          </a:r>
          <a:r>
            <a:rPr lang="en-US" sz="1200" kern="1200">
              <a:latin typeface="Aptos Display" panose="020F0302020204030204"/>
            </a:rPr>
            <a:t>).</a:t>
          </a:r>
          <a:endParaRPr lang="en-US" sz="1200" kern="1200"/>
        </a:p>
      </dsp:txBody>
      <dsp:txXfrm>
        <a:off x="4273687" y="2306679"/>
        <a:ext cx="1928561" cy="818177"/>
      </dsp:txXfrm>
    </dsp:sp>
    <dsp:sp modelId="{93C0E103-CFF4-4601-AB24-1442BFE9C397}">
      <dsp:nvSpPr>
        <dsp:cNvPr id="0" name=""/>
        <dsp:cNvSpPr/>
      </dsp:nvSpPr>
      <dsp:spPr>
        <a:xfrm>
          <a:off x="22086" y="4048217"/>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1647E-2D83-4F3E-9886-A3286E24F4EA}">
      <dsp:nvSpPr>
        <dsp:cNvPr id="0" name=""/>
        <dsp:cNvSpPr/>
      </dsp:nvSpPr>
      <dsp:spPr>
        <a:xfrm>
          <a:off x="193903" y="4220035"/>
          <a:ext cx="474543" cy="4745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22783-6E0F-4EC0-AF9C-401F200140EB}">
      <dsp:nvSpPr>
        <dsp:cNvPr id="0" name=""/>
        <dsp:cNvSpPr/>
      </dsp:nvSpPr>
      <dsp:spPr>
        <a:xfrm>
          <a:off x="1015587" y="4048217"/>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Conduct Comprehensive Testing</a:t>
          </a:r>
          <a:r>
            <a:rPr lang="en-US" sz="1200" kern="1200" dirty="0"/>
            <a:t>: Ensure compatibility and performance across Android devices.</a:t>
          </a:r>
        </a:p>
      </dsp:txBody>
      <dsp:txXfrm>
        <a:off x="1015587" y="4048217"/>
        <a:ext cx="1928561" cy="818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D75FF-0BB4-4164-A026-1BC822438AD1}">
      <dsp:nvSpPr>
        <dsp:cNvPr id="0" name=""/>
        <dsp:cNvSpPr/>
      </dsp:nvSpPr>
      <dsp:spPr>
        <a:xfrm>
          <a:off x="0" y="4243"/>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D882B-A936-40B1-A915-26F5667221ED}">
      <dsp:nvSpPr>
        <dsp:cNvPr id="0" name=""/>
        <dsp:cNvSpPr/>
      </dsp:nvSpPr>
      <dsp:spPr>
        <a:xfrm>
          <a:off x="273412" y="207607"/>
          <a:ext cx="497112" cy="497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648BF-5A80-4475-AF7A-272DDE2483F9}">
      <dsp:nvSpPr>
        <dsp:cNvPr id="0" name=""/>
        <dsp:cNvSpPr/>
      </dsp:nvSpPr>
      <dsp:spPr>
        <a:xfrm>
          <a:off x="1043936" y="4243"/>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n-US" sz="1500" b="1" kern="1200" dirty="0"/>
            <a:t>Seek Early Feedback:</a:t>
          </a:r>
          <a:r>
            <a:rPr lang="en-US" sz="1500" kern="1200" dirty="0"/>
            <a:t> Regularly consult users for their feedback to make adjustments.</a:t>
          </a:r>
        </a:p>
      </dsp:txBody>
      <dsp:txXfrm>
        <a:off x="1043936" y="4243"/>
        <a:ext cx="5180398" cy="903841"/>
      </dsp:txXfrm>
    </dsp:sp>
    <dsp:sp modelId="{C3C43BE5-1FE7-4A4F-B1F2-7849D7B9AA6B}">
      <dsp:nvSpPr>
        <dsp:cNvPr id="0" name=""/>
        <dsp:cNvSpPr/>
      </dsp:nvSpPr>
      <dsp:spPr>
        <a:xfrm>
          <a:off x="0" y="1134045"/>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06055-7C6F-4D44-BB6B-0F4D01614BE5}">
      <dsp:nvSpPr>
        <dsp:cNvPr id="0" name=""/>
        <dsp:cNvSpPr/>
      </dsp:nvSpPr>
      <dsp:spPr>
        <a:xfrm>
          <a:off x="273412" y="1337409"/>
          <a:ext cx="497112" cy="497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57DC5-DA6D-4B98-8899-66536FA73C6E}">
      <dsp:nvSpPr>
        <dsp:cNvPr id="0" name=""/>
        <dsp:cNvSpPr/>
      </dsp:nvSpPr>
      <dsp:spPr>
        <a:xfrm>
          <a:off x="1043936" y="1134045"/>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n-US" sz="1500" b="1" kern="1200" dirty="0"/>
            <a:t>Optimize Performance:</a:t>
          </a:r>
          <a:r>
            <a:rPr lang="en-US" sz="1500" kern="1200" dirty="0"/>
            <a:t> Use efficient algorithms and tools to improve app speed.</a:t>
          </a:r>
        </a:p>
      </dsp:txBody>
      <dsp:txXfrm>
        <a:off x="1043936" y="1134045"/>
        <a:ext cx="5180398" cy="903841"/>
      </dsp:txXfrm>
    </dsp:sp>
    <dsp:sp modelId="{DE6F43B5-F43C-4CD2-8C7B-37D4A24676ED}">
      <dsp:nvSpPr>
        <dsp:cNvPr id="0" name=""/>
        <dsp:cNvSpPr/>
      </dsp:nvSpPr>
      <dsp:spPr>
        <a:xfrm>
          <a:off x="0" y="2263847"/>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A6611-EB88-4DB4-976C-D79A0031A562}">
      <dsp:nvSpPr>
        <dsp:cNvPr id="0" name=""/>
        <dsp:cNvSpPr/>
      </dsp:nvSpPr>
      <dsp:spPr>
        <a:xfrm>
          <a:off x="273412" y="2467211"/>
          <a:ext cx="497112" cy="497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FA8F3-5596-40AB-AFE6-7112E0C24091}">
      <dsp:nvSpPr>
        <dsp:cNvPr id="0" name=""/>
        <dsp:cNvSpPr/>
      </dsp:nvSpPr>
      <dsp:spPr>
        <a:xfrm>
          <a:off x="1043936" y="2263847"/>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n-US" sz="1500" b="1" kern="1200" dirty="0"/>
            <a:t>Test on Various Devices:</a:t>
          </a:r>
          <a:r>
            <a:rPr lang="en-US" sz="1500" kern="1200" dirty="0"/>
            <a:t> Ensure compatibility by testing on multiple devices and resolutions.</a:t>
          </a:r>
        </a:p>
      </dsp:txBody>
      <dsp:txXfrm>
        <a:off x="1043936" y="2263847"/>
        <a:ext cx="5180398" cy="903841"/>
      </dsp:txXfrm>
    </dsp:sp>
    <dsp:sp modelId="{09558677-FB23-486F-B7EF-616648AF7C57}">
      <dsp:nvSpPr>
        <dsp:cNvPr id="0" name=""/>
        <dsp:cNvSpPr/>
      </dsp:nvSpPr>
      <dsp:spPr>
        <a:xfrm>
          <a:off x="0" y="3393649"/>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293A5-3A1A-40BF-AD7D-F46C832759D5}">
      <dsp:nvSpPr>
        <dsp:cNvPr id="0" name=""/>
        <dsp:cNvSpPr/>
      </dsp:nvSpPr>
      <dsp:spPr>
        <a:xfrm>
          <a:off x="273412" y="3597013"/>
          <a:ext cx="497112" cy="497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C2098-21A1-4688-90CA-6644B4C7EEA1}">
      <dsp:nvSpPr>
        <dsp:cNvPr id="0" name=""/>
        <dsp:cNvSpPr/>
      </dsp:nvSpPr>
      <dsp:spPr>
        <a:xfrm>
          <a:off x="1043936" y="3393649"/>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n-US" sz="1500" b="1" kern="1200" dirty="0"/>
            <a:t>Enhance User Interface:</a:t>
          </a:r>
          <a:r>
            <a:rPr lang="en-US" sz="1500" kern="1200" dirty="0"/>
            <a:t> Focus on clear, intuitive design to improve user experience.</a:t>
          </a:r>
        </a:p>
      </dsp:txBody>
      <dsp:txXfrm>
        <a:off x="1043936" y="3393649"/>
        <a:ext cx="5180398" cy="903841"/>
      </dsp:txXfrm>
    </dsp:sp>
    <dsp:sp modelId="{B51FEBDC-0321-4BE8-994A-F4C777B10CF7}">
      <dsp:nvSpPr>
        <dsp:cNvPr id="0" name=""/>
        <dsp:cNvSpPr/>
      </dsp:nvSpPr>
      <dsp:spPr>
        <a:xfrm>
          <a:off x="0" y="4523451"/>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586D4-9B22-4453-8788-19255ADEA253}">
      <dsp:nvSpPr>
        <dsp:cNvPr id="0" name=""/>
        <dsp:cNvSpPr/>
      </dsp:nvSpPr>
      <dsp:spPr>
        <a:xfrm>
          <a:off x="273412" y="4726815"/>
          <a:ext cx="497112" cy="497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84D72-4B3E-4967-9AA7-7066C82DDC03}">
      <dsp:nvSpPr>
        <dsp:cNvPr id="0" name=""/>
        <dsp:cNvSpPr/>
      </dsp:nvSpPr>
      <dsp:spPr>
        <a:xfrm>
          <a:off x="1043936" y="4523451"/>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rtl="0">
            <a:lnSpc>
              <a:spcPct val="100000"/>
            </a:lnSpc>
            <a:spcBef>
              <a:spcPct val="0"/>
            </a:spcBef>
            <a:spcAft>
              <a:spcPct val="35000"/>
            </a:spcAft>
            <a:buNone/>
          </a:pPr>
          <a:r>
            <a:rPr lang="en-US" sz="1500" b="1" kern="1200"/>
            <a:t>Manage Resources Effectively:</a:t>
          </a:r>
          <a:r>
            <a:rPr lang="en-US" sz="1500" kern="1200"/>
            <a:t> Implement effective caching to reduce load times and memory use</a:t>
          </a:r>
          <a:r>
            <a:rPr lang="en-US" sz="1500" kern="1200">
              <a:latin typeface="Aptos Display" panose="020F0302020204030204"/>
            </a:rPr>
            <a:t> </a:t>
          </a:r>
          <a:r>
            <a:rPr lang="en-US" sz="1500" kern="1200"/>
            <a:t>(Gao et al., 2014</a:t>
          </a:r>
          <a:r>
            <a:rPr lang="en-US" sz="1500" kern="1200">
              <a:latin typeface="Aptos Display" panose="020F0302020204030204"/>
            </a:rPr>
            <a:t>).</a:t>
          </a:r>
          <a:endParaRPr lang="en-US" sz="1500" kern="1200"/>
        </a:p>
      </dsp:txBody>
      <dsp:txXfrm>
        <a:off x="1043936" y="4523451"/>
        <a:ext cx="5180398" cy="9038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24FB8-D571-44CB-9EE7-40A0446D878F}">
      <dsp:nvSpPr>
        <dsp:cNvPr id="0" name=""/>
        <dsp:cNvSpPr/>
      </dsp:nvSpPr>
      <dsp:spPr>
        <a:xfrm>
          <a:off x="910765" y="324534"/>
          <a:ext cx="4562490" cy="4562490"/>
        </a:xfrm>
        <a:prstGeom prst="pie">
          <a:avLst>
            <a:gd name="adj1" fmla="val 16200000"/>
            <a:gd name="adj2" fmla="val 205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The app successfully integrates diverse wallpaper options via </a:t>
          </a:r>
          <a:r>
            <a:rPr lang="en-US" sz="1100" kern="1200" dirty="0" err="1"/>
            <a:t>Pexels</a:t>
          </a:r>
          <a:r>
            <a:rPr lang="en-US" sz="1100" kern="1200" dirty="0"/>
            <a:t> API.</a:t>
          </a:r>
        </a:p>
      </dsp:txBody>
      <dsp:txXfrm>
        <a:off x="3249585" y="1006192"/>
        <a:ext cx="1547987" cy="1059149"/>
      </dsp:txXfrm>
    </dsp:sp>
    <dsp:sp modelId="{A643D726-061C-4394-844D-9A77A217EDF4}">
      <dsp:nvSpPr>
        <dsp:cNvPr id="0" name=""/>
        <dsp:cNvSpPr/>
      </dsp:nvSpPr>
      <dsp:spPr>
        <a:xfrm>
          <a:off x="751078" y="544511"/>
          <a:ext cx="4562490" cy="4562490"/>
        </a:xfrm>
        <a:prstGeom prst="pie">
          <a:avLst>
            <a:gd name="adj1" fmla="val 20520000"/>
            <a:gd name="adj2" fmla="val 32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Retrofit enhanced performance, providing smooth, efficient API interactions.</a:t>
          </a:r>
        </a:p>
      </dsp:txBody>
      <dsp:txXfrm>
        <a:off x="3732992" y="2608495"/>
        <a:ext cx="1357884" cy="1146054"/>
      </dsp:txXfrm>
    </dsp:sp>
    <dsp:sp modelId="{F5282282-2208-4F62-8411-A7B567F0D992}">
      <dsp:nvSpPr>
        <dsp:cNvPr id="0" name=""/>
        <dsp:cNvSpPr/>
      </dsp:nvSpPr>
      <dsp:spPr>
        <a:xfrm>
          <a:off x="751078" y="544511"/>
          <a:ext cx="4562490" cy="4562490"/>
        </a:xfrm>
        <a:prstGeom prst="pie">
          <a:avLst>
            <a:gd name="adj1" fmla="val 3240000"/>
            <a:gd name="adj2" fmla="val 756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The simple UI design improved overall user experience and satisfaction.</a:t>
          </a:r>
        </a:p>
      </dsp:txBody>
      <dsp:txXfrm>
        <a:off x="2217593" y="3966379"/>
        <a:ext cx="1629460" cy="977676"/>
      </dsp:txXfrm>
    </dsp:sp>
    <dsp:sp modelId="{88AC2F14-248B-487D-A317-F199D0BDFF34}">
      <dsp:nvSpPr>
        <dsp:cNvPr id="0" name=""/>
        <dsp:cNvSpPr/>
      </dsp:nvSpPr>
      <dsp:spPr>
        <a:xfrm>
          <a:off x="751078" y="544511"/>
          <a:ext cx="4562490" cy="4562490"/>
        </a:xfrm>
        <a:prstGeom prst="pie">
          <a:avLst>
            <a:gd name="adj1" fmla="val 7560000"/>
            <a:gd name="adj2" fmla="val 1188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Thorough testing ensured high compatibility, performance, and user approval</a:t>
          </a:r>
          <a:r>
            <a:rPr lang="en-US" sz="1100" kern="1200">
              <a:latin typeface="Aptos Display" panose="020F0302020204030204"/>
            </a:rPr>
            <a:t> </a:t>
          </a:r>
          <a:r>
            <a:rPr lang="en-US" sz="1100" kern="1200"/>
            <a:t>(Kopsiaftis et al., 2021</a:t>
          </a:r>
          <a:r>
            <a:rPr lang="en-US" sz="1100" kern="1200">
              <a:latin typeface="Aptos Display" panose="020F0302020204030204"/>
            </a:rPr>
            <a:t>).</a:t>
          </a:r>
          <a:endParaRPr lang="en-US" sz="1100" kern="1200"/>
        </a:p>
      </dsp:txBody>
      <dsp:txXfrm>
        <a:off x="968340" y="2608495"/>
        <a:ext cx="1357884" cy="1146054"/>
      </dsp:txXfrm>
    </dsp:sp>
    <dsp:sp modelId="{BF0AC174-4700-4C02-B505-3E244F4FE3D5}">
      <dsp:nvSpPr>
        <dsp:cNvPr id="0" name=""/>
        <dsp:cNvSpPr/>
      </dsp:nvSpPr>
      <dsp:spPr>
        <a:xfrm>
          <a:off x="751078" y="544511"/>
          <a:ext cx="4562490" cy="4562490"/>
        </a:xfrm>
        <a:prstGeom prst="pie">
          <a:avLst>
            <a:gd name="adj1" fmla="val 1188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Future updates should include advanced search, image editing, and social sharing.</a:t>
          </a:r>
        </a:p>
      </dsp:txBody>
      <dsp:txXfrm>
        <a:off x="1416441" y="1239748"/>
        <a:ext cx="1547987" cy="10591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9173/irrodl.v17i1.2111" TargetMode="External"/><Relationship Id="rId7" Type="http://schemas.openxmlformats.org/officeDocument/2006/relationships/hyperlink" Target="https://doi.org/10.1145/3545948.3545955" TargetMode="External"/><Relationship Id="rId2" Type="http://schemas.openxmlformats.org/officeDocument/2006/relationships/hyperlink" Target="https://doi.org/10.1109/tcc.2018.2847347" TargetMode="External"/><Relationship Id="rId1" Type="http://schemas.openxmlformats.org/officeDocument/2006/relationships/slideLayout" Target="../slideLayouts/slideLayout1.xml"/><Relationship Id="rId6" Type="http://schemas.openxmlformats.org/officeDocument/2006/relationships/hyperlink" Target="https://doi.org/10.3233/faia210092" TargetMode="External"/><Relationship Id="rId5" Type="http://schemas.openxmlformats.org/officeDocument/2006/relationships/hyperlink" Target="https://doi.org/10.56726/irjmets51243" TargetMode="External"/><Relationship Id="rId4" Type="http://schemas.openxmlformats.org/officeDocument/2006/relationships/hyperlink" Target="https://doi.org/10.1109/mc.2013.44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82639" y="1012536"/>
            <a:ext cx="4613300" cy="3163224"/>
          </a:xfrm>
        </p:spPr>
        <p:txBody>
          <a:bodyPr anchor="t">
            <a:normAutofit/>
          </a:bodyPr>
          <a:lstStyle/>
          <a:p>
            <a:pPr algn="l"/>
            <a:r>
              <a:rPr lang="en-US" sz="4800">
                <a:ea typeface="+mj-lt"/>
                <a:cs typeface="+mj-lt"/>
              </a:rPr>
              <a:t>Dynamic Walls: A Wallpaper Application</a:t>
            </a:r>
            <a:endParaRPr lang="en-US" sz="4800"/>
          </a:p>
          <a:p>
            <a:pPr algn="l"/>
            <a:endParaRPr lang="en-US" sz="4800"/>
          </a:p>
        </p:txBody>
      </p:sp>
      <p:sp>
        <p:nvSpPr>
          <p:cNvPr id="3" name="Subtitle 2"/>
          <p:cNvSpPr>
            <a:spLocks noGrp="1"/>
          </p:cNvSpPr>
          <p:nvPr>
            <p:ph type="subTitle" idx="1"/>
          </p:nvPr>
        </p:nvSpPr>
        <p:spPr>
          <a:xfrm>
            <a:off x="982638" y="3842781"/>
            <a:ext cx="4408228" cy="1739154"/>
          </a:xfrm>
        </p:spPr>
        <p:txBody>
          <a:bodyPr anchor="b">
            <a:normAutofit/>
          </a:bodyPr>
          <a:lstStyle/>
          <a:p>
            <a:pPr algn="l"/>
            <a:r>
              <a:rPr lang="en-US" dirty="0"/>
              <a:t>Name: Abu Saad</a:t>
            </a:r>
          </a:p>
          <a:p>
            <a:pPr algn="l"/>
            <a:r>
              <a:rPr lang="en-US" dirty="0"/>
              <a:t>Student ID: 30083959</a:t>
            </a:r>
          </a:p>
          <a:p>
            <a:pPr algn="l"/>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ynamic Color Waves Wallpaper - Kam ...">
            <a:extLst>
              <a:ext uri="{FF2B5EF4-FFF2-40B4-BE49-F238E27FC236}">
                <a16:creationId xmlns:a16="http://schemas.microsoft.com/office/drawing/2014/main" id="{61777049-298E-A3EC-2CA6-31A8A8F22A83}"/>
              </a:ext>
            </a:extLst>
          </p:cNvPr>
          <p:cNvPicPr>
            <a:picLocks noChangeAspect="1"/>
          </p:cNvPicPr>
          <p:nvPr/>
        </p:nvPicPr>
        <p:blipFill>
          <a:blip r:embed="rId2"/>
          <a:srcRect l="14984" r="8063"/>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a:t>Introduction</a:t>
            </a:r>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llpaper Mural Abstract Art Dynamic ...">
            <a:extLst>
              <a:ext uri="{FF2B5EF4-FFF2-40B4-BE49-F238E27FC236}">
                <a16:creationId xmlns:a16="http://schemas.microsoft.com/office/drawing/2014/main" id="{DD433E55-7EAA-C7B7-671D-E594CD00E4AF}"/>
              </a:ext>
            </a:extLst>
          </p:cNvPr>
          <p:cNvPicPr>
            <a:picLocks noChangeAspect="1"/>
          </p:cNvPicPr>
          <p:nvPr/>
        </p:nvPicPr>
        <p:blipFill>
          <a:blip r:embed="rId2"/>
          <a:stretch>
            <a:fillRect/>
          </a:stretch>
        </p:blipFill>
        <p:spPr>
          <a:xfrm>
            <a:off x="1717645" y="3996457"/>
            <a:ext cx="2143125" cy="2143125"/>
          </a:xfrm>
          <a:prstGeom prst="rect">
            <a:avLst/>
          </a:prstGeom>
        </p:spPr>
      </p:pic>
      <p:graphicFrame>
        <p:nvGraphicFramePr>
          <p:cNvPr id="17" name="Subtitle 2">
            <a:extLst>
              <a:ext uri="{FF2B5EF4-FFF2-40B4-BE49-F238E27FC236}">
                <a16:creationId xmlns:a16="http://schemas.microsoft.com/office/drawing/2014/main" id="{0B59A025-8668-4325-88AF-849D01EF3719}"/>
              </a:ext>
            </a:extLst>
          </p:cNvPr>
          <p:cNvGraphicFramePr/>
          <p:nvPr/>
        </p:nvGraphicFramePr>
        <p:xfrm>
          <a:off x="5278818" y="704491"/>
          <a:ext cx="6224335" cy="5431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003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a:t>Aims and Objectives</a:t>
            </a:r>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ims Button with Character Shows ...">
            <a:extLst>
              <a:ext uri="{FF2B5EF4-FFF2-40B4-BE49-F238E27FC236}">
                <a16:creationId xmlns:a16="http://schemas.microsoft.com/office/drawing/2014/main" id="{57AAFAA8-6FF1-E05C-9D52-2553B4BEAF90}"/>
              </a:ext>
            </a:extLst>
          </p:cNvPr>
          <p:cNvPicPr>
            <a:picLocks noChangeAspect="1"/>
          </p:cNvPicPr>
          <p:nvPr/>
        </p:nvPicPr>
        <p:blipFill>
          <a:blip r:embed="rId2"/>
          <a:stretch>
            <a:fillRect/>
          </a:stretch>
        </p:blipFill>
        <p:spPr>
          <a:xfrm>
            <a:off x="55084" y="4638226"/>
            <a:ext cx="2592776" cy="2225435"/>
          </a:xfrm>
          <a:prstGeom prst="rect">
            <a:avLst/>
          </a:prstGeom>
        </p:spPr>
      </p:pic>
      <p:graphicFrame>
        <p:nvGraphicFramePr>
          <p:cNvPr id="15" name="Subtitle 2">
            <a:extLst>
              <a:ext uri="{FF2B5EF4-FFF2-40B4-BE49-F238E27FC236}">
                <a16:creationId xmlns:a16="http://schemas.microsoft.com/office/drawing/2014/main" id="{A80C6828-2A79-B932-CA04-D65153FB59F3}"/>
              </a:ext>
            </a:extLst>
          </p:cNvPr>
          <p:cNvGraphicFramePr/>
          <p:nvPr/>
        </p:nvGraphicFramePr>
        <p:xfrm>
          <a:off x="5278818" y="704491"/>
          <a:ext cx="6224335" cy="5431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226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504818" y="82812"/>
            <a:ext cx="7152067" cy="10176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a:t>Methodology and design</a:t>
            </a:r>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32DF93B4-B3EB-15E9-2A7C-D7BE7D9238E2}"/>
              </a:ext>
            </a:extLst>
          </p:cNvPr>
          <p:cNvSpPr txBox="1">
            <a:spLocks/>
          </p:cNvSpPr>
          <p:nvPr/>
        </p:nvSpPr>
        <p:spPr>
          <a:xfrm>
            <a:off x="5968931" y="1020793"/>
            <a:ext cx="6224335" cy="54315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a:buChar char="•"/>
            </a:pPr>
            <a:r>
              <a:rPr lang="en-US" sz="2200" b="1" dirty="0">
                <a:ea typeface="+mn-lt"/>
                <a:cs typeface="+mn-lt"/>
              </a:rPr>
              <a:t>Design Approval:</a:t>
            </a:r>
            <a:r>
              <a:rPr lang="en-US" sz="2200" dirty="0">
                <a:ea typeface="+mn-lt"/>
                <a:cs typeface="+mn-lt"/>
              </a:rPr>
              <a:t> Confirm the app design with a clear splash screen.</a:t>
            </a:r>
            <a:endParaRPr lang="en-US" dirty="0">
              <a:ea typeface="+mn-lt"/>
              <a:cs typeface="+mn-lt"/>
            </a:endParaRPr>
          </a:p>
          <a:p>
            <a:pPr marL="285750" indent="-285750" algn="l">
              <a:buFont typeface="Arial"/>
              <a:buChar char="•"/>
            </a:pPr>
            <a:r>
              <a:rPr lang="en-US" sz="2200" b="1" dirty="0">
                <a:ea typeface="+mn-lt"/>
                <a:cs typeface="+mn-lt"/>
              </a:rPr>
              <a:t>Splash Screen Creation:</a:t>
            </a:r>
            <a:r>
              <a:rPr lang="en-US" sz="2200" dirty="0">
                <a:ea typeface="+mn-lt"/>
                <a:cs typeface="+mn-lt"/>
              </a:rPr>
              <a:t> Use animated logos and text from </a:t>
            </a:r>
            <a:r>
              <a:rPr lang="en-US" sz="2200" dirty="0" err="1">
                <a:ea typeface="+mn-lt"/>
                <a:cs typeface="+mn-lt"/>
              </a:rPr>
              <a:t>Pexels</a:t>
            </a:r>
            <a:r>
              <a:rPr lang="en-US" sz="2200" dirty="0">
                <a:ea typeface="+mn-lt"/>
                <a:cs typeface="+mn-lt"/>
              </a:rPr>
              <a:t> for user engagement.</a:t>
            </a:r>
            <a:endParaRPr lang="en-US" dirty="0">
              <a:ea typeface="+mn-lt"/>
              <a:cs typeface="+mn-lt"/>
            </a:endParaRPr>
          </a:p>
          <a:p>
            <a:pPr marL="285750" indent="-285750" algn="l">
              <a:buFont typeface="Arial"/>
              <a:buChar char="•"/>
            </a:pPr>
            <a:r>
              <a:rPr lang="en-US" sz="2200" b="1" dirty="0">
                <a:ea typeface="+mn-lt"/>
                <a:cs typeface="+mn-lt"/>
              </a:rPr>
              <a:t>User Interface Development:</a:t>
            </a:r>
            <a:r>
              <a:rPr lang="en-US" sz="2200" dirty="0">
                <a:ea typeface="+mn-lt"/>
                <a:cs typeface="+mn-lt"/>
              </a:rPr>
              <a:t> Build a simple layout with categories and favorite wallpapers (Elgendy et al., 2021).</a:t>
            </a:r>
            <a:endParaRPr lang="en-US" dirty="0">
              <a:ea typeface="+mn-lt"/>
              <a:cs typeface="+mn-lt"/>
            </a:endParaRPr>
          </a:p>
          <a:p>
            <a:pPr marL="285750" indent="-285750" algn="l">
              <a:buFont typeface="Arial"/>
              <a:buChar char="•"/>
            </a:pPr>
            <a:r>
              <a:rPr lang="en-US" sz="2200" b="1" dirty="0" err="1">
                <a:ea typeface="+mn-lt"/>
                <a:cs typeface="+mn-lt"/>
              </a:rPr>
              <a:t>Pexels</a:t>
            </a:r>
            <a:r>
              <a:rPr lang="en-US" sz="2200" b="1" dirty="0">
                <a:ea typeface="+mn-lt"/>
                <a:cs typeface="+mn-lt"/>
              </a:rPr>
              <a:t> API Integration:</a:t>
            </a:r>
            <a:r>
              <a:rPr lang="en-US" sz="2200" dirty="0">
                <a:ea typeface="+mn-lt"/>
                <a:cs typeface="+mn-lt"/>
              </a:rPr>
              <a:t> Implement the API for accessing high-quality images.</a:t>
            </a:r>
            <a:endParaRPr lang="en-US" dirty="0">
              <a:ea typeface="+mn-lt"/>
              <a:cs typeface="+mn-lt"/>
            </a:endParaRPr>
          </a:p>
          <a:p>
            <a:pPr algn="l"/>
            <a:endParaRPr lang="en-US" sz="2200" dirty="0">
              <a:ea typeface="+mn-lt"/>
              <a:cs typeface="+mn-lt"/>
            </a:endParaRPr>
          </a:p>
          <a:p>
            <a:pPr marL="57150" algn="l"/>
            <a:endParaRPr lang="en-US" sz="2200" dirty="0"/>
          </a:p>
          <a:p>
            <a:pPr indent="-228600" algn="l">
              <a:buFont typeface="Arial" panose="020B0604020202020204" pitchFamily="34" charset="0"/>
              <a:buChar char="•"/>
            </a:pPr>
            <a:endParaRPr lang="en-US" sz="2200" dirty="0"/>
          </a:p>
        </p:txBody>
      </p:sp>
      <p:pic>
        <p:nvPicPr>
          <p:cNvPr id="5" name="Picture 4" descr="A screenshot of a phone&#10;&#10;Description automatically generated">
            <a:extLst>
              <a:ext uri="{FF2B5EF4-FFF2-40B4-BE49-F238E27FC236}">
                <a16:creationId xmlns:a16="http://schemas.microsoft.com/office/drawing/2014/main" id="{755B9EF6-48F3-4F2A-1CF7-6F90EFDF1371}"/>
              </a:ext>
            </a:extLst>
          </p:cNvPr>
          <p:cNvPicPr>
            <a:picLocks noChangeAspect="1"/>
          </p:cNvPicPr>
          <p:nvPr/>
        </p:nvPicPr>
        <p:blipFill>
          <a:blip r:embed="rId2"/>
          <a:stretch>
            <a:fillRect/>
          </a:stretch>
        </p:blipFill>
        <p:spPr>
          <a:xfrm>
            <a:off x="143772" y="1175234"/>
            <a:ext cx="5837211" cy="4723194"/>
          </a:xfrm>
          <a:prstGeom prst="rect">
            <a:avLst/>
          </a:prstGeom>
        </p:spPr>
      </p:pic>
    </p:spTree>
    <p:extLst>
      <p:ext uri="{BB962C8B-B14F-4D97-AF65-F5344CB8AC3E}">
        <p14:creationId xmlns:p14="http://schemas.microsoft.com/office/powerpoint/2010/main" val="351034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a:t>Challenges faced</a:t>
            </a:r>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32DF93B4-B3EB-15E9-2A7C-D7BE7D9238E2}"/>
              </a:ext>
            </a:extLst>
          </p:cNvPr>
          <p:cNvSpPr txBox="1">
            <a:spLocks/>
          </p:cNvSpPr>
          <p:nvPr/>
        </p:nvSpPr>
        <p:spPr>
          <a:xfrm>
            <a:off x="5278818" y="704491"/>
            <a:ext cx="6224335" cy="5431536"/>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a:buChar char="•"/>
            </a:pPr>
            <a:r>
              <a:rPr lang="en-US" sz="2200" b="1" dirty="0">
                <a:ea typeface="+mn-lt"/>
                <a:cs typeface="+mn-lt"/>
              </a:rPr>
              <a:t>Splash Screen Animation Complexity</a:t>
            </a:r>
            <a:endParaRPr lang="en-US" dirty="0"/>
          </a:p>
          <a:p>
            <a:pPr algn="l"/>
            <a:r>
              <a:rPr lang="en-US" sz="2200" dirty="0">
                <a:ea typeface="+mn-lt"/>
                <a:cs typeface="+mn-lt"/>
              </a:rPr>
              <a:t> Ensuring smooth animation without slowing down the app.</a:t>
            </a:r>
            <a:endParaRPr lang="en-US" dirty="0"/>
          </a:p>
          <a:p>
            <a:pPr marL="285750" indent="-285750" algn="l">
              <a:buFont typeface="Arial"/>
              <a:buChar char="•"/>
            </a:pPr>
            <a:r>
              <a:rPr lang="en-US" sz="2200" b="1" dirty="0">
                <a:ea typeface="+mn-lt"/>
                <a:cs typeface="+mn-lt"/>
              </a:rPr>
              <a:t>API Integration Challenges</a:t>
            </a:r>
            <a:endParaRPr lang="en-US" dirty="0"/>
          </a:p>
          <a:p>
            <a:pPr algn="l"/>
            <a:r>
              <a:rPr lang="en-US" sz="2200" dirty="0">
                <a:ea typeface="+mn-lt"/>
                <a:cs typeface="+mn-lt"/>
              </a:rPr>
              <a:t> Difficulties with incorporating </a:t>
            </a:r>
            <a:r>
              <a:rPr lang="en-US" sz="2200" dirty="0" err="1">
                <a:ea typeface="+mn-lt"/>
                <a:cs typeface="+mn-lt"/>
              </a:rPr>
              <a:t>Pexels</a:t>
            </a:r>
            <a:r>
              <a:rPr lang="en-US" sz="2200" dirty="0">
                <a:ea typeface="+mn-lt"/>
                <a:cs typeface="+mn-lt"/>
              </a:rPr>
              <a:t> API for diverse wallpapers.</a:t>
            </a:r>
            <a:endParaRPr lang="en-US" dirty="0"/>
          </a:p>
          <a:p>
            <a:pPr marL="285750" indent="-285750" algn="l">
              <a:buFont typeface="Arial"/>
              <a:buChar char="•"/>
            </a:pPr>
            <a:r>
              <a:rPr lang="en-US" sz="2200" b="1" dirty="0">
                <a:ea typeface="+mn-lt"/>
                <a:cs typeface="+mn-lt"/>
              </a:rPr>
              <a:t>Search Function Performance</a:t>
            </a:r>
            <a:endParaRPr lang="en-US" dirty="0"/>
          </a:p>
          <a:p>
            <a:pPr algn="l"/>
            <a:r>
              <a:rPr lang="en-US" sz="2200" dirty="0">
                <a:ea typeface="+mn-lt"/>
                <a:cs typeface="+mn-lt"/>
              </a:rPr>
              <a:t> Issues with optimizing search functionality and results (</a:t>
            </a:r>
            <a:r>
              <a:rPr lang="en-US" sz="2200" dirty="0" err="1">
                <a:ea typeface="+mn-lt"/>
                <a:cs typeface="+mn-lt"/>
              </a:rPr>
              <a:t>Karjatkar</a:t>
            </a:r>
            <a:r>
              <a:rPr lang="en-US" sz="2200" dirty="0">
                <a:ea typeface="+mn-lt"/>
                <a:cs typeface="+mn-lt"/>
              </a:rPr>
              <a:t> et al., 2024).</a:t>
            </a:r>
            <a:endParaRPr lang="en-US" dirty="0"/>
          </a:p>
          <a:p>
            <a:pPr marL="285750" indent="-285750" algn="l">
              <a:buFont typeface="Arial"/>
              <a:buChar char="•"/>
            </a:pPr>
            <a:r>
              <a:rPr lang="en-US" sz="2200" b="1" dirty="0">
                <a:ea typeface="+mn-lt"/>
                <a:cs typeface="+mn-lt"/>
              </a:rPr>
              <a:t>Image Loading and Caching</a:t>
            </a:r>
            <a:endParaRPr lang="en-US" dirty="0"/>
          </a:p>
          <a:p>
            <a:pPr algn="l"/>
            <a:r>
              <a:rPr lang="en-US" sz="2200" dirty="0">
                <a:ea typeface="+mn-lt"/>
                <a:cs typeface="+mn-lt"/>
              </a:rPr>
              <a:t> Managing large images without affecting app performance.</a:t>
            </a:r>
            <a:endParaRPr lang="en-US" dirty="0"/>
          </a:p>
          <a:p>
            <a:pPr marL="285750" indent="-285750" algn="l">
              <a:buFont typeface="Arial"/>
              <a:buChar char="•"/>
            </a:pPr>
            <a:r>
              <a:rPr lang="en-US" sz="2200" b="1" dirty="0">
                <a:ea typeface="+mn-lt"/>
                <a:cs typeface="+mn-lt"/>
              </a:rPr>
              <a:t>Compatibility Across Devices</a:t>
            </a:r>
            <a:endParaRPr lang="en-US" dirty="0"/>
          </a:p>
          <a:p>
            <a:pPr algn="l"/>
            <a:r>
              <a:rPr lang="en-US" sz="2200" dirty="0">
                <a:ea typeface="+mn-lt"/>
                <a:cs typeface="+mn-lt"/>
              </a:rPr>
              <a:t> Ensuring consistent performance on different Android devices.</a:t>
            </a:r>
            <a:endParaRPr lang="en-US" dirty="0"/>
          </a:p>
          <a:p>
            <a:pPr marL="57150" algn="l"/>
            <a:endParaRPr lang="en-US" sz="2200" dirty="0"/>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397363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a:t>How to overcome challenges</a:t>
            </a:r>
            <a:endParaRPr lang="en-US" sz="5400" dirty="0"/>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Subtitle 2">
            <a:extLst>
              <a:ext uri="{FF2B5EF4-FFF2-40B4-BE49-F238E27FC236}">
                <a16:creationId xmlns:a16="http://schemas.microsoft.com/office/drawing/2014/main" id="{09296C40-E77C-C3AC-B2F3-A1E50F7D11D1}"/>
              </a:ext>
            </a:extLst>
          </p:cNvPr>
          <p:cNvGraphicFramePr/>
          <p:nvPr/>
        </p:nvGraphicFramePr>
        <p:xfrm>
          <a:off x="5278818" y="704491"/>
          <a:ext cx="62243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42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a:t>Results and Discussion</a:t>
            </a:r>
            <a:endParaRPr lang="en-US" sz="5400" dirty="0"/>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32DF93B4-B3EB-15E9-2A7C-D7BE7D9238E2}"/>
              </a:ext>
            </a:extLst>
          </p:cNvPr>
          <p:cNvSpPr txBox="1">
            <a:spLocks/>
          </p:cNvSpPr>
          <p:nvPr/>
        </p:nvSpPr>
        <p:spPr>
          <a:xfrm>
            <a:off x="5278818" y="704491"/>
            <a:ext cx="6224335" cy="54315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a:buChar char="•"/>
            </a:pPr>
            <a:r>
              <a:rPr lang="en-US" sz="2200" dirty="0">
                <a:ea typeface="+mn-lt"/>
                <a:cs typeface="+mn-lt"/>
              </a:rPr>
              <a:t>Splash Screen Design Enhanced App Attractiveness.</a:t>
            </a:r>
            <a:endParaRPr lang="en-US" dirty="0"/>
          </a:p>
          <a:p>
            <a:pPr marL="285750" indent="-285750" algn="l">
              <a:buFont typeface="Arial"/>
              <a:buChar char="•"/>
            </a:pPr>
            <a:r>
              <a:rPr lang="en-US" sz="2200" dirty="0">
                <a:ea typeface="+mn-lt"/>
                <a:cs typeface="+mn-lt"/>
              </a:rPr>
              <a:t>Simple UI Increased User Engagement and Navigation Ease.</a:t>
            </a:r>
            <a:endParaRPr lang="en-US" dirty="0"/>
          </a:p>
          <a:p>
            <a:pPr marL="285750" indent="-285750" algn="l">
              <a:buFont typeface="Arial"/>
              <a:buChar char="•"/>
            </a:pPr>
            <a:r>
              <a:rPr lang="en-US" sz="2200" dirty="0" err="1">
                <a:ea typeface="+mn-lt"/>
                <a:cs typeface="+mn-lt"/>
              </a:rPr>
              <a:t>Pexels</a:t>
            </a:r>
            <a:r>
              <a:rPr lang="en-US" sz="2200" dirty="0">
                <a:ea typeface="+mn-lt"/>
                <a:cs typeface="+mn-lt"/>
              </a:rPr>
              <a:t> API Provided High-Quality, Dynamic Wallpaper Options.</a:t>
            </a:r>
            <a:endParaRPr lang="en-US" dirty="0"/>
          </a:p>
          <a:p>
            <a:pPr marL="285750" indent="-285750" algn="l">
              <a:buFont typeface="Arial"/>
              <a:buChar char="•"/>
            </a:pPr>
            <a:r>
              <a:rPr lang="en-US" sz="2200" dirty="0">
                <a:ea typeface="+mn-lt"/>
                <a:cs typeface="+mn-lt"/>
              </a:rPr>
              <a:t>Search-Based and Curated Methods Improved User Satisfaction.</a:t>
            </a:r>
            <a:endParaRPr lang="en-US" dirty="0"/>
          </a:p>
          <a:p>
            <a:pPr marL="285750" indent="-285750" algn="l">
              <a:buFont typeface="Arial"/>
              <a:buChar char="•"/>
            </a:pPr>
            <a:r>
              <a:rPr lang="en-US" sz="2200" dirty="0">
                <a:ea typeface="+mn-lt"/>
                <a:cs typeface="+mn-lt"/>
              </a:rPr>
              <a:t>Extensive Testing Ensured High App Performance and Compatibility (</a:t>
            </a:r>
            <a:r>
              <a:rPr lang="en-US" sz="2200" err="1">
                <a:ea typeface="+mn-lt"/>
                <a:cs typeface="+mn-lt"/>
              </a:rPr>
              <a:t>Philippaerts</a:t>
            </a:r>
            <a:r>
              <a:rPr lang="en-US" sz="2200" dirty="0">
                <a:ea typeface="+mn-lt"/>
                <a:cs typeface="+mn-lt"/>
              </a:rPr>
              <a:t>, Preuveneers and Joosen, 2022).</a:t>
            </a:r>
            <a:endParaRPr lang="en-US" dirty="0"/>
          </a:p>
          <a:p>
            <a:pPr marL="57150" algn="l"/>
            <a:endParaRPr lang="en-US" sz="2200" dirty="0"/>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167192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a:t>Conclusion</a:t>
            </a:r>
            <a:endParaRPr lang="en-US" sz="5400" dirty="0"/>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nclusion Sticker. Conclusion Square ...">
            <a:extLst>
              <a:ext uri="{FF2B5EF4-FFF2-40B4-BE49-F238E27FC236}">
                <a16:creationId xmlns:a16="http://schemas.microsoft.com/office/drawing/2014/main" id="{3ED7B5A7-2778-43FE-3DAA-9229F825278D}"/>
              </a:ext>
            </a:extLst>
          </p:cNvPr>
          <p:cNvPicPr>
            <a:picLocks noChangeAspect="1"/>
          </p:cNvPicPr>
          <p:nvPr/>
        </p:nvPicPr>
        <p:blipFill>
          <a:blip r:embed="rId2"/>
          <a:stretch>
            <a:fillRect/>
          </a:stretch>
        </p:blipFill>
        <p:spPr>
          <a:xfrm>
            <a:off x="57689" y="5249983"/>
            <a:ext cx="4571640" cy="1548261"/>
          </a:xfrm>
          <a:prstGeom prst="rect">
            <a:avLst/>
          </a:prstGeom>
        </p:spPr>
      </p:pic>
      <p:graphicFrame>
        <p:nvGraphicFramePr>
          <p:cNvPr id="13" name="Subtitle 2">
            <a:extLst>
              <a:ext uri="{FF2B5EF4-FFF2-40B4-BE49-F238E27FC236}">
                <a16:creationId xmlns:a16="http://schemas.microsoft.com/office/drawing/2014/main" id="{5B6B03FF-C6E3-7E14-1514-F9A8EF55DF46}"/>
              </a:ext>
            </a:extLst>
          </p:cNvPr>
          <p:cNvGraphicFramePr/>
          <p:nvPr/>
        </p:nvGraphicFramePr>
        <p:xfrm>
          <a:off x="5278818" y="704491"/>
          <a:ext cx="6224335" cy="5431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13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a:t>References</a:t>
            </a:r>
            <a:endParaRPr lang="en-US" sz="5400" dirty="0"/>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32DF93B4-B3EB-15E9-2A7C-D7BE7D9238E2}"/>
              </a:ext>
            </a:extLst>
          </p:cNvPr>
          <p:cNvSpPr txBox="1">
            <a:spLocks/>
          </p:cNvSpPr>
          <p:nvPr/>
        </p:nvSpPr>
        <p:spPr>
          <a:xfrm>
            <a:off x="5278818" y="704491"/>
            <a:ext cx="6224335" cy="5431536"/>
          </a:xfrm>
          <a:prstGeom prst="rect">
            <a:avLst/>
          </a:prstGeom>
        </p:spPr>
        <p:txBody>
          <a:bodyPr vert="horz" lIns="91440" tIns="45720" rIns="91440" bIns="45720" rtlCol="0" anchor="ctr">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p>
          <a:p>
            <a:pPr marL="342900" indent="-342900" algn="l">
              <a:buChar char="•"/>
            </a:pPr>
            <a:r>
              <a:rPr lang="en-US" sz="2200" dirty="0">
                <a:ea typeface="+mn-lt"/>
                <a:cs typeface="+mn-lt"/>
              </a:rPr>
              <a:t>Elgendy, I.A., Zhang, W.-Z., Liu, C.-Y. and Hsu, C.-H., 2021. An Efficient and Secured Framework for Mobile Cloud Computing. IEEE Transactions on Cloud Computing [Online], 9(1), pp.79–87. Available from: </a:t>
            </a:r>
            <a:r>
              <a:rPr lang="en-US" sz="2200" dirty="0">
                <a:ea typeface="+mn-lt"/>
                <a:cs typeface="+mn-lt"/>
                <a:hlinkClick r:id="rId2"/>
              </a:rPr>
              <a:t>https://doi.org/10.1109/tcc.2018.2847347</a:t>
            </a:r>
            <a:r>
              <a:rPr lang="en-US" sz="2200" dirty="0">
                <a:ea typeface="+mn-lt"/>
                <a:cs typeface="+mn-lt"/>
              </a:rPr>
              <a:t>.</a:t>
            </a:r>
            <a:endParaRPr lang="en-US"/>
          </a:p>
          <a:p>
            <a:pPr marL="342900" indent="-342900" algn="l">
              <a:buChar char="•"/>
            </a:pPr>
            <a:r>
              <a:rPr lang="en-US" sz="2200" dirty="0">
                <a:ea typeface="+mn-lt"/>
                <a:cs typeface="+mn-lt"/>
              </a:rPr>
              <a:t>Gan, C.L. and Balakrishnan, V., 2016. An Empirical Study of Factors Affecting Mobile Wireless Technology Adoption for Promoting Interactive Lectures in Higher Education. The International Review of Research in Open and Distributed Learning [Online], 17(1). Available from: </a:t>
            </a:r>
            <a:r>
              <a:rPr lang="en-US" sz="2200" dirty="0">
                <a:ea typeface="+mn-lt"/>
                <a:cs typeface="+mn-lt"/>
                <a:hlinkClick r:id="rId3"/>
              </a:rPr>
              <a:t>https://doi.org/10.19173/irrodl.v17i1.2111</a:t>
            </a:r>
            <a:r>
              <a:rPr lang="en-US" sz="2200" dirty="0">
                <a:ea typeface="+mn-lt"/>
                <a:cs typeface="+mn-lt"/>
              </a:rPr>
              <a:t>.</a:t>
            </a:r>
            <a:endParaRPr lang="en-US"/>
          </a:p>
          <a:p>
            <a:pPr marL="342900" indent="-342900" algn="l">
              <a:buChar char="•"/>
            </a:pPr>
            <a:r>
              <a:rPr lang="en-US" sz="2200" dirty="0">
                <a:ea typeface="+mn-lt"/>
                <a:cs typeface="+mn-lt"/>
              </a:rPr>
              <a:t>Gao, J., Bai, X., Tsai, W.-T. and Uehara, T., 2014. Mobile Application Testing: A Tutorial. Computer [Online], 47(2), pp.46–55. Available from: </a:t>
            </a:r>
            <a:r>
              <a:rPr lang="en-US" sz="2200" dirty="0">
                <a:ea typeface="+mn-lt"/>
                <a:cs typeface="+mn-lt"/>
                <a:hlinkClick r:id="rId4"/>
              </a:rPr>
              <a:t>https://doi.org/10.1109/mc.2013.445</a:t>
            </a:r>
            <a:r>
              <a:rPr lang="en-US" sz="2200" dirty="0">
                <a:ea typeface="+mn-lt"/>
                <a:cs typeface="+mn-lt"/>
              </a:rPr>
              <a:t>.</a:t>
            </a:r>
            <a:endParaRPr lang="en-US"/>
          </a:p>
          <a:p>
            <a:pPr marL="342900" indent="-342900" algn="l">
              <a:buChar char="•"/>
            </a:pPr>
            <a:r>
              <a:rPr lang="en-US" sz="2200" dirty="0" err="1">
                <a:ea typeface="+mn-lt"/>
                <a:cs typeface="+mn-lt"/>
              </a:rPr>
              <a:t>Karjatkar</a:t>
            </a:r>
            <a:r>
              <a:rPr lang="en-US" sz="2200" dirty="0">
                <a:ea typeface="+mn-lt"/>
                <a:cs typeface="+mn-lt"/>
              </a:rPr>
              <a:t>, S. et al. (2024) 'AN EMPIRICAL STUDY OF DEVELOPING ANDRIOD APPLICATIONS,' International Research Journal of Modernization in Engineering Technology and Science [Preprint]. </a:t>
            </a:r>
            <a:r>
              <a:rPr lang="en-US" sz="2200" dirty="0">
                <a:ea typeface="+mn-lt"/>
                <a:cs typeface="+mn-lt"/>
                <a:hlinkClick r:id="rId5"/>
              </a:rPr>
              <a:t>https://doi.org/10.56726/irjmets51243</a:t>
            </a:r>
            <a:r>
              <a:rPr lang="en-US" sz="2200" dirty="0">
                <a:ea typeface="+mn-lt"/>
                <a:cs typeface="+mn-lt"/>
              </a:rPr>
              <a:t>.</a:t>
            </a:r>
            <a:endParaRPr lang="en-US"/>
          </a:p>
          <a:p>
            <a:pPr marL="342900" indent="-342900" algn="l">
              <a:buChar char="•"/>
            </a:pPr>
            <a:r>
              <a:rPr lang="en-US" sz="2200" dirty="0" err="1">
                <a:ea typeface="+mn-lt"/>
                <a:cs typeface="+mn-lt"/>
              </a:rPr>
              <a:t>Kopsiaftis</a:t>
            </a:r>
            <a:r>
              <a:rPr lang="en-US" sz="2200" dirty="0">
                <a:ea typeface="+mn-lt"/>
                <a:cs typeface="+mn-lt"/>
              </a:rPr>
              <a:t>, G. et al. (2021) 'Application Programming Interface for a Customer Experience Analysis Tool,' in Frontiers in artificial intelligence and applications. </a:t>
            </a:r>
            <a:r>
              <a:rPr lang="en-US" sz="2200" dirty="0">
                <a:ea typeface="+mn-lt"/>
                <a:cs typeface="+mn-lt"/>
                <a:hlinkClick r:id="rId6"/>
              </a:rPr>
              <a:t>https://doi.org/10.3233/faia210092</a:t>
            </a:r>
            <a:r>
              <a:rPr lang="en-US" sz="2200" dirty="0">
                <a:ea typeface="+mn-lt"/>
                <a:cs typeface="+mn-lt"/>
              </a:rPr>
              <a:t>.</a:t>
            </a:r>
            <a:endParaRPr lang="en-US"/>
          </a:p>
          <a:p>
            <a:pPr marL="342900" indent="-342900" algn="l">
              <a:buChar char="•"/>
            </a:pPr>
            <a:r>
              <a:rPr lang="en-US" sz="2200" dirty="0" err="1">
                <a:ea typeface="+mn-lt"/>
                <a:cs typeface="+mn-lt"/>
              </a:rPr>
              <a:t>Philippaerts</a:t>
            </a:r>
            <a:r>
              <a:rPr lang="en-US" sz="2200" dirty="0">
                <a:ea typeface="+mn-lt"/>
                <a:cs typeface="+mn-lt"/>
              </a:rPr>
              <a:t>, P., Preuveneers, D. and Joosen, W. (2022) '</a:t>
            </a:r>
            <a:r>
              <a:rPr lang="en-US" sz="2200" dirty="0" err="1">
                <a:ea typeface="+mn-lt"/>
                <a:cs typeface="+mn-lt"/>
              </a:rPr>
              <a:t>OAuch</a:t>
            </a:r>
            <a:r>
              <a:rPr lang="en-US" sz="2200" dirty="0">
                <a:ea typeface="+mn-lt"/>
                <a:cs typeface="+mn-lt"/>
              </a:rPr>
              <a:t>: Exploring Security Compliance in the OAuth 2.0 Ecosystem,' emanticscholar.org [Preprint]. </a:t>
            </a:r>
            <a:r>
              <a:rPr lang="en-US" sz="2200" dirty="0">
                <a:ea typeface="+mn-lt"/>
                <a:cs typeface="+mn-lt"/>
                <a:hlinkClick r:id="rId7"/>
              </a:rPr>
              <a:t>https://doi.org/10.1145/3545948.3545955</a:t>
            </a:r>
            <a:r>
              <a:rPr lang="en-US" sz="2200" dirty="0">
                <a:ea typeface="+mn-lt"/>
                <a:cs typeface="+mn-lt"/>
              </a:rPr>
              <a:t>.</a:t>
            </a:r>
            <a:endParaRPr lang="en-US"/>
          </a:p>
          <a:p>
            <a:pPr marL="57150" algn="l"/>
            <a:endParaRPr lang="en-US" sz="2200" dirty="0"/>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95518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1350</Words>
  <Application>Microsoft Office PowerPoint</Application>
  <PresentationFormat>Widescreen</PresentationFormat>
  <Paragraphs>106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Dynamic Walls: A Wallpaper Application </vt:lpstr>
      <vt:lpstr>Project Overview</vt:lpstr>
      <vt:lpstr>Project Overview</vt:lpstr>
      <vt:lpstr>Project Overview</vt:lpstr>
      <vt:lpstr>Project Overview</vt:lpstr>
      <vt:lpstr>Project Overview</vt:lpstr>
      <vt:lpstr>Project Overview</vt:lpstr>
      <vt:lpstr>Project Overview</vt:lpstr>
      <vt:lpstr>Project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Saad A (FCES)</cp:lastModifiedBy>
  <cp:revision>172</cp:revision>
  <dcterms:created xsi:type="dcterms:W3CDTF">2013-07-15T20:26:40Z</dcterms:created>
  <dcterms:modified xsi:type="dcterms:W3CDTF">2024-09-18T22:59:58Z</dcterms:modified>
</cp:coreProperties>
</file>