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115624-21E2-4E86-858D-AC527FAE4B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CF7EB96-3610-4C6D-B2BF-60AB42301C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2021/08/07 11:01:46 د.ن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5D7FB312-3706-4029-A91E-6BB5E9204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2021-08-07T17:31:47Z</dcterms:created>
  <dcterms:modified xsi:type="dcterms:W3CDTF">2021-08-07T17:31:47Z</dcterms:modified>
</cp:coreProperties>
</file>