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6" r:id="rId3"/>
    <p:sldId id="292" r:id="rId4"/>
    <p:sldId id="293" r:id="rId5"/>
    <p:sldId id="524" r:id="rId6"/>
    <p:sldId id="438" r:id="rId7"/>
    <p:sldId id="514" r:id="rId8"/>
    <p:sldId id="515" r:id="rId9"/>
    <p:sldId id="519" r:id="rId10"/>
    <p:sldId id="517" r:id="rId11"/>
    <p:sldId id="518" r:id="rId12"/>
    <p:sldId id="520" r:id="rId13"/>
    <p:sldId id="521" r:id="rId14"/>
    <p:sldId id="522" r:id="rId15"/>
    <p:sldId id="52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CFF"/>
    <a:srgbClr val="00FF84"/>
    <a:srgbClr val="99CCFF"/>
    <a:srgbClr val="6699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249" autoAdjust="0"/>
  </p:normalViewPr>
  <p:slideViewPr>
    <p:cSldViewPr>
      <p:cViewPr varScale="1">
        <p:scale>
          <a:sx n="76" d="100"/>
          <a:sy n="76" d="100"/>
        </p:scale>
        <p:origin x="93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8E5C3A-A5D4-DFCB-D2A6-7DC5B3645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9D8A-510F-E67F-0DA7-D33BF6BCC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ADB3-2A5D-4B06-BCAC-6C85FEB7E68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D35B3-0EC7-9204-393C-905A163C2A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EF40-4524-B853-AF4B-B6B28E252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682B-489A-4920-A802-FD86BB4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F5C3-C384-4551-85DC-05AE1E9CC46C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8AA0-66E6-466B-8315-9F78D17704DA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354-75F6-4526-AC9A-9DC59EE26043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0B9F-BC3F-4740-AC24-BA5B9C2B7F53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D9FB-7491-4CFD-8BF3-EB7CAC8C08AA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E55F-DE89-4098-BF16-600BDDB820AD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5D4D-2A06-4F48-B0B1-2EF9B127CFA3}" type="datetime1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F9A-80B7-4FB4-835F-C67C76869186}" type="datetime1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103F-47BE-47A4-8A34-6F09F649BAF0}" type="datetime1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D78-1AEC-4FCF-8AC0-EA92D93337DA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A466C68-E601-4657-B6D2-5E477AC03042}" type="datetime1">
              <a:rPr lang="en-US" smtClean="0"/>
              <a:t>6/30/2024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1"/>
            <a:ext cx="12192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799"/>
            <a:ext cx="110744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148AA7-B0ED-473A-BC19-44440753079A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64416"/>
            <a:ext cx="8305800" cy="174058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Encoding hidden text into image using steganography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41237-ACE1-7941-91A6-255F5BE2E0F5}"/>
              </a:ext>
            </a:extLst>
          </p:cNvPr>
          <p:cNvSpPr txBox="1"/>
          <p:nvPr/>
        </p:nvSpPr>
        <p:spPr>
          <a:xfrm>
            <a:off x="1524000" y="543671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Khulna University of Engineering &amp; Technology, Khulna-9203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Bangladesh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6054-0383-CDAA-5A3D-AEB05BD38D12}"/>
              </a:ext>
            </a:extLst>
          </p:cNvPr>
          <p:cNvSpPr/>
          <p:nvPr/>
        </p:nvSpPr>
        <p:spPr>
          <a:xfrm>
            <a:off x="762000" y="2407418"/>
            <a:ext cx="3505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Presented By: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Md Mahir Abrar Khan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Roll: 1907008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baseline="30000" dirty="0">
                <a:solidFill>
                  <a:srgbClr val="FFFF00"/>
                </a:solidFill>
              </a:rPr>
              <a:t>th</a:t>
            </a:r>
            <a:r>
              <a:rPr lang="en-US" sz="2400" dirty="0">
                <a:solidFill>
                  <a:srgbClr val="FFFF00"/>
                </a:solidFill>
              </a:rPr>
              <a:t> year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  <a:r>
              <a:rPr lang="en-US" sz="2400" baseline="30000" dirty="0">
                <a:solidFill>
                  <a:srgbClr val="FFFF00"/>
                </a:solidFill>
              </a:rPr>
              <a:t>st</a:t>
            </a:r>
            <a:r>
              <a:rPr lang="en-US" sz="2400" dirty="0">
                <a:solidFill>
                  <a:srgbClr val="FFFF00"/>
                </a:solidFill>
              </a:rPr>
              <a:t> semester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EE10F-5563-513B-DD59-756F7FBF1990}"/>
              </a:ext>
            </a:extLst>
          </p:cNvPr>
          <p:cNvSpPr/>
          <p:nvPr/>
        </p:nvSpPr>
        <p:spPr>
          <a:xfrm>
            <a:off x="5694902" y="2274838"/>
            <a:ext cx="6039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             Gratitude To Hon’ble Teachers: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n-US" sz="2400" i="0" dirty="0">
                <a:solidFill>
                  <a:srgbClr val="FFFF00"/>
                </a:solidFill>
                <a:effectLst/>
              </a:rPr>
              <a:t>Dr. SK. </a:t>
            </a:r>
            <a:r>
              <a:rPr lang="en-US" sz="2400" i="0" dirty="0" err="1">
                <a:solidFill>
                  <a:srgbClr val="FFFF00"/>
                </a:solidFill>
                <a:effectLst/>
              </a:rPr>
              <a:t>Masudul</a:t>
            </a:r>
            <a:r>
              <a:rPr lang="en-US" sz="2400" i="0" dirty="0">
                <a:solidFill>
                  <a:srgbClr val="FFFF00"/>
                </a:solidFill>
                <a:effectLst/>
              </a:rPr>
              <a:t> Ahsan         </a:t>
            </a:r>
            <a:r>
              <a:rPr lang="en-US" sz="2400" i="0" dirty="0" err="1">
                <a:solidFill>
                  <a:srgbClr val="FFFF00"/>
                </a:solidFill>
                <a:effectLst/>
              </a:rPr>
              <a:t>Dipannita</a:t>
            </a:r>
            <a:r>
              <a:rPr lang="en-US" sz="2400" i="0" dirty="0">
                <a:solidFill>
                  <a:srgbClr val="FFFF00"/>
                </a:solidFill>
                <a:effectLst/>
              </a:rPr>
              <a:t> Biswas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Professor                                 Lecturer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Dept of CSE                             Dept of CSE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KUET , Khulna                         KUET , Khulna</a:t>
            </a:r>
          </a:p>
        </p:txBody>
      </p:sp>
    </p:spTree>
    <p:extLst>
      <p:ext uri="{BB962C8B-B14F-4D97-AF65-F5344CB8AC3E}">
        <p14:creationId xmlns:p14="http://schemas.microsoft.com/office/powerpoint/2010/main" val="21310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62"/>
    </mc:Choice>
    <mc:Fallback xmlns="">
      <p:transition advTm="101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442965" y="55579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 : Image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4378988" y="5557969"/>
            <a:ext cx="343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 : Image After embedding the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BEED4-C04C-66DE-5262-ABEF9C47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CB27B-E7DA-DD46-8C2F-8573C572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8" y="1741008"/>
            <a:ext cx="3657600" cy="3669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9EF-CEFE-5681-5EF7-7E628FFEF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723" y="1741008"/>
            <a:ext cx="3669192" cy="3669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D18C06-29F1-5015-AC19-DE8D4D81FB09}"/>
              </a:ext>
            </a:extLst>
          </p:cNvPr>
          <p:cNvSpPr txBox="1"/>
          <p:nvPr/>
        </p:nvSpPr>
        <p:spPr>
          <a:xfrm>
            <a:off x="8380307" y="5557968"/>
            <a:ext cx="34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 : Image After encryption</a:t>
            </a:r>
          </a:p>
        </p:txBody>
      </p:sp>
    </p:spTree>
    <p:extLst>
      <p:ext uri="{BB962C8B-B14F-4D97-AF65-F5344CB8AC3E}">
        <p14:creationId xmlns:p14="http://schemas.microsoft.com/office/powerpoint/2010/main" val="184001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609600" y="5213815"/>
            <a:ext cx="35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10 : Blue channel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4419600" y="5188799"/>
            <a:ext cx="36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11 : Blue Channel After embedding the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1890-B36B-FA43-47E3-45E99C16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02448"/>
            <a:ext cx="3544916" cy="3550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AF9E6-CC3C-1197-5C62-117CEAF7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92" y="1402448"/>
            <a:ext cx="3607980" cy="3602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515D4-A5FF-C981-5BC4-10CB97628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444" y="1402448"/>
            <a:ext cx="3602236" cy="3602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5F041-2C5F-FF2B-F7BC-D290C5C7B26B}"/>
              </a:ext>
            </a:extLst>
          </p:cNvPr>
          <p:cNvSpPr txBox="1"/>
          <p:nvPr/>
        </p:nvSpPr>
        <p:spPr>
          <a:xfrm>
            <a:off x="8289526" y="5198144"/>
            <a:ext cx="36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12 : Blue Channel After encryption</a:t>
            </a:r>
          </a:p>
        </p:txBody>
      </p:sp>
    </p:spTree>
    <p:extLst>
      <p:ext uri="{BB962C8B-B14F-4D97-AF65-F5344CB8AC3E}">
        <p14:creationId xmlns:p14="http://schemas.microsoft.com/office/powerpoint/2010/main" val="7756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68F0-2B22-1B60-76BB-DD08F000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7F78-8ECB-6306-05A0-D3D29FEA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Splitting the encrypted image into RGB channels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Multiplying each channel with the encryption key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Merging the channels back to form the encoded image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B809-8DEA-5DDE-7D4D-7D74AB26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609600" y="5213815"/>
            <a:ext cx="35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13 : Blue channel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4419600" y="5188799"/>
            <a:ext cx="36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14 : Blue Channel After embedding the text and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1890-B36B-FA43-47E3-45E99C16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6" y="1409284"/>
            <a:ext cx="3773516" cy="3779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515D4-A5FF-C981-5BC4-10CB9762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64" y="1439429"/>
            <a:ext cx="3771979" cy="377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5F041-2C5F-FF2B-F7BC-D290C5C7B26B}"/>
              </a:ext>
            </a:extLst>
          </p:cNvPr>
          <p:cNvSpPr txBox="1"/>
          <p:nvPr/>
        </p:nvSpPr>
        <p:spPr>
          <a:xfrm>
            <a:off x="8289526" y="5198144"/>
            <a:ext cx="36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15 : Blue Channel After decrypting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30E13-A881-7F5B-50AC-C75A923E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155" y="1426165"/>
            <a:ext cx="3789969" cy="37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609600" y="5213815"/>
            <a:ext cx="35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16 : Image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4268964" y="5188799"/>
            <a:ext cx="36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17 : Image After embedding the text and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5F041-2C5F-FF2B-F7BC-D290C5C7B26B}"/>
              </a:ext>
            </a:extLst>
          </p:cNvPr>
          <p:cNvSpPr txBox="1"/>
          <p:nvPr/>
        </p:nvSpPr>
        <p:spPr>
          <a:xfrm>
            <a:off x="8289526" y="5198144"/>
            <a:ext cx="3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18 : Image After decryption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2331-4DF2-8553-C954-C22F1E5A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2" y="1531199"/>
            <a:ext cx="36576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539EF-828C-F076-0815-AF6F2455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42" y="1528952"/>
            <a:ext cx="3669192" cy="3669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92CBF-4E98-F01B-3815-8CB02AF1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672" y="1531199"/>
            <a:ext cx="36460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4DD1-8F40-C3B5-BFFC-3994DD26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1964-F4E2-D00F-46D9-4E6DF3E1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Splitting the image into RGB channels</a:t>
            </a:r>
          </a:p>
          <a:p>
            <a:endParaRPr lang="en-US" dirty="0"/>
          </a:p>
          <a:p>
            <a:r>
              <a:rPr lang="en-US" dirty="0"/>
              <a:t>Dividing blue channel into 8x8 blocks</a:t>
            </a:r>
          </a:p>
          <a:p>
            <a:endParaRPr lang="en-US" dirty="0"/>
          </a:p>
          <a:p>
            <a:r>
              <a:rPr lang="en-US" dirty="0"/>
              <a:t>Quantizing </a:t>
            </a:r>
            <a:r>
              <a:rPr lang="en-US" dirty="0" err="1"/>
              <a:t>dct</a:t>
            </a:r>
            <a:r>
              <a:rPr lang="en-US" dirty="0"/>
              <a:t> blocks</a:t>
            </a:r>
          </a:p>
          <a:p>
            <a:endParaRPr lang="en-US" dirty="0"/>
          </a:p>
          <a:p>
            <a:r>
              <a:rPr lang="en-US" dirty="0"/>
              <a:t>Iterating through quantized DCT blocks and extracting LSB from DC coefficients</a:t>
            </a:r>
          </a:p>
          <a:p>
            <a:endParaRPr lang="en-US" dirty="0"/>
          </a:p>
          <a:p>
            <a:r>
              <a:rPr lang="en-US" dirty="0"/>
              <a:t>Building message bits and build the secret message</a:t>
            </a:r>
          </a:p>
          <a:p>
            <a:endParaRPr lang="en-US" dirty="0"/>
          </a:p>
          <a:p>
            <a:r>
              <a:rPr lang="en-US" dirty="0"/>
              <a:t>Merging the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27487-6D6B-7895-FD5A-2E69A84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438401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GB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4544"/>
            <a:ext cx="45720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Working Procedure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Encoding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Decoding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Encryption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4"/>
    </mc:Choice>
    <mc:Fallback xmlns="">
      <p:transition advTm="50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33223" y="5830874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DE64-887A-A17A-FC27-681DCC62F6F9}"/>
              </a:ext>
            </a:extLst>
          </p:cNvPr>
          <p:cNvSpPr txBox="1"/>
          <p:nvPr/>
        </p:nvSpPr>
        <p:spPr>
          <a:xfrm>
            <a:off x="994676" y="2149344"/>
            <a:ext cx="998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Steganography is the practice of concealing information within other non-secret text or data.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used in digital watermarking, protecting intellectual property, covert communication, and securing digital content.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Applications include embedding hidden messages in images, audio, and video files, and enhancing cybersecurity by disguising sensitive information.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29"/>
    </mc:Choice>
    <mc:Fallback xmlns="">
      <p:transition advTm="239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Working Procedure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DCF8E-92AB-E00B-97EB-637A85E1ED83}"/>
              </a:ext>
            </a:extLst>
          </p:cNvPr>
          <p:cNvSpPr/>
          <p:nvPr/>
        </p:nvSpPr>
        <p:spPr>
          <a:xfrm>
            <a:off x="609600" y="3046325"/>
            <a:ext cx="2133600" cy="1144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the text into the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2DC8B-3CF8-5DEC-4A9A-B9221A382CA4}"/>
              </a:ext>
            </a:extLst>
          </p:cNvPr>
          <p:cNvSpPr/>
          <p:nvPr/>
        </p:nvSpPr>
        <p:spPr>
          <a:xfrm>
            <a:off x="3585588" y="3027484"/>
            <a:ext cx="2133600" cy="1144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 the encoded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9D186-17AC-A4FA-A5CE-3B33FA427E0A}"/>
              </a:ext>
            </a:extLst>
          </p:cNvPr>
          <p:cNvSpPr/>
          <p:nvPr/>
        </p:nvSpPr>
        <p:spPr>
          <a:xfrm>
            <a:off x="6476998" y="3027483"/>
            <a:ext cx="2133600" cy="1144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 the encrypted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607DB-30B1-703D-AE98-42CAD2136312}"/>
              </a:ext>
            </a:extLst>
          </p:cNvPr>
          <p:cNvSpPr/>
          <p:nvPr/>
        </p:nvSpPr>
        <p:spPr>
          <a:xfrm>
            <a:off x="9471408" y="3027483"/>
            <a:ext cx="2133600" cy="1144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the hidden text from the encoded image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48BDAC-CAF8-22F0-CD38-DC1151FCF8F5}"/>
              </a:ext>
            </a:extLst>
          </p:cNvPr>
          <p:cNvSpPr/>
          <p:nvPr/>
        </p:nvSpPr>
        <p:spPr>
          <a:xfrm>
            <a:off x="990600" y="1428999"/>
            <a:ext cx="1066800" cy="10570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B9FA4C-3D28-2358-84FF-CB6B97E5A87A}"/>
              </a:ext>
            </a:extLst>
          </p:cNvPr>
          <p:cNvSpPr/>
          <p:nvPr/>
        </p:nvSpPr>
        <p:spPr>
          <a:xfrm>
            <a:off x="990600" y="4953000"/>
            <a:ext cx="1066800" cy="10570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02B2FB-731D-86A7-3955-D7B32C2881B5}"/>
              </a:ext>
            </a:extLst>
          </p:cNvPr>
          <p:cNvSpPr/>
          <p:nvPr/>
        </p:nvSpPr>
        <p:spPr>
          <a:xfrm>
            <a:off x="5391150" y="1081913"/>
            <a:ext cx="1409700" cy="14359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E2644D-711D-420D-3559-19386CC93BF5}"/>
              </a:ext>
            </a:extLst>
          </p:cNvPr>
          <p:cNvSpPr/>
          <p:nvPr/>
        </p:nvSpPr>
        <p:spPr>
          <a:xfrm>
            <a:off x="2880738" y="4781087"/>
            <a:ext cx="1409700" cy="14359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E238BE-DC2C-D200-566B-0E2120157C36}"/>
              </a:ext>
            </a:extLst>
          </p:cNvPr>
          <p:cNvSpPr/>
          <p:nvPr/>
        </p:nvSpPr>
        <p:spPr>
          <a:xfrm>
            <a:off x="2785907" y="1157818"/>
            <a:ext cx="1409700" cy="14359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5ACD49-DA87-652A-1BA3-203D0D81648C}"/>
              </a:ext>
            </a:extLst>
          </p:cNvPr>
          <p:cNvCxnSpPr>
            <a:stCxn id="11" idx="4"/>
          </p:cNvCxnSpPr>
          <p:nvPr/>
        </p:nvCxnSpPr>
        <p:spPr>
          <a:xfrm rot="5400000">
            <a:off x="1243839" y="2766164"/>
            <a:ext cx="560322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86C63E-F43E-A0AA-7AA4-DF2BFA671A69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1139825" y="4568825"/>
            <a:ext cx="76200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0EF7218-FBEF-A5C9-D89C-25F57C0AD2DE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rot="10800000">
            <a:off x="2057400" y="5481502"/>
            <a:ext cx="823338" cy="17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3C07C9E-03CD-3BC8-492F-E63B26E2F390}"/>
              </a:ext>
            </a:extLst>
          </p:cNvPr>
          <p:cNvCxnSpPr>
            <a:stCxn id="17" idx="2"/>
            <a:endCxn id="11" idx="6"/>
          </p:cNvCxnSpPr>
          <p:nvPr/>
        </p:nvCxnSpPr>
        <p:spPr>
          <a:xfrm rot="10800000" flipV="1">
            <a:off x="2057401" y="1875815"/>
            <a:ext cx="728507" cy="81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79FFBD8-9219-21C8-6270-1CF7DF139D4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743200" y="3599822"/>
            <a:ext cx="842388" cy="18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08F42D3-D476-A766-7237-0D1D138E512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4407982" y="2044316"/>
            <a:ext cx="1227574" cy="73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BC9E0-E22F-1CAE-C7F6-B72E6A5A1F6B}"/>
              </a:ext>
            </a:extLst>
          </p:cNvPr>
          <p:cNvCxnSpPr>
            <a:stCxn id="15" idx="6"/>
            <a:endCxn id="9" idx="0"/>
          </p:cNvCxnSpPr>
          <p:nvPr/>
        </p:nvCxnSpPr>
        <p:spPr>
          <a:xfrm>
            <a:off x="6800850" y="1799910"/>
            <a:ext cx="742948" cy="122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C47AE5-6819-68B6-D0E3-F498E52481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610598" y="3599821"/>
            <a:ext cx="8608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9D73A6-8D5F-ED06-CDE7-A9ED15A236E0}"/>
              </a:ext>
            </a:extLst>
          </p:cNvPr>
          <p:cNvSpPr txBox="1"/>
          <p:nvPr/>
        </p:nvSpPr>
        <p:spPr>
          <a:xfrm>
            <a:off x="4195607" y="60352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: Flow chart of working procedure</a:t>
            </a:r>
          </a:p>
        </p:txBody>
      </p:sp>
    </p:spTree>
    <p:extLst>
      <p:ext uri="{BB962C8B-B14F-4D97-AF65-F5344CB8AC3E}">
        <p14:creationId xmlns:p14="http://schemas.microsoft.com/office/powerpoint/2010/main" val="11037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500"/>
    </mc:Choice>
    <mc:Fallback xmlns="">
      <p:transition advTm="23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05CD-149C-7806-8C48-9F4163C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F0BE-5498-202A-43C1-FDF6C457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A342A-7CC5-B457-D234-2B34F3DA03E8}"/>
              </a:ext>
            </a:extLst>
          </p:cNvPr>
          <p:cNvSpPr txBox="1"/>
          <p:nvPr/>
        </p:nvSpPr>
        <p:spPr>
          <a:xfrm>
            <a:off x="4343400" y="629233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: Simple user interface for the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8F228-DB04-22D3-C5F7-99ED8338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44993"/>
            <a:ext cx="7162800" cy="50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891"/>
            <a:ext cx="11612879" cy="48996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Splitting the input image into blue, green , red channel</a:t>
            </a:r>
          </a:p>
          <a:p>
            <a:pPr>
              <a:lnSpc>
                <a:spcPct val="150000"/>
              </a:lnSpc>
            </a:pPr>
            <a:r>
              <a:rPr lang="en-US" dirty="0"/>
              <a:t>Dividing blue channel int 8x8 block and forming image blocks</a:t>
            </a:r>
          </a:p>
          <a:p>
            <a:pPr>
              <a:lnSpc>
                <a:spcPct val="150000"/>
              </a:lnSpc>
            </a:pPr>
            <a:r>
              <a:rPr lang="en-US" dirty="0"/>
              <a:t>Applying Discrete cosine transform to each of the image blocks to find the DC coefficient</a:t>
            </a:r>
          </a:p>
          <a:p>
            <a:pPr>
              <a:lnSpc>
                <a:spcPct val="150000"/>
              </a:lnSpc>
            </a:pPr>
            <a:r>
              <a:rPr lang="en-US" dirty="0"/>
              <a:t>Quantize the DC coefficient of each block</a:t>
            </a:r>
          </a:p>
          <a:p>
            <a:pPr>
              <a:lnSpc>
                <a:spcPct val="150000"/>
              </a:lnSpc>
            </a:pPr>
            <a:r>
              <a:rPr lang="en-US" dirty="0"/>
              <a:t>By looping through the quantized block embedding the bits of each character of the hidden text at the top left position of the blocks .</a:t>
            </a:r>
          </a:p>
          <a:p>
            <a:pPr>
              <a:lnSpc>
                <a:spcPct val="150000"/>
              </a:lnSpc>
            </a:pPr>
            <a:r>
              <a:rPr lang="en-US" dirty="0"/>
              <a:t>And then reconstructing the green channel form the blocks.</a:t>
            </a:r>
          </a:p>
          <a:p>
            <a:pPr>
              <a:lnSpc>
                <a:spcPct val="150000"/>
              </a:lnSpc>
            </a:pPr>
            <a:r>
              <a:rPr lang="en-US" dirty="0"/>
              <a:t>Reconstructing the image from the channel by merging operation 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308"/>
    </mc:Choice>
    <mc:Fallback xmlns="">
      <p:transition advTm="153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34566-6FE5-FA72-1485-F0E6B3D1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95400"/>
            <a:ext cx="4572000" cy="458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13E30-E5DD-A992-D5B4-E2B047A2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1295400"/>
            <a:ext cx="4572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889698" y="596163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 :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7239000" y="592730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 : After embedding the text</a:t>
            </a:r>
          </a:p>
        </p:txBody>
      </p:sp>
    </p:spTree>
    <p:extLst>
      <p:ext uri="{BB962C8B-B14F-4D97-AF65-F5344CB8AC3E}">
        <p14:creationId xmlns:p14="http://schemas.microsoft.com/office/powerpoint/2010/main" val="135300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D7-B8F7-B45F-6804-2BC4B5A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38BB-322B-D26A-242B-3FADCA9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46FF-FEDE-A8B0-281B-0C49746509A8}"/>
              </a:ext>
            </a:extLst>
          </p:cNvPr>
          <p:cNvSpPr txBox="1"/>
          <p:nvPr/>
        </p:nvSpPr>
        <p:spPr>
          <a:xfrm>
            <a:off x="609600" y="5900117"/>
            <a:ext cx="465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 : Blue channel Before Embedding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2E9C-4E3B-1A49-AA59-A60E879C14A2}"/>
              </a:ext>
            </a:extLst>
          </p:cNvPr>
          <p:cNvSpPr txBox="1"/>
          <p:nvPr/>
        </p:nvSpPr>
        <p:spPr>
          <a:xfrm>
            <a:off x="6794702" y="5927301"/>
            <a:ext cx="44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 Blue Channel After embedding the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1890-B36B-FA43-47E3-45E99C16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2448"/>
            <a:ext cx="4365453" cy="437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AF9E6-CC3C-1197-5C62-117CEAF7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04" y="1350765"/>
            <a:ext cx="4482898" cy="44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15C8-6C22-ECCD-C1AF-C0345CBE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4AA-815E-5457-B7B1-04AD341D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Generating a matrix using normal distribution to use as decryption key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 image into RGB channels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Dividing the image with the key channel wise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Merging all the channels 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0E15E-9CCB-BA60-54DE-CCE95A88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21294</TotalTime>
  <Words>531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Wingdings 2</vt:lpstr>
      <vt:lpstr>Wingdings 3</vt:lpstr>
      <vt:lpstr>Module</vt:lpstr>
      <vt:lpstr>Encoding hidden text into image using steganography</vt:lpstr>
      <vt:lpstr>Contents of Presentation</vt:lpstr>
      <vt:lpstr>Introduction</vt:lpstr>
      <vt:lpstr>Working Procedure</vt:lpstr>
      <vt:lpstr>User Interface</vt:lpstr>
      <vt:lpstr>Encoding</vt:lpstr>
      <vt:lpstr>Encoding(Cnt’d)</vt:lpstr>
      <vt:lpstr>Encoding(Cnt’d)</vt:lpstr>
      <vt:lpstr>Encrypting</vt:lpstr>
      <vt:lpstr>Encrypting(Cnt’d)</vt:lpstr>
      <vt:lpstr>Encrypting(Cnt’d)</vt:lpstr>
      <vt:lpstr>Decrypting</vt:lpstr>
      <vt:lpstr>Decrypting(Cnt’d)</vt:lpstr>
      <vt:lpstr>Decrypting(Cnt’d)</vt:lpstr>
      <vt:lpstr>Decoding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subject/>
  <dc:creator>Sakib &amp; Nipa</dc:creator>
  <cp:keywords/>
  <dc:description/>
  <cp:lastModifiedBy>Mahir Abrar</cp:lastModifiedBy>
  <cp:revision>249</cp:revision>
  <dcterms:created xsi:type="dcterms:W3CDTF">2017-02-25T17:24:22Z</dcterms:created>
  <dcterms:modified xsi:type="dcterms:W3CDTF">2024-06-30T11:26:17Z</dcterms:modified>
  <cp:category/>
</cp:coreProperties>
</file>