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008" y="-2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7B0-F085-4864-AD02-8C76F1DE27E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37C0-3EC4-4A2A-91AA-5DAD25F6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5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7B0-F085-4864-AD02-8C76F1DE27E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37C0-3EC4-4A2A-91AA-5DAD25F6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0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7B0-F085-4864-AD02-8C76F1DE27E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37C0-3EC4-4A2A-91AA-5DAD25F6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2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7B0-F085-4864-AD02-8C76F1DE27E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37C0-3EC4-4A2A-91AA-5DAD25F6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1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7B0-F085-4864-AD02-8C76F1DE27E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37C0-3EC4-4A2A-91AA-5DAD25F6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7B0-F085-4864-AD02-8C76F1DE27E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37C0-3EC4-4A2A-91AA-5DAD25F6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5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7B0-F085-4864-AD02-8C76F1DE27E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37C0-3EC4-4A2A-91AA-5DAD25F6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7B0-F085-4864-AD02-8C76F1DE27E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37C0-3EC4-4A2A-91AA-5DAD25F6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7B0-F085-4864-AD02-8C76F1DE27E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37C0-3EC4-4A2A-91AA-5DAD25F6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0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7B0-F085-4864-AD02-8C76F1DE27E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37C0-3EC4-4A2A-91AA-5DAD25F6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9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7B0-F085-4864-AD02-8C76F1DE27E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37C0-3EC4-4A2A-91AA-5DAD25F6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8A7B0-F085-4864-AD02-8C76F1DE27E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037C0-3EC4-4A2A-91AA-5DAD25F6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7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3D455-D407-DDC3-A3FA-D3E37520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CAC0DE-41FE-BC39-606E-0DB8B7DD36EF}"/>
              </a:ext>
            </a:extLst>
          </p:cNvPr>
          <p:cNvGrpSpPr/>
          <p:nvPr/>
        </p:nvGrpSpPr>
        <p:grpSpPr>
          <a:xfrm>
            <a:off x="768827" y="480103"/>
            <a:ext cx="5117351" cy="3127877"/>
            <a:chOff x="641238" y="1274322"/>
            <a:chExt cx="5433994" cy="371435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8C8C78-4B53-41A7-7A6F-9DFFC6485C0D}"/>
                </a:ext>
              </a:extLst>
            </p:cNvPr>
            <p:cNvSpPr txBox="1"/>
            <p:nvPr/>
          </p:nvSpPr>
          <p:spPr>
            <a:xfrm>
              <a:off x="641238" y="1274322"/>
              <a:ext cx="318067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Gaussian Kernel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Performs smoothing operation on image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E85193-F334-0A28-8C1B-99CED3C9115A}"/>
                </a:ext>
              </a:extLst>
            </p:cNvPr>
            <p:cNvGrpSpPr/>
            <p:nvPr/>
          </p:nvGrpSpPr>
          <p:grpSpPr>
            <a:xfrm>
              <a:off x="1274524" y="1993082"/>
              <a:ext cx="4800708" cy="2995597"/>
              <a:chOff x="1274524" y="1993082"/>
              <a:chExt cx="4800708" cy="29955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A0AD1F5-AC5A-AA78-2422-F3FE5E69D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4524" y="1993082"/>
                <a:ext cx="4800708" cy="2584613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AE4C52-4A31-84D1-E66A-C48875F6617A}"/>
                  </a:ext>
                </a:extLst>
              </p:cNvPr>
              <p:cNvSpPr txBox="1"/>
              <p:nvPr/>
            </p:nvSpPr>
            <p:spPr>
              <a:xfrm>
                <a:off x="1492103" y="4680902"/>
                <a:ext cx="41885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Fig-1: </a:t>
                </a:r>
                <a:r>
                  <a:rPr lang="fr-FR" sz="1400" dirty="0" err="1"/>
                  <a:t>Gaussian</a:t>
                </a:r>
                <a:r>
                  <a:rPr lang="fr-FR" sz="1400" dirty="0"/>
                  <a:t> </a:t>
                </a:r>
                <a:r>
                  <a:rPr lang="fr-FR" sz="1400" dirty="0" err="1"/>
                  <a:t>with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sigmaX</a:t>
                </a:r>
                <a:r>
                  <a:rPr lang="fr-FR" sz="1400" dirty="0"/>
                  <a:t>=1 </a:t>
                </a:r>
                <a:r>
                  <a:rPr lang="fr-FR" sz="1400" dirty="0" err="1"/>
                  <a:t>sigmaY</a:t>
                </a:r>
                <a:r>
                  <a:rPr lang="fr-FR" sz="1400" dirty="0"/>
                  <a:t>=1, center = (3,3)</a:t>
                </a:r>
                <a:endParaRPr lang="en-US" sz="1400" dirty="0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5669D68-F781-ED7B-5C00-32D640FA6E57}"/>
              </a:ext>
            </a:extLst>
          </p:cNvPr>
          <p:cNvSpPr txBox="1"/>
          <p:nvPr/>
        </p:nvSpPr>
        <p:spPr>
          <a:xfrm>
            <a:off x="2231577" y="207461"/>
            <a:ext cx="3253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GRAY-SCALE Convolution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2492E0-02FC-8F83-CAD0-D44E82A0E483}"/>
              </a:ext>
            </a:extLst>
          </p:cNvPr>
          <p:cNvGrpSpPr/>
          <p:nvPr/>
        </p:nvGrpSpPr>
        <p:grpSpPr>
          <a:xfrm>
            <a:off x="821990" y="3668636"/>
            <a:ext cx="4998735" cy="3176474"/>
            <a:chOff x="641238" y="1274322"/>
            <a:chExt cx="5308039" cy="377206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3E8D3E-B2B4-BAE2-BEF3-A72B96C311AF}"/>
                </a:ext>
              </a:extLst>
            </p:cNvPr>
            <p:cNvSpPr txBox="1"/>
            <p:nvPr/>
          </p:nvSpPr>
          <p:spPr>
            <a:xfrm>
              <a:off x="641238" y="1274322"/>
              <a:ext cx="3377488" cy="730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Kernel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Performs smoothing operation on image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503B065-D087-86A3-5DA6-62977433A8E6}"/>
                </a:ext>
              </a:extLst>
            </p:cNvPr>
            <p:cNvGrpSpPr/>
            <p:nvPr/>
          </p:nvGrpSpPr>
          <p:grpSpPr>
            <a:xfrm>
              <a:off x="920014" y="1993082"/>
              <a:ext cx="5029263" cy="3053306"/>
              <a:chOff x="920014" y="1993082"/>
              <a:chExt cx="5029263" cy="3053306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E4D105E1-161E-C202-9E6D-D0B9137C2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0014" y="1993082"/>
                <a:ext cx="5029263" cy="2584612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E2A274-76C8-2485-3459-B6387C775436}"/>
                  </a:ext>
                </a:extLst>
              </p:cNvPr>
              <p:cNvSpPr txBox="1"/>
              <p:nvPr/>
            </p:nvSpPr>
            <p:spPr>
              <a:xfrm>
                <a:off x="1492103" y="4680903"/>
                <a:ext cx="3548115" cy="365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Fig-2: </a:t>
                </a:r>
                <a:r>
                  <a:rPr lang="fr-FR" sz="1400" dirty="0" err="1"/>
                  <a:t>Mean</a:t>
                </a:r>
                <a:r>
                  <a:rPr lang="fr-FR" sz="1400" dirty="0"/>
                  <a:t> of size (3x3) </a:t>
                </a:r>
                <a:r>
                  <a:rPr lang="fr-FR" sz="1400" dirty="0" err="1"/>
                  <a:t>with</a:t>
                </a:r>
                <a:r>
                  <a:rPr lang="fr-FR" sz="1400" dirty="0"/>
                  <a:t> center = (1,1)</a:t>
                </a:r>
                <a:endParaRPr lang="en-US" sz="1400"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47E2AA-611F-3063-A52A-FC04E780BE6C}"/>
              </a:ext>
            </a:extLst>
          </p:cNvPr>
          <p:cNvGrpSpPr/>
          <p:nvPr/>
        </p:nvGrpSpPr>
        <p:grpSpPr>
          <a:xfrm>
            <a:off x="768827" y="6796513"/>
            <a:ext cx="5117351" cy="3176474"/>
            <a:chOff x="641238" y="1274322"/>
            <a:chExt cx="5133116" cy="377206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654CE7-C5D7-CD61-877E-5C044D2FB660}"/>
                </a:ext>
              </a:extLst>
            </p:cNvPr>
            <p:cNvSpPr txBox="1"/>
            <p:nvPr/>
          </p:nvSpPr>
          <p:spPr>
            <a:xfrm>
              <a:off x="641238" y="1274322"/>
              <a:ext cx="3377488" cy="730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Laplacian Kernel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Performs smoothing operation on image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69DC3B6-0941-40DB-26FA-BBE33FCA05DB}"/>
                </a:ext>
              </a:extLst>
            </p:cNvPr>
            <p:cNvGrpSpPr/>
            <p:nvPr/>
          </p:nvGrpSpPr>
          <p:grpSpPr>
            <a:xfrm>
              <a:off x="1274525" y="1993082"/>
              <a:ext cx="4499829" cy="3053306"/>
              <a:chOff x="1274525" y="1993082"/>
              <a:chExt cx="4499829" cy="3053306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4C469A47-AFB1-BC94-0FA6-CC6777351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74525" y="1993082"/>
                <a:ext cx="4499829" cy="258461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D04246-A43F-F622-F7E0-FEA19083B8A3}"/>
                  </a:ext>
                </a:extLst>
              </p:cNvPr>
              <p:cNvSpPr txBox="1"/>
              <p:nvPr/>
            </p:nvSpPr>
            <p:spPr>
              <a:xfrm>
                <a:off x="1492103" y="4680903"/>
                <a:ext cx="3501196" cy="365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Fig-3: </a:t>
                </a:r>
                <a:r>
                  <a:rPr lang="fr-FR" sz="1400" dirty="0" err="1"/>
                  <a:t>Laplacian</a:t>
                </a:r>
                <a:r>
                  <a:rPr lang="fr-FR" sz="1400" dirty="0"/>
                  <a:t> of size 3x3 </a:t>
                </a:r>
                <a:r>
                  <a:rPr lang="fr-FR" sz="1400" dirty="0" err="1"/>
                  <a:t>with</a:t>
                </a:r>
                <a:r>
                  <a:rPr lang="fr-FR" sz="1400" dirty="0"/>
                  <a:t> center = (1,1)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475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668ED-B3C2-BAE7-EB74-CD591B479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B23C02D-C9F8-CB00-995B-0C3611B0FB2C}"/>
              </a:ext>
            </a:extLst>
          </p:cNvPr>
          <p:cNvGrpSpPr/>
          <p:nvPr/>
        </p:nvGrpSpPr>
        <p:grpSpPr>
          <a:xfrm>
            <a:off x="768827" y="480103"/>
            <a:ext cx="5117351" cy="3127877"/>
            <a:chOff x="641238" y="1274322"/>
            <a:chExt cx="5433994" cy="371435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5F9FBD-A65D-829C-EF1D-53557BA18DA9}"/>
                </a:ext>
              </a:extLst>
            </p:cNvPr>
            <p:cNvSpPr txBox="1"/>
            <p:nvPr/>
          </p:nvSpPr>
          <p:spPr>
            <a:xfrm>
              <a:off x="641238" y="1274322"/>
              <a:ext cx="318067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Gaussian Kernel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Performs smoothing operation on image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A029A6-1A81-1AA5-77A5-99A9325A9E95}"/>
                </a:ext>
              </a:extLst>
            </p:cNvPr>
            <p:cNvGrpSpPr/>
            <p:nvPr/>
          </p:nvGrpSpPr>
          <p:grpSpPr>
            <a:xfrm>
              <a:off x="1274524" y="1993082"/>
              <a:ext cx="4800708" cy="2995597"/>
              <a:chOff x="1274524" y="1993082"/>
              <a:chExt cx="4800708" cy="29955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780FC71-6938-B42D-74D4-F781CE974E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4524" y="1993082"/>
                <a:ext cx="4800708" cy="2584613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2DCD1E-91F7-8608-9FFB-09186ADF75F5}"/>
                  </a:ext>
                </a:extLst>
              </p:cNvPr>
              <p:cNvSpPr txBox="1"/>
              <p:nvPr/>
            </p:nvSpPr>
            <p:spPr>
              <a:xfrm>
                <a:off x="1492103" y="4680902"/>
                <a:ext cx="41885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Fig-1: </a:t>
                </a:r>
                <a:r>
                  <a:rPr lang="fr-FR" sz="1400" dirty="0" err="1"/>
                  <a:t>Gaussian</a:t>
                </a:r>
                <a:r>
                  <a:rPr lang="fr-FR" sz="1400" dirty="0"/>
                  <a:t> </a:t>
                </a:r>
                <a:r>
                  <a:rPr lang="fr-FR" sz="1400" dirty="0" err="1"/>
                  <a:t>with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sigmaX</a:t>
                </a:r>
                <a:r>
                  <a:rPr lang="fr-FR" sz="1400" dirty="0"/>
                  <a:t>=1 </a:t>
                </a:r>
                <a:r>
                  <a:rPr lang="fr-FR" sz="1400" dirty="0" err="1"/>
                  <a:t>sigmaY</a:t>
                </a:r>
                <a:r>
                  <a:rPr lang="fr-FR" sz="1400" dirty="0"/>
                  <a:t>=1, center = (3,3)</a:t>
                </a:r>
                <a:endParaRPr lang="en-US" sz="1400" dirty="0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CD42BE-5D37-EC01-B5B6-A4C1F6E26012}"/>
              </a:ext>
            </a:extLst>
          </p:cNvPr>
          <p:cNvSpPr txBox="1"/>
          <p:nvPr/>
        </p:nvSpPr>
        <p:spPr>
          <a:xfrm>
            <a:off x="2231577" y="207461"/>
            <a:ext cx="3253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GRAY-SCALE Convolution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F8B291-201D-029C-988F-CD066FAFB94C}"/>
              </a:ext>
            </a:extLst>
          </p:cNvPr>
          <p:cNvGrpSpPr/>
          <p:nvPr/>
        </p:nvGrpSpPr>
        <p:grpSpPr>
          <a:xfrm>
            <a:off x="821990" y="3668636"/>
            <a:ext cx="4998735" cy="3176474"/>
            <a:chOff x="641238" y="1274322"/>
            <a:chExt cx="5308039" cy="377206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6E1B5C-CE40-3A03-454B-895261AF3D76}"/>
                </a:ext>
              </a:extLst>
            </p:cNvPr>
            <p:cNvSpPr txBox="1"/>
            <p:nvPr/>
          </p:nvSpPr>
          <p:spPr>
            <a:xfrm>
              <a:off x="641238" y="1274322"/>
              <a:ext cx="3377488" cy="730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Kernel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Performs smoothing operation on image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98591C6-29E9-054B-2A53-B4947F4466A9}"/>
                </a:ext>
              </a:extLst>
            </p:cNvPr>
            <p:cNvGrpSpPr/>
            <p:nvPr/>
          </p:nvGrpSpPr>
          <p:grpSpPr>
            <a:xfrm>
              <a:off x="920014" y="1993082"/>
              <a:ext cx="5029263" cy="3053306"/>
              <a:chOff x="920014" y="1993082"/>
              <a:chExt cx="5029263" cy="3053306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9D2ED50-692A-8462-DB8D-64D6A9F3C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0014" y="1993082"/>
                <a:ext cx="5029263" cy="2584612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0A4B1C-1E3A-D222-C2E0-16A1F3FFADEC}"/>
                  </a:ext>
                </a:extLst>
              </p:cNvPr>
              <p:cNvSpPr txBox="1"/>
              <p:nvPr/>
            </p:nvSpPr>
            <p:spPr>
              <a:xfrm>
                <a:off x="1492103" y="4680903"/>
                <a:ext cx="3548115" cy="365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Fig-2: </a:t>
                </a:r>
                <a:r>
                  <a:rPr lang="fr-FR" sz="1400" dirty="0" err="1"/>
                  <a:t>Mean</a:t>
                </a:r>
                <a:r>
                  <a:rPr lang="fr-FR" sz="1400" dirty="0"/>
                  <a:t> of size (3x3) </a:t>
                </a:r>
                <a:r>
                  <a:rPr lang="fr-FR" sz="1400" dirty="0" err="1"/>
                  <a:t>with</a:t>
                </a:r>
                <a:r>
                  <a:rPr lang="fr-FR" sz="1400" dirty="0"/>
                  <a:t> center = (1,1)</a:t>
                </a:r>
                <a:endParaRPr lang="en-US" sz="1400"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07A43D-2479-576F-7F6A-ADD4D9180D00}"/>
              </a:ext>
            </a:extLst>
          </p:cNvPr>
          <p:cNvGrpSpPr/>
          <p:nvPr/>
        </p:nvGrpSpPr>
        <p:grpSpPr>
          <a:xfrm>
            <a:off x="768827" y="6796513"/>
            <a:ext cx="5117351" cy="3176474"/>
            <a:chOff x="641238" y="1274322"/>
            <a:chExt cx="5133116" cy="377206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73649C-D675-F03C-B999-3877449AC0C0}"/>
                </a:ext>
              </a:extLst>
            </p:cNvPr>
            <p:cNvSpPr txBox="1"/>
            <p:nvPr/>
          </p:nvSpPr>
          <p:spPr>
            <a:xfrm>
              <a:off x="641238" y="1274322"/>
              <a:ext cx="3377488" cy="730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Laplacian Kernel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Performs smoothing operation on image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B93F17E-D647-5B37-7E63-DEAA382DCA2A}"/>
                </a:ext>
              </a:extLst>
            </p:cNvPr>
            <p:cNvGrpSpPr/>
            <p:nvPr/>
          </p:nvGrpSpPr>
          <p:grpSpPr>
            <a:xfrm>
              <a:off x="1274525" y="1993082"/>
              <a:ext cx="4499829" cy="3053306"/>
              <a:chOff x="1274525" y="1993082"/>
              <a:chExt cx="4499829" cy="3053306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94C2EE6-53FD-C0DE-873D-C8DFE5F47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74525" y="1993082"/>
                <a:ext cx="4499829" cy="258461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336157-E39D-5632-1071-1E71E0B76D9F}"/>
                  </a:ext>
                </a:extLst>
              </p:cNvPr>
              <p:cNvSpPr txBox="1"/>
              <p:nvPr/>
            </p:nvSpPr>
            <p:spPr>
              <a:xfrm>
                <a:off x="1492103" y="4680903"/>
                <a:ext cx="3501196" cy="365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Fig-3: </a:t>
                </a:r>
                <a:r>
                  <a:rPr lang="fr-FR" sz="1400" dirty="0" err="1"/>
                  <a:t>Laplacian</a:t>
                </a:r>
                <a:r>
                  <a:rPr lang="fr-FR" sz="1400" dirty="0"/>
                  <a:t> of size 3x3 </a:t>
                </a:r>
                <a:r>
                  <a:rPr lang="fr-FR" sz="1400" dirty="0" err="1"/>
                  <a:t>with</a:t>
                </a:r>
                <a:r>
                  <a:rPr lang="fr-FR" sz="1400" dirty="0"/>
                  <a:t> center = (1,1)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880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136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 Saeed .</dc:creator>
  <cp:lastModifiedBy>Abu Saeed .</cp:lastModifiedBy>
  <cp:revision>2</cp:revision>
  <cp:lastPrinted>2024-02-22T06:20:09Z</cp:lastPrinted>
  <dcterms:created xsi:type="dcterms:W3CDTF">2024-02-22T06:05:15Z</dcterms:created>
  <dcterms:modified xsi:type="dcterms:W3CDTF">2024-02-22T06:20:51Z</dcterms:modified>
</cp:coreProperties>
</file>