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9144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20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D9CF-81E4-4C39-8132-2B63B4C3AA5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86FC7-ACF5-44B9-B428-42FCE3BD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www.free-cv-design.com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6551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093B-E576-4DC0-B493-B6A4DB745F9A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FD1107-B731-487B-BB81-D301EA58885C}"/>
              </a:ext>
            </a:extLst>
          </p:cNvPr>
          <p:cNvSpPr/>
          <p:nvPr/>
        </p:nvSpPr>
        <p:spPr>
          <a:xfrm>
            <a:off x="3521263" y="-15990"/>
            <a:ext cx="5622736" cy="2487093"/>
          </a:xfrm>
          <a:prstGeom prst="rect">
            <a:avLst/>
          </a:prstGeom>
          <a:solidFill>
            <a:srgbClr val="4F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14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923367A-C634-7ABC-9C07-F8BEEC733346}"/>
              </a:ext>
            </a:extLst>
          </p:cNvPr>
          <p:cNvSpPr/>
          <p:nvPr/>
        </p:nvSpPr>
        <p:spPr>
          <a:xfrm>
            <a:off x="-1" y="4232212"/>
            <a:ext cx="3521413" cy="7959790"/>
          </a:xfrm>
          <a:custGeom>
            <a:avLst/>
            <a:gdLst>
              <a:gd name="connsiteX0" fmla="*/ 0 w 2583800"/>
              <a:gd name="connsiteY0" fmla="*/ 0 h 6980363"/>
              <a:gd name="connsiteX1" fmla="*/ 2583777 w 2583800"/>
              <a:gd name="connsiteY1" fmla="*/ 0 h 6980363"/>
              <a:gd name="connsiteX2" fmla="*/ 2583800 w 2583800"/>
              <a:gd name="connsiteY2" fmla="*/ 231895 h 6980363"/>
              <a:gd name="connsiteX3" fmla="*/ 2582214 w 2583800"/>
              <a:gd name="connsiteY3" fmla="*/ 6980363 h 6980363"/>
              <a:gd name="connsiteX4" fmla="*/ 0 w 2583800"/>
              <a:gd name="connsiteY4" fmla="*/ 6980363 h 698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800" h="6980363">
                <a:moveTo>
                  <a:pt x="0" y="0"/>
                </a:moveTo>
                <a:lnTo>
                  <a:pt x="2583777" y="0"/>
                </a:lnTo>
                <a:lnTo>
                  <a:pt x="2583800" y="231895"/>
                </a:lnTo>
                <a:cubicBezTo>
                  <a:pt x="2583712" y="2515903"/>
                  <a:pt x="2581640" y="4644577"/>
                  <a:pt x="2582214" y="6980363"/>
                </a:cubicBezTo>
                <a:lnTo>
                  <a:pt x="0" y="6980363"/>
                </a:lnTo>
                <a:close/>
              </a:path>
            </a:pathLst>
          </a:custGeom>
          <a:solidFill>
            <a:srgbClr val="4F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114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645757B9-4D98-89D5-CEDE-A88C33CF9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263" y="37903"/>
            <a:ext cx="5360931" cy="142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52" tIns="47276" rIns="94552" bIns="47276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56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Md Abu Saeed</a:t>
            </a:r>
          </a:p>
          <a:p>
            <a:pPr algn="just">
              <a:lnSpc>
                <a:spcPct val="150000"/>
              </a:lnSpc>
            </a:pPr>
            <a:r>
              <a:rPr lang="en-US" sz="1368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I’m a computer science student from a renowned institution named KUET with a CGPA of 3.77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1A765D-EE6C-31CC-198D-3DD5B7F3EF88}"/>
              </a:ext>
            </a:extLst>
          </p:cNvPr>
          <p:cNvGrpSpPr/>
          <p:nvPr/>
        </p:nvGrpSpPr>
        <p:grpSpPr>
          <a:xfrm>
            <a:off x="0" y="-1"/>
            <a:ext cx="3521263" cy="12192001"/>
            <a:chOff x="0" y="-1"/>
            <a:chExt cx="3521263" cy="1219200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75E02C-BAB1-4393-B506-0D467B84661F}"/>
                </a:ext>
              </a:extLst>
            </p:cNvPr>
            <p:cNvSpPr/>
            <p:nvPr/>
          </p:nvSpPr>
          <p:spPr>
            <a:xfrm>
              <a:off x="0" y="-1"/>
              <a:ext cx="3521263" cy="12192001"/>
            </a:xfrm>
            <a:prstGeom prst="rect">
              <a:avLst/>
            </a:prstGeom>
            <a:solidFill>
              <a:srgbClr val="2A1F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14" dirty="0"/>
            </a:p>
          </p:txBody>
        </p:sp>
        <p:sp>
          <p:nvSpPr>
            <p:cNvPr id="16" name="شكل حر 78">
              <a:extLst>
                <a:ext uri="{FF2B5EF4-FFF2-40B4-BE49-F238E27FC236}">
                  <a16:creationId xmlns:a16="http://schemas.microsoft.com/office/drawing/2014/main" id="{0AD58BD3-B455-2FF3-6742-C46037E4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212" y="3488751"/>
              <a:ext cx="150172" cy="226760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4270" tIns="52135" rIns="104270" bIns="52135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68">
                <a:solidFill>
                  <a:schemeClr val="bg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B3EB30-FBDE-8627-C5A2-8168DF8BA30F}"/>
                </a:ext>
              </a:extLst>
            </p:cNvPr>
            <p:cNvGrpSpPr/>
            <p:nvPr/>
          </p:nvGrpSpPr>
          <p:grpSpPr>
            <a:xfrm>
              <a:off x="457585" y="3122712"/>
              <a:ext cx="2347721" cy="576546"/>
              <a:chOff x="457585" y="3122712"/>
              <a:chExt cx="2347721" cy="57654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1AD9CA-48F9-6C2A-3C7D-C5F921E57EF4}"/>
                  </a:ext>
                </a:extLst>
              </p:cNvPr>
              <p:cNvGrpSpPr/>
              <p:nvPr/>
            </p:nvGrpSpPr>
            <p:grpSpPr>
              <a:xfrm>
                <a:off x="876765" y="3122712"/>
                <a:ext cx="1928541" cy="576546"/>
                <a:chOff x="175274" y="1219434"/>
                <a:chExt cx="1691240" cy="50560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8FA8045-0922-D6CC-D629-4D503668C50E}"/>
                    </a:ext>
                  </a:extLst>
                </p:cNvPr>
                <p:cNvSpPr/>
                <p:nvPr/>
              </p:nvSpPr>
              <p:spPr>
                <a:xfrm>
                  <a:off x="175274" y="1540433"/>
                  <a:ext cx="1137090" cy="184605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68" dirty="0">
                      <a:solidFill>
                        <a:schemeClr val="bg1"/>
                      </a:solidFill>
                      <a:ea typeface="Times New Roman" panose="02020603050405020304" pitchFamily="18" charset="0"/>
                      <a:cs typeface="Arial" panose="020B0604020202020204" pitchFamily="34" charset="0"/>
                    </a:rPr>
                    <a:t>Daulatpur, Kushtia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FF3CEF7-3C3F-CBCA-807A-5A14F7FA7043}"/>
                    </a:ext>
                  </a:extLst>
                </p:cNvPr>
                <p:cNvSpPr/>
                <p:nvPr/>
              </p:nvSpPr>
              <p:spPr>
                <a:xfrm>
                  <a:off x="175274" y="1219434"/>
                  <a:ext cx="1691240" cy="184605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68" dirty="0">
                      <a:solidFill>
                        <a:schemeClr val="bg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abusaeed2433@gmail.com</a:t>
                  </a:r>
                  <a:endParaRPr lang="fr-FR" sz="1368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7" name="شكل حر 85">
                <a:extLst>
                  <a:ext uri="{FF2B5EF4-FFF2-40B4-BE49-F238E27FC236}">
                    <a16:creationId xmlns:a16="http://schemas.microsoft.com/office/drawing/2014/main" id="{7C0AB79C-34F1-B6AD-909C-A8DBBD1CA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585" y="3167459"/>
                <a:ext cx="212022" cy="151174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4270" tIns="52135" rIns="104270" bIns="52135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1368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3105" y="4325454"/>
            <a:ext cx="3323238" cy="4174872"/>
            <a:chOff x="261806" y="4324735"/>
            <a:chExt cx="2939194" cy="41748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0208FF-FB76-1A3D-7E09-7992860E5D04}"/>
                </a:ext>
              </a:extLst>
            </p:cNvPr>
            <p:cNvSpPr/>
            <p:nvPr/>
          </p:nvSpPr>
          <p:spPr>
            <a:xfrm flipH="1">
              <a:off x="261806" y="4324735"/>
              <a:ext cx="2939194" cy="431029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614" indent="-14482">
                <a:tabLst>
                  <a:tab pos="0" algn="l"/>
                </a:tabLst>
              </a:pPr>
              <a:r>
                <a:rPr lang="en-US" sz="2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Good At</a:t>
              </a:r>
              <a:endParaRPr lang="fr-FR" sz="2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8C011A-471E-CF0C-4803-8AD7BACAD768}"/>
                </a:ext>
              </a:extLst>
            </p:cNvPr>
            <p:cNvSpPr/>
            <p:nvPr/>
          </p:nvSpPr>
          <p:spPr>
            <a:xfrm>
              <a:off x="353802" y="4823937"/>
              <a:ext cx="2839856" cy="3675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9202" tIns="44601" rIns="89202" bIns="44601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Multiple Programming Lan.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Algorithms &amp; Data Structures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Android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iOS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Desktop app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Software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Strong decision maker 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Teamwork and Collaboration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920" y="7858664"/>
            <a:ext cx="2940326" cy="2272801"/>
            <a:chOff x="254464" y="7988136"/>
            <a:chExt cx="2940326" cy="22728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3D8012-5F0A-7464-89BC-965A2E7694EF}"/>
                </a:ext>
              </a:extLst>
            </p:cNvPr>
            <p:cNvSpPr/>
            <p:nvPr/>
          </p:nvSpPr>
          <p:spPr>
            <a:xfrm flipH="1">
              <a:off x="254464" y="7988136"/>
              <a:ext cx="2939194" cy="431029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614" indent="-14482">
                <a:tabLst>
                  <a:tab pos="0" algn="l"/>
                </a:tabLst>
              </a:pPr>
              <a:r>
                <a:rPr lang="fr-MA" sz="2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 Languages</a:t>
              </a:r>
              <a:endParaRPr lang="fr-FR" sz="2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3E8908-53F3-5034-467A-0CD72B6688D3}"/>
                </a:ext>
              </a:extLst>
            </p:cNvPr>
            <p:cNvSpPr txBox="1"/>
            <p:nvPr/>
          </p:nvSpPr>
          <p:spPr>
            <a:xfrm>
              <a:off x="445100" y="8475833"/>
              <a:ext cx="2749690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Java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Kotlin</a:t>
              </a: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 / C++</a:t>
              </a: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Python</a:t>
              </a: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Swift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105" y="10351726"/>
            <a:ext cx="2947862" cy="1454626"/>
            <a:chOff x="217313" y="10210337"/>
            <a:chExt cx="2947862" cy="145462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0A936C-6C6E-531C-BBA4-0B89B4969F74}"/>
                </a:ext>
              </a:extLst>
            </p:cNvPr>
            <p:cNvSpPr/>
            <p:nvPr/>
          </p:nvSpPr>
          <p:spPr>
            <a:xfrm flipH="1">
              <a:off x="217313" y="10210337"/>
              <a:ext cx="2944959" cy="431029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614" indent="-14482">
                <a:tabLst>
                  <a:tab pos="0" algn="l"/>
                </a:tabLst>
              </a:pPr>
              <a:r>
                <a:rPr lang="fr-MA" sz="2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Hobbies</a:t>
              </a:r>
              <a:endParaRPr lang="fr-FR" sz="2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8F75BD-D859-DFD9-ADC8-D5C42818E0FB}"/>
                </a:ext>
              </a:extLst>
            </p:cNvPr>
            <p:cNvSpPr txBox="1"/>
            <p:nvPr/>
          </p:nvSpPr>
          <p:spPr>
            <a:xfrm>
              <a:off x="413514" y="10587745"/>
              <a:ext cx="27516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Writing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Drawing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Gaming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333" y="249342"/>
            <a:ext cx="2278991" cy="2278991"/>
            <a:chOff x="598586" y="208101"/>
            <a:chExt cx="2278991" cy="22789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792DA8-A715-00E4-96F2-F343935E6774}"/>
                </a:ext>
              </a:extLst>
            </p:cNvPr>
            <p:cNvSpPr/>
            <p:nvPr/>
          </p:nvSpPr>
          <p:spPr>
            <a:xfrm>
              <a:off x="598586" y="208101"/>
              <a:ext cx="2278991" cy="2278991"/>
            </a:xfrm>
            <a:prstGeom prst="rect">
              <a:avLst/>
            </a:prstGeom>
            <a:solidFill>
              <a:srgbClr val="4F3E5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14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935" y="580722"/>
              <a:ext cx="1500040" cy="1500040"/>
            </a:xfrm>
            <a:prstGeom prst="ellipse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641899" y="2716282"/>
            <a:ext cx="5308623" cy="7622951"/>
            <a:chOff x="3336522" y="4646100"/>
            <a:chExt cx="5438077" cy="7259819"/>
          </a:xfrm>
        </p:grpSpPr>
        <p:grpSp>
          <p:nvGrpSpPr>
            <p:cNvPr id="10" name="Group 9"/>
            <p:cNvGrpSpPr/>
            <p:nvPr/>
          </p:nvGrpSpPr>
          <p:grpSpPr>
            <a:xfrm>
              <a:off x="3336522" y="4646100"/>
              <a:ext cx="5427304" cy="2554033"/>
              <a:chOff x="3385129" y="7530413"/>
              <a:chExt cx="5240919" cy="2554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BA2BA3-3A20-48E2-AE94-D9D62FF72A37}"/>
                  </a:ext>
                </a:extLst>
              </p:cNvPr>
              <p:cNvSpPr/>
              <p:nvPr/>
            </p:nvSpPr>
            <p:spPr>
              <a:xfrm>
                <a:off x="3385129" y="7530413"/>
                <a:ext cx="3586947" cy="398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MA" sz="2281" b="1" dirty="0">
                    <a:solidFill>
                      <a:srgbClr val="2A1F2C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EDUCATION</a:t>
                </a:r>
                <a:endParaRPr lang="fr-FR" sz="1685" b="1" dirty="0">
                  <a:solidFill>
                    <a:srgbClr val="2A1F2C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60F95E97-7947-DCC2-542E-258DEC48A1B7}"/>
                  </a:ext>
                </a:extLst>
              </p:cNvPr>
              <p:cNvSpPr/>
              <p:nvPr/>
            </p:nvSpPr>
            <p:spPr>
              <a:xfrm>
                <a:off x="3421024" y="8016315"/>
                <a:ext cx="5205024" cy="2068131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4552" tIns="47276" rIns="94552" bIns="47276" anchor="t" anchorCtr="0" compatLnSpc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Higher Secondary Certificate | 2019</a:t>
                </a:r>
                <a:endParaRPr lang="fr-FR" dirty="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New Govt. Degree College, Rajshahi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GPA: 5.0</a:t>
                </a:r>
              </a:p>
              <a:p>
                <a:endParaRPr lang="en-US" dirty="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BSC in Computer Science and Engineering </a:t>
                </a: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| 2025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Khulna University of Engineering &amp; Technology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CGPA: 3.77</a:t>
                </a:r>
                <a:endParaRPr lang="fr-FR" dirty="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56972" y="7432937"/>
              <a:ext cx="5381733" cy="1514028"/>
              <a:chOff x="3469274" y="8831229"/>
              <a:chExt cx="5381733" cy="151402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86ADC1-AE37-E1B5-30C5-CF9D378DF7D6}"/>
                  </a:ext>
                </a:extLst>
              </p:cNvPr>
              <p:cNvSpPr/>
              <p:nvPr/>
            </p:nvSpPr>
            <p:spPr>
              <a:xfrm>
                <a:off x="3505168" y="9268039"/>
                <a:ext cx="53458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Java Challenge: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HackerRank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Android development: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Coursera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Basic problem solving: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HackerRank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EA5D2C-75BE-95E8-7FF9-36F185AFA423}"/>
                  </a:ext>
                </a:extLst>
              </p:cNvPr>
              <p:cNvSpPr/>
              <p:nvPr/>
            </p:nvSpPr>
            <p:spPr>
              <a:xfrm>
                <a:off x="3469274" y="8831229"/>
                <a:ext cx="3586947" cy="398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MA" sz="2281" b="1" dirty="0">
                    <a:solidFill>
                      <a:srgbClr val="2A1F2C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CERTIFICATIONS</a:t>
                </a:r>
                <a:endParaRPr lang="fr-FR" sz="1685" b="1" dirty="0">
                  <a:solidFill>
                    <a:srgbClr val="2A1F2C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92867" y="9431959"/>
              <a:ext cx="5381732" cy="2473960"/>
              <a:chOff x="3459596" y="9336910"/>
              <a:chExt cx="5381732" cy="247396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886ADC1-AE37-E1B5-30C5-CF9D378DF7D6}"/>
                  </a:ext>
                </a:extLst>
              </p:cNvPr>
              <p:cNvSpPr/>
              <p:nvPr/>
            </p:nvSpPr>
            <p:spPr>
              <a:xfrm>
                <a:off x="3495489" y="9773720"/>
                <a:ext cx="5345839" cy="2037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Shape Learning App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: Android,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Home Rental App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: Android,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Screen Share App: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Android, Desktop, Kotlin,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Video Player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: Android,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Smart White Board: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Android, Java, Kotlin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Car Controller: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 Hardware, Android, IOT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AEA5D2C-75BE-95E8-7FF9-36F185AFA423}"/>
                  </a:ext>
                </a:extLst>
              </p:cNvPr>
              <p:cNvSpPr/>
              <p:nvPr/>
            </p:nvSpPr>
            <p:spPr>
              <a:xfrm>
                <a:off x="3459596" y="9336910"/>
                <a:ext cx="3586947" cy="398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MA" sz="2281" b="1" dirty="0">
                    <a:solidFill>
                      <a:srgbClr val="2A1F2C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Projects</a:t>
                </a:r>
                <a:endParaRPr lang="fr-FR" sz="1685" b="1" dirty="0">
                  <a:solidFill>
                    <a:srgbClr val="2A1F2C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28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170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Roboto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Abu Saeed .</cp:lastModifiedBy>
  <cp:revision>16</cp:revision>
  <dcterms:created xsi:type="dcterms:W3CDTF">2024-02-08T06:46:21Z</dcterms:created>
  <dcterms:modified xsi:type="dcterms:W3CDTF">2024-02-18T13:50:31Z</dcterms:modified>
</cp:coreProperties>
</file>