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ABC school Management System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SRS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The Requirement </a:t>
            </a:r>
            <a:r>
              <a:rPr lang="en-US" i="1" dirty="0" smtClean="0"/>
              <a:t>Section</a:t>
            </a:r>
          </a:p>
          <a:p>
            <a:r>
              <a:rPr lang="en-US" i="1" dirty="0" smtClean="0"/>
              <a:t>Contributors - </a:t>
            </a:r>
            <a:r>
              <a:rPr lang="en-US" i="1" dirty="0" err="1" smtClean="0"/>
              <a:t>Shabib</a:t>
            </a:r>
            <a:r>
              <a:rPr lang="en-US" i="1" dirty="0" smtClean="0"/>
              <a:t> </a:t>
            </a:r>
            <a:r>
              <a:rPr lang="en-US" i="1" dirty="0" err="1" smtClean="0"/>
              <a:t>Hasan</a:t>
            </a:r>
            <a:r>
              <a:rPr lang="en-US" i="1" dirty="0" smtClean="0"/>
              <a:t>, </a:t>
            </a:r>
            <a:r>
              <a:rPr lang="en-US" i="1" dirty="0" err="1" smtClean="0"/>
              <a:t>Atiqur</a:t>
            </a:r>
            <a:r>
              <a:rPr lang="en-US" i="1" dirty="0" smtClean="0"/>
              <a:t> </a:t>
            </a:r>
            <a:r>
              <a:rPr lang="en-US" i="1" dirty="0" err="1" smtClean="0"/>
              <a:t>Rahman,Fahmida</a:t>
            </a:r>
            <a:r>
              <a:rPr lang="en-US" i="1" dirty="0" smtClean="0"/>
              <a:t> </a:t>
            </a:r>
            <a:r>
              <a:rPr lang="en-US" i="1" dirty="0" err="1" smtClean="0"/>
              <a:t>Aktar</a:t>
            </a:r>
            <a:r>
              <a:rPr lang="en-US" i="1" dirty="0" smtClean="0"/>
              <a:t>, </a:t>
            </a:r>
            <a:r>
              <a:rPr lang="en-US" i="1" dirty="0" err="1" smtClean="0"/>
              <a:t>Nur</a:t>
            </a:r>
            <a:r>
              <a:rPr lang="en-US" i="1" dirty="0" smtClean="0"/>
              <a:t> Muhammad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7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system must have 5 main parts –</a:t>
            </a:r>
          </a:p>
          <a:p>
            <a:pPr lvl="0"/>
            <a:r>
              <a:rPr lang="en-US" dirty="0"/>
              <a:t>a common section for all visitor of the webpage no verification is needed for the visitors of this part ,</a:t>
            </a:r>
          </a:p>
          <a:p>
            <a:pPr lvl="0"/>
            <a:r>
              <a:rPr lang="en-US" dirty="0"/>
              <a:t>a part for students which requires student verification, </a:t>
            </a:r>
          </a:p>
          <a:p>
            <a:pPr lvl="0"/>
            <a:r>
              <a:rPr lang="en-US" dirty="0"/>
              <a:t>Teacher module</a:t>
            </a:r>
          </a:p>
          <a:p>
            <a:pPr lvl="0"/>
            <a:r>
              <a:rPr lang="en-US" dirty="0"/>
              <a:t>a part for accounts staffs which requires accountant verification,</a:t>
            </a:r>
          </a:p>
          <a:p>
            <a:pPr lvl="0"/>
            <a:r>
              <a:rPr lang="en-US" dirty="0"/>
              <a:t>a part for admin staffs which requires admin staff verification and </a:t>
            </a:r>
          </a:p>
          <a:p>
            <a:pPr lvl="0"/>
            <a:r>
              <a:rPr lang="en-US" dirty="0"/>
              <a:t>a part for IT staffs which requires IT staff verification.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1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for common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The common section contains the following- </a:t>
            </a:r>
          </a:p>
          <a:p>
            <a:pPr lvl="0"/>
            <a:r>
              <a:rPr lang="en-US" dirty="0"/>
              <a:t>the common information about the organization, </a:t>
            </a:r>
          </a:p>
          <a:p>
            <a:pPr lvl="0"/>
            <a:r>
              <a:rPr lang="en-US" dirty="0"/>
              <a:t>academic process of the schooling system,</a:t>
            </a:r>
          </a:p>
          <a:p>
            <a:pPr lvl="0"/>
            <a:r>
              <a:rPr lang="en-US" dirty="0"/>
              <a:t>its function section ,</a:t>
            </a:r>
          </a:p>
          <a:p>
            <a:pPr lvl="0"/>
            <a:r>
              <a:rPr lang="en-US" dirty="0"/>
              <a:t>Student admission section (admission season)(Slabs-form fill up(admission database-temporary nature), after selection email the selection , final registration at the time of admission(student database/table).</a:t>
            </a:r>
          </a:p>
          <a:p>
            <a:pPr lvl="0"/>
            <a:r>
              <a:rPr lang="en-US" dirty="0"/>
              <a:t>Employee recruitment section (recruitment season) (Slabs-form fill up (recruitment database-temporary nature), after selection email the selection, final registration at the time of joining (student database/table).</a:t>
            </a:r>
          </a:p>
          <a:p>
            <a:pPr lvl="0"/>
            <a:r>
              <a:rPr lang="en-US" dirty="0"/>
              <a:t>Contact section-textual address ,phone, mail, web, location map.</a:t>
            </a:r>
          </a:p>
          <a:p>
            <a:pPr lvl="0"/>
            <a:r>
              <a:rPr lang="en-US" dirty="0"/>
              <a:t>Notice board,</a:t>
            </a:r>
          </a:p>
          <a:p>
            <a:pPr lvl="0"/>
            <a:r>
              <a:rPr lang="en-US" dirty="0"/>
              <a:t>Forum/blog posting section</a:t>
            </a:r>
          </a:p>
          <a:p>
            <a:pPr lvl="0"/>
            <a:r>
              <a:rPr lang="en-US" dirty="0"/>
              <a:t>And rules and regulation section.</a:t>
            </a:r>
          </a:p>
          <a:p>
            <a:r>
              <a:rPr lang="en-US" dirty="0"/>
              <a:t>Verification-THIS SECTION DOES NOT NEED ANY KIND OF VARIFICATION TO ACCESS IT.</a:t>
            </a:r>
          </a:p>
          <a:p>
            <a:r>
              <a:rPr lang="en-US" dirty="0"/>
              <a:t>User type and role –any user (unregistered) who have browsed the website</a:t>
            </a:r>
          </a:p>
          <a:p>
            <a:r>
              <a:rPr lang="en-US" dirty="0"/>
              <a:t>+ the IT division.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 </a:t>
            </a:r>
            <a:r>
              <a:rPr lang="en-US" dirty="0"/>
              <a:t>student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student section will contain the following- </a:t>
            </a:r>
          </a:p>
          <a:p>
            <a:pPr lvl="0"/>
            <a:r>
              <a:rPr lang="en-US" dirty="0"/>
              <a:t>A CV updates section(contains Update, save, delete  section of individuals with printing facilities or download facilities)</a:t>
            </a:r>
          </a:p>
          <a:p>
            <a:pPr lvl="0"/>
            <a:r>
              <a:rPr lang="en-US" dirty="0"/>
              <a:t>Result section(containing printing or download facilities), </a:t>
            </a:r>
          </a:p>
          <a:p>
            <a:pPr lvl="0"/>
            <a:r>
              <a:rPr lang="en-US" dirty="0"/>
              <a:t>Online learning section,</a:t>
            </a:r>
          </a:p>
          <a:p>
            <a:pPr lvl="0"/>
            <a:r>
              <a:rPr lang="en-US" dirty="0"/>
              <a:t>An online fees payment section, </a:t>
            </a:r>
          </a:p>
          <a:p>
            <a:pPr lvl="0"/>
            <a:r>
              <a:rPr lang="en-US" dirty="0"/>
              <a:t>A cultural club section </a:t>
            </a:r>
          </a:p>
          <a:p>
            <a:pPr lvl="0"/>
            <a:r>
              <a:rPr lang="en-US" dirty="0"/>
              <a:t>And a student blog or forum section.</a:t>
            </a:r>
          </a:p>
          <a:p>
            <a:r>
              <a:rPr lang="en-US" dirty="0"/>
              <a:t>Verification-THIS SECTION NEEDS VARIFICATION. . (Through Student/IT Staff ID and name)</a:t>
            </a:r>
          </a:p>
          <a:p>
            <a:r>
              <a:rPr lang="en-US" dirty="0"/>
              <a:t>User type and role- all students</a:t>
            </a:r>
          </a:p>
          <a:p>
            <a:r>
              <a:rPr lang="en-US" dirty="0"/>
              <a:t>		+ the IT Division(main power to change any table or to add or insert any new entry and any kind of modification).</a:t>
            </a:r>
          </a:p>
          <a:p>
            <a:r>
              <a:rPr lang="en-US" dirty="0"/>
              <a:t>Database/Table-Student database/Table.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 </a:t>
            </a:r>
            <a:r>
              <a:rPr lang="en-US" dirty="0" smtClean="0"/>
              <a:t>Teacher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</a:t>
            </a:r>
            <a:r>
              <a:rPr lang="en-US" dirty="0" smtClean="0"/>
              <a:t>teacher section </a:t>
            </a:r>
            <a:r>
              <a:rPr lang="en-US" dirty="0"/>
              <a:t>will contain the following- </a:t>
            </a:r>
          </a:p>
          <a:p>
            <a:pPr lvl="0"/>
            <a:r>
              <a:rPr lang="en-US" dirty="0"/>
              <a:t>A CV updates section(contains Update, save, delete  section of individuals with printing facilities or download facilities)</a:t>
            </a:r>
          </a:p>
          <a:p>
            <a:pPr lvl="0"/>
            <a:r>
              <a:rPr lang="en-US" dirty="0" smtClean="0"/>
              <a:t>Class section shows for class teachers,</a:t>
            </a:r>
            <a:endParaRPr lang="en-US" dirty="0"/>
          </a:p>
          <a:p>
            <a:pPr lvl="0"/>
            <a:r>
              <a:rPr lang="en-US" dirty="0"/>
              <a:t>Online learning section,</a:t>
            </a:r>
          </a:p>
          <a:p>
            <a:pPr lvl="0"/>
            <a:r>
              <a:rPr lang="en-US" dirty="0" smtClean="0"/>
              <a:t>Student Result making or modifying, </a:t>
            </a:r>
            <a:endParaRPr lang="en-US" dirty="0"/>
          </a:p>
          <a:p>
            <a:pPr lvl="0"/>
            <a:r>
              <a:rPr lang="en-US" dirty="0" smtClean="0"/>
              <a:t>Teacher blog or forum section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Verification-THIS </a:t>
            </a:r>
            <a:r>
              <a:rPr lang="en-US" dirty="0"/>
              <a:t>SECTION NEEDS VARIFICATION. . (Through </a:t>
            </a:r>
            <a:r>
              <a:rPr lang="en-US" dirty="0" smtClean="0"/>
              <a:t>Teacher/IT </a:t>
            </a:r>
            <a:r>
              <a:rPr lang="en-US" dirty="0"/>
              <a:t>Staff ID and name)</a:t>
            </a:r>
          </a:p>
          <a:p>
            <a:r>
              <a:rPr lang="en-US" dirty="0"/>
              <a:t>User type and role- all </a:t>
            </a:r>
            <a:r>
              <a:rPr lang="en-US" dirty="0" smtClean="0"/>
              <a:t>teachers</a:t>
            </a:r>
            <a:endParaRPr lang="en-US" dirty="0"/>
          </a:p>
          <a:p>
            <a:r>
              <a:rPr lang="en-US" dirty="0"/>
              <a:t>		+ the IT Division(main power to change any table or to add or insert any new entry and any kind of modification).</a:t>
            </a:r>
          </a:p>
          <a:p>
            <a:r>
              <a:rPr lang="en-US" dirty="0" smtClean="0"/>
              <a:t>Database/Table-Teacher </a:t>
            </a:r>
            <a:r>
              <a:rPr lang="en-US" dirty="0"/>
              <a:t>database/Table.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4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 </a:t>
            </a:r>
            <a:r>
              <a:rPr lang="en-US" dirty="0" smtClean="0"/>
              <a:t>Admin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admin section will contain section –</a:t>
            </a:r>
          </a:p>
          <a:p>
            <a:pPr lvl="0"/>
            <a:r>
              <a:rPr lang="en-US" dirty="0"/>
              <a:t>Will handle recruitment, </a:t>
            </a:r>
          </a:p>
          <a:p>
            <a:pPr lvl="0"/>
            <a:r>
              <a:rPr lang="en-US" dirty="0"/>
              <a:t>Staff data bank containing individual details ,</a:t>
            </a:r>
          </a:p>
          <a:p>
            <a:pPr lvl="0"/>
            <a:r>
              <a:rPr lang="en-US" dirty="0"/>
              <a:t>And other administrative tasks such as maintaining the management blog, informing all kinds of staffs through email or social page or mobile message etc.</a:t>
            </a:r>
          </a:p>
          <a:p>
            <a:r>
              <a:rPr lang="en-US" dirty="0" smtClean="0"/>
              <a:t>Manage transfer Facilities</a:t>
            </a:r>
            <a:r>
              <a:rPr lang="en-US" dirty="0"/>
              <a:t> </a:t>
            </a:r>
          </a:p>
          <a:p>
            <a:r>
              <a:rPr lang="en-US" dirty="0"/>
              <a:t>Verification-THIS SECTION NEEDS VARIFICATION. . (Through Admin/IT Staff ID and name)</a:t>
            </a:r>
          </a:p>
          <a:p>
            <a:r>
              <a:rPr lang="en-US" dirty="0"/>
              <a:t>User type and role- all admin officer</a:t>
            </a:r>
          </a:p>
          <a:p>
            <a:r>
              <a:rPr lang="en-US" dirty="0"/>
              <a:t>		+ the IT Division(main power to change any table or to add or insert any new entry and any kind of modification).</a:t>
            </a:r>
          </a:p>
          <a:p>
            <a:r>
              <a:rPr lang="en-US" dirty="0"/>
              <a:t>Database/Table- Admin database/Table.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8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for Accounts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The accounts section will maintain-</a:t>
            </a:r>
          </a:p>
          <a:p>
            <a:pPr lvl="0"/>
            <a:r>
              <a:rPr lang="en-US" dirty="0"/>
              <a:t>The regular accounts, cash account, payroll, yearly statements (as brunch wise), that will be submitted on the central database.</a:t>
            </a:r>
          </a:p>
          <a:p>
            <a:pPr lvl="0"/>
            <a:r>
              <a:rPr lang="en-US" dirty="0"/>
              <a:t>This section must contain the central management blog or forum or social page.</a:t>
            </a:r>
          </a:p>
          <a:p>
            <a:r>
              <a:rPr lang="en-US" dirty="0"/>
              <a:t>Verification-THIS SECTION NEEDS VARIFICATION. (Through Accountant ID and name)</a:t>
            </a:r>
          </a:p>
          <a:p>
            <a:r>
              <a:rPr lang="en-US" dirty="0"/>
              <a:t>User type and role- only accounts department but if needed to update the system the IT division must log in as an accountant.</a:t>
            </a:r>
          </a:p>
          <a:p>
            <a:r>
              <a:rPr lang="en-US" dirty="0"/>
              <a:t>Database/Table-Accounts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2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 </a:t>
            </a:r>
            <a:r>
              <a:rPr lang="en-US" dirty="0" smtClean="0"/>
              <a:t>IT Staff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IT section will contain the modification or updating of the system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Any system changes </a:t>
            </a:r>
          </a:p>
          <a:p>
            <a:pPr lvl="0"/>
            <a:r>
              <a:rPr lang="en-US" dirty="0" smtClean="0"/>
              <a:t>Backend and </a:t>
            </a:r>
            <a:r>
              <a:rPr lang="en-US" smtClean="0"/>
              <a:t>frontend management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1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552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ABC school Management System SRS Document</vt:lpstr>
      <vt:lpstr>Main modules</vt:lpstr>
      <vt:lpstr>Requirement for common user</vt:lpstr>
      <vt:lpstr>Requirement for student user</vt:lpstr>
      <vt:lpstr>Requirement for Teacher user</vt:lpstr>
      <vt:lpstr>Requirement for Admin user</vt:lpstr>
      <vt:lpstr>Requirement for Accounts user</vt:lpstr>
      <vt:lpstr>Requirement for IT Staff user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school Management System SRS Document</dc:title>
  <dc:creator>J2EE-33</dc:creator>
  <cp:lastModifiedBy>J2EE-33</cp:lastModifiedBy>
  <cp:revision>21</cp:revision>
  <dcterms:created xsi:type="dcterms:W3CDTF">2006-08-16T00:00:00Z</dcterms:created>
  <dcterms:modified xsi:type="dcterms:W3CDTF">2018-03-13T07:11:20Z</dcterms:modified>
</cp:coreProperties>
</file>