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2" r:id="rId12"/>
    <p:sldId id="269" r:id="rId13"/>
    <p:sldId id="275" r:id="rId14"/>
    <p:sldId id="276" r:id="rId15"/>
    <p:sldId id="277" r:id="rId16"/>
    <p:sldId id="279" r:id="rId17"/>
    <p:sldId id="280" r:id="rId18"/>
    <p:sldId id="278" r:id="rId19"/>
    <p:sldId id="281" r:id="rId20"/>
    <p:sldId id="282" r:id="rId21"/>
    <p:sldId id="270" r:id="rId22"/>
    <p:sldId id="271" r:id="rId23"/>
    <p:sldId id="274" r:id="rId24"/>
    <p:sldId id="272" r:id="rId25"/>
    <p:sldId id="273" r:id="rId26"/>
    <p:sldId id="264" r:id="rId27"/>
    <p:sldId id="26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  <p14:sldId id="26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Data Preprocessing" id="{C654822C-E851-4E85-BDE2-E6E0169EDADA}">
          <p14:sldIdLst>
            <p14:sldId id="267"/>
            <p14:sldId id="268"/>
            <p14:sldId id="263"/>
            <p14:sldId id="262"/>
            <p14:sldId id="269"/>
          </p14:sldIdLst>
        </p14:section>
        <p14:section name="EDA" id="{74396CDB-9FB3-4310-A0B6-56766A86E3A4}">
          <p14:sldIdLst>
            <p14:sldId id="275"/>
            <p14:sldId id="276"/>
            <p14:sldId id="277"/>
            <p14:sldId id="279"/>
            <p14:sldId id="280"/>
            <p14:sldId id="278"/>
            <p14:sldId id="281"/>
            <p14:sldId id="282"/>
            <p14:sldId id="270"/>
            <p14:sldId id="271"/>
            <p14:sldId id="274"/>
            <p14:sldId id="272"/>
            <p14:sldId id="273"/>
            <p14:sldId id="264"/>
            <p14:sldId id="265"/>
            <p14:sldId id="283"/>
            <p14:sldId id="284"/>
          </p14:sldIdLst>
        </p14:section>
        <p14:section name="From Raw data to EDA" id="{E47C7DFC-DC41-4126-8FA7-6BEF6E63F15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statistics/his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ommunities+and+Crime+Unnormalize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</a:t>
            </a:r>
            <a:br>
              <a:rPr lang="en-US" dirty="0" smtClean="0"/>
            </a:br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empty cells or unnecessary cells</a:t>
            </a:r>
          </a:p>
          <a:p>
            <a:r>
              <a:rPr lang="en-US" dirty="0" smtClean="0"/>
              <a:t>Delete unnecessary row/column</a:t>
            </a:r>
          </a:p>
          <a:p>
            <a:pPr lvl="1"/>
            <a:r>
              <a:rPr lang="en-US" dirty="0"/>
              <a:t>https://pandas.pydata.org/pandas-docs/stable/generated/pandas.DataFrame.dropna.html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 https://github.com/tanmoyie/Applied-Statistics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# linear algebra</a:t>
            </a:r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Input data files are available in the "../input/" directory.</a:t>
            </a:r>
          </a:p>
          <a:p>
            <a:pPr marL="0" indent="0">
              <a:buNone/>
            </a:pPr>
            <a:r>
              <a:rPr lang="en-US" dirty="0"/>
              <a:t># For example, running this (by clicking run or pressing </a:t>
            </a:r>
            <a:r>
              <a:rPr lang="en-US" dirty="0" err="1"/>
              <a:t>Shift+Enter</a:t>
            </a:r>
            <a:r>
              <a:rPr lang="en-US" dirty="0"/>
              <a:t>) will list the files in the input directory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os.listdir</a:t>
            </a:r>
            <a:r>
              <a:rPr lang="en-US" dirty="0"/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plotly.plotly</a:t>
            </a:r>
            <a:r>
              <a:rPr lang="en-US" dirty="0"/>
              <a:t> as </a:t>
            </a:r>
            <a:r>
              <a:rPr lang="en-US" dirty="0" err="1"/>
              <a:t>plty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plotly.graph_objs</a:t>
            </a:r>
            <a:r>
              <a:rPr lang="en-US" dirty="0"/>
              <a:t> as go</a:t>
            </a:r>
          </a:p>
          <a:p>
            <a:pPr marL="0" indent="0">
              <a:buNone/>
            </a:pPr>
            <a:r>
              <a:rPr lang="en-US" dirty="0"/>
              <a:t>#modeling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 smtClean="0"/>
              <a:t>linear_model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load the EXCEL file &amp; read the data </a:t>
            </a:r>
          </a:p>
          <a:p>
            <a:pPr marL="0" indent="0">
              <a:buNone/>
            </a:pPr>
            <a:r>
              <a:rPr lang="en-US" dirty="0"/>
              <a:t>dataframe1 = </a:t>
            </a:r>
            <a:r>
              <a:rPr lang="en-US" dirty="0" err="1"/>
              <a:t>pd.read_csv</a:t>
            </a:r>
            <a:r>
              <a:rPr lang="en-US" dirty="0"/>
              <a:t>("../input/Grading of the students in the exam (OR).</a:t>
            </a:r>
            <a:r>
              <a:rPr lang="en-US" dirty="0" err="1"/>
              <a:t>csv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print(dataframe1)</a:t>
            </a:r>
          </a:p>
          <a:p>
            <a:pPr marL="0" indent="0">
              <a:buNone/>
            </a:pPr>
            <a:r>
              <a:rPr lang="en-US" dirty="0"/>
              <a:t>print(dataframe1.dtypes)</a:t>
            </a:r>
          </a:p>
          <a:p>
            <a:pPr marL="0" indent="0">
              <a:buNone/>
            </a:pPr>
            <a:r>
              <a:rPr lang="en-US" dirty="0" err="1"/>
              <a:t>input_data</a:t>
            </a:r>
            <a:r>
              <a:rPr lang="en-US" dirty="0"/>
              <a:t> = dataframe1.values</a:t>
            </a:r>
          </a:p>
          <a:p>
            <a:pPr marL="0" indent="0">
              <a:buNone/>
            </a:pPr>
            <a:r>
              <a:rPr lang="en-US" dirty="0" err="1"/>
              <a:t>input_data_asMatrix</a:t>
            </a:r>
            <a:r>
              <a:rPr lang="en-US" dirty="0"/>
              <a:t> = dataframe1.as_matrix()</a:t>
            </a:r>
          </a:p>
          <a:p>
            <a:pPr marL="0" indent="0">
              <a:buNone/>
            </a:pPr>
            <a:r>
              <a:rPr lang="en-US" dirty="0"/>
              <a:t># Examine the properties of the dataset</a:t>
            </a:r>
          </a:p>
          <a:p>
            <a:pPr marL="0" indent="0">
              <a:buNone/>
            </a:pPr>
            <a:r>
              <a:rPr lang="en-US" dirty="0"/>
              <a:t># print the statistics</a:t>
            </a:r>
          </a:p>
          <a:p>
            <a:pPr marL="0" indent="0">
              <a:buNone/>
            </a:pPr>
            <a:r>
              <a:rPr lang="en-US" dirty="0"/>
              <a:t>print(dataframe1['Final Mark'].describe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# Replacing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/>
              <a:t>print(dataframe1.values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# Develop a Scatter plot of Attendance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input_data</a:t>
            </a:r>
            <a:r>
              <a:rPr lang="en-US" dirty="0"/>
              <a:t>[:,7] # independent variable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# Develop a Scatter plot of class test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Class Test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y_final_exam_sum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['']+</a:t>
            </a:r>
            <a:r>
              <a:rPr lang="en-US" dirty="0" err="1"/>
              <a:t>input_data</a:t>
            </a:r>
            <a:r>
              <a:rPr lang="en-US" dirty="0"/>
              <a:t>[:,11]</a:t>
            </a:r>
          </a:p>
          <a:p>
            <a:pPr marL="0" indent="0">
              <a:buNone/>
            </a:pPr>
            <a:r>
              <a:rPr lang="en-US" dirty="0" err="1"/>
              <a:t>x_ct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[:,6] # independent variable</a:t>
            </a:r>
          </a:p>
          <a:p>
            <a:pPr marL="0" indent="0">
              <a:buNone/>
            </a:pPr>
            <a:r>
              <a:rPr lang="en-US" dirty="0" err="1"/>
              <a:t>y_final_exam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x_ct</a:t>
            </a:r>
            <a:r>
              <a:rPr lang="en-US" dirty="0"/>
              <a:t>, </a:t>
            </a:r>
            <a:r>
              <a:rPr lang="en-US" dirty="0" err="1"/>
              <a:t>y_final_exam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basic plot</a:t>
            </a:r>
          </a:p>
          <a:p>
            <a:pPr marL="0" indent="0">
              <a:buNone/>
            </a:pPr>
            <a:r>
              <a:rPr lang="en-US" dirty="0"/>
              <a:t>dataframe1.boxplot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# https://pandas.pydata.org/pandas-docs/version/0.23/generated/pandas.DataFrame.hist.html</a:t>
            </a:r>
          </a:p>
          <a:p>
            <a:pPr marL="0" indent="0">
              <a:buNone/>
            </a:pPr>
            <a:r>
              <a:rPr lang="en-US" dirty="0"/>
              <a:t>dataframe1.hist()</a:t>
            </a:r>
          </a:p>
        </p:txBody>
      </p:sp>
    </p:spTree>
    <p:extLst>
      <p:ext uri="{BB962C8B-B14F-4D97-AF65-F5344CB8AC3E}">
        <p14:creationId xmlns:p14="http://schemas.microsoft.com/office/powerpoint/2010/main" val="6130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Exploratory Data Analysis (EDA)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400" dirty="0"/>
              <a:t>Explanation of Python code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94138"/>
            <a:ext cx="6240518" cy="5927833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https://github.com/tanmoyie/Applied-Statistics</a:t>
            </a:r>
          </a:p>
          <a:p>
            <a:pPr marL="0" indent="0">
              <a:buNone/>
            </a:pPr>
            <a:r>
              <a:rPr lang="en-US" b="1" u="sng" dirty="0" smtClean="0"/>
              <a:t># import the libraries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>
                <a:solidFill>
                  <a:srgbClr val="FF0000"/>
                </a:solidFill>
              </a:rPr>
              <a:t>np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linear algebra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pandas as </a:t>
            </a:r>
            <a:r>
              <a:rPr lang="en-US" i="1" dirty="0" err="1">
                <a:solidFill>
                  <a:srgbClr val="FF0000"/>
                </a:solidFill>
              </a:rPr>
              <a:t>pd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os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print(</a:t>
            </a:r>
            <a:r>
              <a:rPr lang="en-US" i="1" dirty="0" err="1">
                <a:solidFill>
                  <a:srgbClr val="FF0000"/>
                </a:solidFill>
              </a:rPr>
              <a:t>os.listdir</a:t>
            </a:r>
            <a:r>
              <a:rPr lang="en-US" i="1" dirty="0">
                <a:solidFill>
                  <a:srgbClr val="FF0000"/>
                </a:solidFill>
              </a:rPr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matplotlib.pyplot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 smtClean="0">
                <a:solidFill>
                  <a:srgbClr val="FF0000"/>
                </a:solidFill>
              </a:rPr>
              <a:t>plt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78717" y="0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Importing necessary libraries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87512" y="394139"/>
            <a:ext cx="545224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/>
              <a:t># load the EXCEL file &amp; read the data </a:t>
            </a:r>
          </a:p>
          <a:p>
            <a:r>
              <a:rPr lang="en-US" sz="2400" dirty="0"/>
              <a:t>dataframe1 = </a:t>
            </a:r>
            <a:r>
              <a:rPr lang="en-US" sz="2400" dirty="0" err="1">
                <a:solidFill>
                  <a:srgbClr val="FF0000"/>
                </a:solidFill>
              </a:rPr>
              <a:t>pd.read_csv</a:t>
            </a:r>
            <a:r>
              <a:rPr lang="en-US" sz="2400" dirty="0">
                <a:solidFill>
                  <a:srgbClr val="FF0000"/>
                </a:solidFill>
              </a:rPr>
              <a:t>("../input/Grading of the students in the exam (OR).</a:t>
            </a:r>
            <a:r>
              <a:rPr lang="en-US" sz="2400" dirty="0" err="1">
                <a:solidFill>
                  <a:srgbClr val="FF0000"/>
                </a:solidFill>
              </a:rPr>
              <a:t>csv</a:t>
            </a:r>
            <a:r>
              <a:rPr lang="en-US" sz="2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2400" dirty="0"/>
              <a:t>print(dataframe1)</a:t>
            </a:r>
          </a:p>
          <a:p>
            <a:r>
              <a:rPr lang="en-US" sz="2400" dirty="0"/>
              <a:t>print(dataframe1.dtypes)</a:t>
            </a:r>
          </a:p>
          <a:p>
            <a:r>
              <a:rPr lang="en-US" sz="2400" dirty="0" err="1"/>
              <a:t>input_data</a:t>
            </a:r>
            <a:r>
              <a:rPr lang="en-US" sz="2400" dirty="0"/>
              <a:t> = dataframe1.values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Examine the properties of the dataset</a:t>
            </a:r>
          </a:p>
          <a:p>
            <a:r>
              <a:rPr lang="en-US" sz="2400" dirty="0"/>
              <a:t># print the statistics</a:t>
            </a:r>
          </a:p>
          <a:p>
            <a:r>
              <a:rPr lang="en-US" sz="2400" dirty="0"/>
              <a:t>print(</a:t>
            </a:r>
            <a:r>
              <a:rPr lang="en-US" sz="2400" dirty="0">
                <a:solidFill>
                  <a:srgbClr val="FF0000"/>
                </a:solidFill>
              </a:rPr>
              <a:t>dataframe1['Final Mark'].</a:t>
            </a:r>
            <a:r>
              <a:rPr lang="en-US" sz="2400" dirty="0"/>
              <a:t>describe</a:t>
            </a:r>
            <a:r>
              <a:rPr lang="en-US" sz="2400" dirty="0" smtClean="0"/>
              <a:t>())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898931" y="4489997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Load EXCEL file &amp; check the data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1029" y="2364829"/>
            <a:ext cx="5452240" cy="302697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# </a:t>
            </a:r>
            <a:r>
              <a:rPr lang="en-US" b="1" u="sng" dirty="0"/>
              <a:t>Replacing </a:t>
            </a:r>
            <a:r>
              <a:rPr lang="en-US" b="1" u="sng" dirty="0" err="1"/>
              <a:t>NaN</a:t>
            </a:r>
            <a:r>
              <a:rPr lang="en-US" b="1" u="sng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 smtClean="0"/>
              <a:t>print(dataframe1.values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0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Handling NA values (Data Imputation)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2" y="283779"/>
            <a:ext cx="5912068" cy="38152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# Develop a Scatter plot of Attendance </a:t>
            </a:r>
            <a:r>
              <a:rPr lang="en-US" sz="2400" b="1" u="sng" dirty="0" err="1"/>
              <a:t>vs</a:t>
            </a:r>
            <a:r>
              <a:rPr lang="en-US" sz="2400" b="1" u="sng" dirty="0"/>
              <a:t> the mark of final exam</a:t>
            </a:r>
          </a:p>
          <a:p>
            <a:pPr marL="0" indent="0">
              <a:buNone/>
            </a:pPr>
            <a:r>
              <a:rPr lang="en-US" sz="2400" dirty="0"/>
              <a:t>print("-------------Draw a Scatter Plot: Attendance </a:t>
            </a:r>
            <a:r>
              <a:rPr lang="en-US" sz="2400" dirty="0" err="1"/>
              <a:t>vs</a:t>
            </a:r>
            <a:r>
              <a:rPr lang="en-US" sz="2400" dirty="0"/>
              <a:t> Total Mark -----------")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[:,7] </a:t>
            </a:r>
            <a:r>
              <a:rPr lang="en-US" sz="2400" dirty="0"/>
              <a:t># independent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[:,12] </a:t>
            </a:r>
            <a:r>
              <a:rPr lang="en-US" sz="2400" dirty="0"/>
              <a:t># dependent variable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plt.scatter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plt.show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530" y="443011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432330" y="283779"/>
            <a:ext cx="575967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# Develop a Scatter plot of class test </a:t>
            </a:r>
            <a:r>
              <a:rPr lang="en-US" u="sng" dirty="0" err="1"/>
              <a:t>vs</a:t>
            </a:r>
            <a:r>
              <a:rPr lang="en-US" u="sng" dirty="0"/>
              <a:t> the mark of final exam</a:t>
            </a:r>
          </a:p>
          <a:p>
            <a:r>
              <a:rPr lang="en-US" dirty="0"/>
              <a:t>print</a:t>
            </a:r>
            <a:r>
              <a:rPr lang="en-US" dirty="0" smtClean="0"/>
              <a:t>("Draw </a:t>
            </a:r>
            <a:r>
              <a:rPr lang="en-US" dirty="0"/>
              <a:t>a Scatter Plot: Class Test </a:t>
            </a:r>
            <a:r>
              <a:rPr lang="en-US" dirty="0" err="1"/>
              <a:t>vs</a:t>
            </a:r>
            <a:r>
              <a:rPr lang="en-US" dirty="0"/>
              <a:t> Total Mark </a:t>
            </a:r>
            <a:r>
              <a:rPr lang="en-US" dirty="0" smtClean="0"/>
              <a:t>-----------")</a:t>
            </a:r>
          </a:p>
          <a:p>
            <a:r>
              <a:rPr lang="en-US" sz="2400" dirty="0" err="1" smtClean="0"/>
              <a:t>x_ct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input_data</a:t>
            </a:r>
            <a:r>
              <a:rPr lang="en-US" sz="2400" dirty="0"/>
              <a:t>[:,6] # independent variable</a:t>
            </a:r>
          </a:p>
          <a:p>
            <a:r>
              <a:rPr lang="en-US" sz="2400" dirty="0" err="1"/>
              <a:t>y_final_exam</a:t>
            </a:r>
            <a:r>
              <a:rPr lang="en-US" sz="2400" dirty="0"/>
              <a:t> = </a:t>
            </a:r>
            <a:r>
              <a:rPr lang="en-US" sz="2400" dirty="0" err="1"/>
              <a:t>input_data</a:t>
            </a:r>
            <a:r>
              <a:rPr lang="en-US" sz="2400" dirty="0"/>
              <a:t>[:,12] # dependent variable</a:t>
            </a:r>
          </a:p>
          <a:p>
            <a:r>
              <a:rPr lang="en-US" sz="2400" dirty="0" err="1"/>
              <a:t>plt.scatter</a:t>
            </a:r>
            <a:r>
              <a:rPr lang="en-US" sz="2400" dirty="0"/>
              <a:t>(</a:t>
            </a:r>
            <a:r>
              <a:rPr lang="en-US" sz="2400" dirty="0" err="1"/>
              <a:t>x_ct</a:t>
            </a:r>
            <a:r>
              <a:rPr lang="en-US" sz="2400" dirty="0"/>
              <a:t>, </a:t>
            </a:r>
            <a:r>
              <a:rPr lang="en-US" sz="2400" dirty="0" err="1"/>
              <a:t>y_final_exam</a:t>
            </a:r>
            <a:r>
              <a:rPr lang="en-US" sz="2400" dirty="0"/>
              <a:t>) 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7771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1" y="283779"/>
            <a:ext cx="6747641" cy="55809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# Develop a Scatter plot of Attendance </a:t>
            </a:r>
            <a:r>
              <a:rPr lang="en-US" b="1" u="sng" dirty="0" err="1"/>
              <a:t>vs</a:t>
            </a:r>
            <a:r>
              <a:rPr lang="en-US" b="1" u="sng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[:,7] </a:t>
            </a:r>
            <a:r>
              <a:rPr lang="en-US" dirty="0"/>
              <a:t># independent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[:,12] </a:t>
            </a:r>
            <a:r>
              <a:rPr lang="en-US" dirty="0"/>
              <a:t># dependent variable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plt.scatter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plt.show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882758" y="1825625"/>
            <a:ext cx="347104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267902" y="1"/>
            <a:ext cx="4907017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8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 smtClean="0">
                <a:solidFill>
                  <a:schemeClr val="bg1"/>
                </a:solidFill>
              </a:rPr>
              <a:t>Scatter Plot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57" y="4120862"/>
            <a:ext cx="3542857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 the </a:t>
            </a:r>
            <a:r>
              <a:rPr lang="en-US" dirty="0" err="1" smtClean="0"/>
              <a:t>Kaggle</a:t>
            </a:r>
            <a:r>
              <a:rPr lang="en-US" dirty="0" smtClean="0"/>
              <a:t> kernel &amp;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435" y="276682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078717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Box Plot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</a:rPr>
              <a:t>&amp;</a:t>
            </a: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Histogram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149012"/>
            <a:ext cx="4020207" cy="2617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4085214"/>
            <a:ext cx="4033143" cy="27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2095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matplotlib.org/gallery/statistics/hist.html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7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Assuming the following data, draw the line graphs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𝑎𝑡𝑒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𝑃𝑒𝑟𝑠𝑜𝑛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𝑃𝑒𝑟𝑠𝑜𝑛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10.5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</m:m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https</a:t>
                </a:r>
                <a:r>
                  <a:rPr lang="en-US" dirty="0"/>
                  <a:t>://</a:t>
                </a:r>
                <a:r>
                  <a:rPr lang="en-US" dirty="0" smtClean="0"/>
                  <a:t>www.kaggle.com/tanmoyie/display-two-line-graphs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6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kaggle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after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relationship between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properties of certain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4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82868" y="1548032"/>
            <a:ext cx="10373711" cy="23876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solidFill>
                  <a:srgbClr val="002060"/>
                </a:solidFill>
              </a:rPr>
              <a:t>Simple Linear Regression</a:t>
            </a:r>
            <a:br>
              <a:rPr lang="en-US" sz="6600" b="1" dirty="0" smtClean="0">
                <a:solidFill>
                  <a:srgbClr val="002060"/>
                </a:solidFill>
              </a:rPr>
            </a:br>
            <a:r>
              <a:rPr lang="en-US" sz="6600" dirty="0" smtClean="0">
                <a:solidFill>
                  <a:srgbClr val="002060"/>
                </a:solidFill>
              </a:rPr>
              <a:t>in Python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76248" y="4642563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7030A0"/>
                </a:solidFill>
              </a:rPr>
              <a:t>Presented by </a:t>
            </a:r>
            <a:r>
              <a:rPr lang="en-US" sz="3200" b="1" dirty="0" smtClean="0">
                <a:solidFill>
                  <a:srgbClr val="7030A0"/>
                </a:solidFill>
              </a:rPr>
              <a:t>Tanmoy Das</a:t>
            </a:r>
          </a:p>
          <a:p>
            <a:pPr algn="r"/>
            <a:r>
              <a:rPr lang="en-US" dirty="0">
                <a:solidFill>
                  <a:srgbClr val="7030A0"/>
                </a:solidFill>
              </a:rPr>
              <a:t>https://github.com/tanmoyie/Applied-Statistics</a:t>
            </a:r>
          </a:p>
        </p:txBody>
      </p:sp>
    </p:spTree>
    <p:extLst>
      <p:ext uri="{BB962C8B-B14F-4D97-AF65-F5344CB8AC3E}">
        <p14:creationId xmlns:p14="http://schemas.microsoft.com/office/powerpoint/2010/main" val="1571765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Requirement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Pandas &amp; </a:t>
            </a:r>
            <a:r>
              <a:rPr lang="en-US" sz="4400" dirty="0" err="1" smtClean="0"/>
              <a:t>Statsmodels</a:t>
            </a:r>
            <a:r>
              <a:rPr lang="en-US" sz="4400" dirty="0" smtClean="0"/>
              <a:t> installed</a:t>
            </a:r>
          </a:p>
          <a:p>
            <a:r>
              <a:rPr lang="en-US" sz="4400" dirty="0" smtClean="0"/>
              <a:t>I’ve run it in Spider IDE of Anaconda. If you don’t have them installed in your machine, you might end up running in kaggle.com as well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2636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https://archive.ics.uci.edu/ml/datasets/Communities+and+Crime+Unnormalized</a:t>
            </a:r>
            <a:r>
              <a:rPr lang="en-US" dirty="0" smtClean="0">
                <a:hlinkClick r:id="rId2"/>
              </a:rPr>
              <a:t>#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86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2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1023</Words>
  <Application>Microsoft Office PowerPoint</Application>
  <PresentationFormat>Widescreen</PresentationFormat>
  <Paragraphs>189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</vt:lpstr>
      <vt:lpstr>Cambria Math</vt:lpstr>
      <vt:lpstr>Footlight MT Light</vt:lpstr>
      <vt:lpstr>Office Theme</vt:lpstr>
      <vt:lpstr>Python Projects in  Applied Statistics</vt:lpstr>
      <vt:lpstr>Class Materials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Methodology</vt:lpstr>
      <vt:lpstr>Import an EXCEL file</vt:lpstr>
      <vt:lpstr>Collect the Data</vt:lpstr>
      <vt:lpstr>Data Cleaning</vt:lpstr>
      <vt:lpstr>Data Cleaning (if needed)</vt:lpstr>
      <vt:lpstr>PowerPoint Presentation</vt:lpstr>
      <vt:lpstr>Exploratory Data Analysis (EDA)  Explanation of Python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tools</vt:lpstr>
      <vt:lpstr>Scatter plot</vt:lpstr>
      <vt:lpstr>Histogram</vt:lpstr>
      <vt:lpstr>Box Plot</vt:lpstr>
      <vt:lpstr>Bar graph</vt:lpstr>
      <vt:lpstr>Scatter Plot</vt:lpstr>
      <vt:lpstr>Box Plot</vt:lpstr>
      <vt:lpstr>PowerPoint Presentation</vt:lpstr>
      <vt:lpstr>Line graphs</vt:lpstr>
      <vt:lpstr>Exploratory Data Analysis</vt:lpstr>
      <vt:lpstr>Initial Raw data</vt:lpstr>
      <vt:lpstr>Data preprocessing</vt:lpstr>
      <vt:lpstr>Data after preprocessing</vt:lpstr>
      <vt:lpstr>Find relationship between variables</vt:lpstr>
      <vt:lpstr>Find the properties of certain variable</vt:lpstr>
      <vt:lpstr>Simple Linear Regression in Python</vt:lpstr>
      <vt:lpstr>Requirement</vt:lpstr>
      <vt:lpstr>Dataset</vt:lpstr>
      <vt:lpstr>Python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Tanmoy</cp:lastModifiedBy>
  <cp:revision>58</cp:revision>
  <dcterms:created xsi:type="dcterms:W3CDTF">2018-07-28T17:30:41Z</dcterms:created>
  <dcterms:modified xsi:type="dcterms:W3CDTF">2018-10-23T06:45:26Z</dcterms:modified>
</cp:coreProperties>
</file>