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70" r:id="rId10"/>
    <p:sldId id="267" r:id="rId11"/>
    <p:sldId id="266" r:id="rId12"/>
    <p:sldId id="264" r:id="rId13"/>
    <p:sldId id="265" r:id="rId14"/>
    <p:sldId id="272" r:id="rId15"/>
    <p:sldId id="271" r:id="rId16"/>
    <p:sldId id="268" r:id="rId17"/>
    <p:sldId id="269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150" d="100"/>
          <a:sy n="150" d="100"/>
        </p:scale>
        <p:origin x="92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5638800"/>
            <a:ext cx="6400800" cy="175260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 smtClean="0"/>
              <a:t>Galileo Galilei </a:t>
            </a:r>
          </a:p>
        </p:txBody>
      </p:sp>
      <p:pic>
        <p:nvPicPr>
          <p:cNvPr id="4" name="Picture 3" descr="Justus_Sustermans_-_Portrait_of_Galileo_Galilei,_1636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76400" y="0"/>
            <a:ext cx="4648200" cy="5525225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838200" y="228282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1600200" y="5791200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Italian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1564-1642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447px-Ernest_Rutherford_LOC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7701" y="228600"/>
            <a:ext cx="3984499" cy="48768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752600" y="5257800"/>
            <a:ext cx="5181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    Lord Ernest Rutherford</a:t>
            </a:r>
          </a:p>
          <a:p>
            <a:r>
              <a:rPr lang="en-US" sz="3200" dirty="0" smtClean="0"/>
              <a:t> New Zealander, 1871-1937</a:t>
            </a:r>
            <a:endParaRPr lang="en-US" sz="32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lbert-einstein-picture-id12861430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1219" y="0"/>
            <a:ext cx="4269581" cy="498957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600200" y="5181600"/>
            <a:ext cx="5791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                  Albert Einstein</a:t>
            </a:r>
          </a:p>
          <a:p>
            <a:r>
              <a:rPr lang="en-US" sz="3200" dirty="0" smtClean="0"/>
              <a:t>               German, 1879-1955</a:t>
            </a:r>
            <a:endParaRPr lang="en-US" sz="32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Niels_Bohr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7455" y="0"/>
            <a:ext cx="4710545" cy="5486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676400" y="5562600"/>
            <a:ext cx="5791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                    </a:t>
            </a:r>
            <a:r>
              <a:rPr lang="en-US" sz="3200" dirty="0" err="1" smtClean="0"/>
              <a:t>Niels</a:t>
            </a:r>
            <a:r>
              <a:rPr lang="en-US" sz="3200" dirty="0" smtClean="0"/>
              <a:t> Bohr</a:t>
            </a:r>
          </a:p>
          <a:p>
            <a:r>
              <a:rPr lang="en-US" sz="3200" dirty="0" smtClean="0"/>
              <a:t>               Danish,1885-1962</a:t>
            </a:r>
            <a:endParaRPr lang="en-US" sz="32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Erwin_Schrödinger_(1933)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-127363"/>
            <a:ext cx="4343400" cy="544231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676400" y="5410200"/>
            <a:ext cx="5715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            Erwin Schrodinger</a:t>
            </a:r>
          </a:p>
          <a:p>
            <a:r>
              <a:rPr lang="en-US" sz="3200" smtClean="0"/>
              <a:t>          Austrian,1887-1961</a:t>
            </a:r>
            <a:endParaRPr lang="en-US" sz="32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ir_CV_Rama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7455" y="0"/>
            <a:ext cx="4634345" cy="53149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981200" y="5486400"/>
            <a:ext cx="5257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    </a:t>
            </a:r>
            <a:r>
              <a:rPr lang="en-US" sz="2400" dirty="0" err="1" smtClean="0"/>
              <a:t>Chandrasekhara</a:t>
            </a:r>
            <a:r>
              <a:rPr lang="en-US" sz="2400" dirty="0" smtClean="0"/>
              <a:t> </a:t>
            </a:r>
            <a:r>
              <a:rPr lang="en-US" sz="2400" dirty="0" err="1" smtClean="0"/>
              <a:t>Venkata</a:t>
            </a:r>
            <a:r>
              <a:rPr lang="en-US" sz="2400" dirty="0" smtClean="0"/>
              <a:t> Raman</a:t>
            </a:r>
          </a:p>
          <a:p>
            <a:r>
              <a:rPr lang="en-US" sz="2400" dirty="0" smtClean="0"/>
              <a:t>                 Indian, 1888-1970</a:t>
            </a:r>
            <a:endParaRPr lang="en-US" sz="24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r-Meghnad-Saha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0"/>
            <a:ext cx="4229100" cy="52578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752600" y="5410200"/>
            <a:ext cx="5791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               </a:t>
            </a:r>
            <a:r>
              <a:rPr lang="en-US" sz="3200" dirty="0" err="1" smtClean="0"/>
              <a:t>Meghnad</a:t>
            </a:r>
            <a:r>
              <a:rPr lang="en-US" sz="3200" dirty="0" smtClean="0"/>
              <a:t> </a:t>
            </a:r>
            <a:r>
              <a:rPr lang="en-US" sz="3200" dirty="0" err="1" smtClean="0"/>
              <a:t>Saha</a:t>
            </a:r>
            <a:endParaRPr lang="en-US" sz="3200" dirty="0" smtClean="0"/>
          </a:p>
          <a:p>
            <a:r>
              <a:rPr lang="en-US" sz="3200" dirty="0" smtClean="0"/>
              <a:t>         Indian , 1893-1956</a:t>
            </a:r>
            <a:endParaRPr lang="en-US" sz="32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atyenBose192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0"/>
            <a:ext cx="4724400" cy="5486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905000" y="5638800"/>
            <a:ext cx="5181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           </a:t>
            </a:r>
            <a:r>
              <a:rPr lang="en-US" sz="2800" dirty="0" err="1" smtClean="0"/>
              <a:t>Satyendra</a:t>
            </a:r>
            <a:r>
              <a:rPr lang="en-US" sz="2800" dirty="0" smtClean="0"/>
              <a:t> </a:t>
            </a:r>
            <a:r>
              <a:rPr lang="en-US" sz="2800" dirty="0" err="1" smtClean="0"/>
              <a:t>Nath</a:t>
            </a:r>
            <a:r>
              <a:rPr lang="en-US" sz="2800" dirty="0" smtClean="0"/>
              <a:t> Bose,</a:t>
            </a:r>
          </a:p>
          <a:p>
            <a:r>
              <a:rPr lang="en-US" sz="2800" dirty="0" smtClean="0"/>
              <a:t>      Indian, 1894-1974 </a:t>
            </a:r>
            <a:endParaRPr lang="en-US" sz="28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Bundesarchiv_Bild183-R57262,_Werner_Heisenber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2034" y="0"/>
            <a:ext cx="4319932" cy="5562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676400" y="5715000"/>
            <a:ext cx="5638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        Werner Heisenberg</a:t>
            </a:r>
          </a:p>
          <a:p>
            <a:r>
              <a:rPr lang="en-US" sz="3200" dirty="0" smtClean="0"/>
              <a:t>            German,1901-1976</a:t>
            </a:r>
            <a:endParaRPr lang="en-US" sz="32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british-theoretical-physicist-stephen-hawking-cambridge-january-1993-picture-id8823249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0"/>
            <a:ext cx="5705475" cy="5181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219200" y="5334000"/>
            <a:ext cx="6858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                   Stephen William Hawking</a:t>
            </a:r>
          </a:p>
          <a:p>
            <a:r>
              <a:rPr lang="en-US" sz="2400" dirty="0" smtClean="0"/>
              <a:t>                  Born in Oxford, England, 1942</a:t>
            </a:r>
            <a:endParaRPr 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Pascal_3.jpe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0800" y="0"/>
            <a:ext cx="3672465" cy="5284126"/>
          </a:xfrm>
        </p:spPr>
      </p:pic>
      <p:sp>
        <p:nvSpPr>
          <p:cNvPr id="5" name="TextBox 4"/>
          <p:cNvSpPr txBox="1"/>
          <p:nvPr/>
        </p:nvSpPr>
        <p:spPr>
          <a:xfrm>
            <a:off x="1371600" y="5638800"/>
            <a:ext cx="6781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                       </a:t>
            </a:r>
            <a:r>
              <a:rPr lang="en-US" sz="3200" dirty="0" err="1" smtClean="0"/>
              <a:t>Blaise</a:t>
            </a:r>
            <a:r>
              <a:rPr lang="en-US" sz="3200" dirty="0" smtClean="0"/>
              <a:t> Pascal  </a:t>
            </a:r>
          </a:p>
          <a:p>
            <a:r>
              <a:rPr lang="en-US" sz="3200" dirty="0" smtClean="0"/>
              <a:t>                 French , 1623- 1662</a:t>
            </a:r>
            <a:endParaRPr lang="en-US" sz="3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Hook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599" y="0"/>
            <a:ext cx="4237749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676400" y="5638800"/>
            <a:ext cx="6477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                      Robert Hook</a:t>
            </a:r>
          </a:p>
          <a:p>
            <a:r>
              <a:rPr lang="en-US" sz="3200" dirty="0" smtClean="0"/>
              <a:t>                English, 1635-1703</a:t>
            </a:r>
            <a:endParaRPr lang="en-US" sz="3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ir-isaac-newton-english-physicist-mathematician-and-alchemist-as-a-picture-id12862100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0"/>
            <a:ext cx="4625727" cy="552068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447800" y="5638800"/>
            <a:ext cx="5791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               Sir Isaac Newton</a:t>
            </a:r>
          </a:p>
          <a:p>
            <a:r>
              <a:rPr lang="en-US" sz="3200" dirty="0" smtClean="0"/>
              <a:t>              English, 1643-1727</a:t>
            </a:r>
            <a:endParaRPr lang="en-US" sz="3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M_Faraday_Th_Phillips_oil_184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3295" y="0"/>
            <a:ext cx="4858505" cy="524149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24000" y="5410200"/>
            <a:ext cx="5867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               Michael Faraday</a:t>
            </a:r>
          </a:p>
          <a:p>
            <a:r>
              <a:rPr lang="en-US" sz="3200" dirty="0" smtClean="0"/>
              <a:t>              English, 1791-1841</a:t>
            </a:r>
            <a:endParaRPr lang="en-US" sz="32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rontgen_portrait_phot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0"/>
            <a:ext cx="4661157" cy="510063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600200" y="5410200"/>
            <a:ext cx="6248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            Wilhelm Rontgen</a:t>
            </a:r>
          </a:p>
          <a:p>
            <a:r>
              <a:rPr lang="en-US" sz="3200" dirty="0" smtClean="0"/>
              <a:t>          German, 1845-1923</a:t>
            </a:r>
            <a:endParaRPr lang="en-US" sz="32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Max_Planck_193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10857" y="0"/>
            <a:ext cx="5522285" cy="54864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371600" y="5791200"/>
            <a:ext cx="6324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                         Max Planck</a:t>
            </a:r>
          </a:p>
          <a:p>
            <a:r>
              <a:rPr lang="en-US" sz="3200" dirty="0" smtClean="0"/>
              <a:t>                   German, 1858-1947</a:t>
            </a:r>
            <a:endParaRPr lang="en-US" sz="32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Marie_Curie_c192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3535" y="0"/>
            <a:ext cx="4417265" cy="507034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24000" y="5257800"/>
            <a:ext cx="5638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                Marie Curie</a:t>
            </a:r>
          </a:p>
          <a:p>
            <a:r>
              <a:rPr lang="en-US" sz="3200" dirty="0" smtClean="0"/>
              <a:t>                  Polish,   1867-1934</a:t>
            </a:r>
            <a:endParaRPr lang="en-US" sz="32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J.C.Bos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8593" y="0"/>
            <a:ext cx="4326814" cy="5181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447800" y="5334000"/>
            <a:ext cx="6248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               </a:t>
            </a:r>
            <a:r>
              <a:rPr lang="en-US" sz="2800" dirty="0" err="1" smtClean="0"/>
              <a:t>Jagadish</a:t>
            </a:r>
            <a:r>
              <a:rPr lang="en-US" sz="2800" dirty="0" smtClean="0"/>
              <a:t> Chandra Bose</a:t>
            </a:r>
          </a:p>
          <a:p>
            <a:r>
              <a:rPr lang="en-US" sz="2800" dirty="0" smtClean="0"/>
              <a:t>       Born in </a:t>
            </a:r>
            <a:r>
              <a:rPr lang="en-US" sz="2800" dirty="0" err="1" smtClean="0"/>
              <a:t>Munshiganj</a:t>
            </a:r>
            <a:r>
              <a:rPr lang="en-US" sz="2800" dirty="0" smtClean="0"/>
              <a:t>, Bangladesh</a:t>
            </a:r>
          </a:p>
          <a:p>
            <a:r>
              <a:rPr lang="en-US" sz="2800" dirty="0" smtClean="0"/>
              <a:t>           30 Nov 1858- 23 Nov 1937</a:t>
            </a:r>
            <a:endParaRPr lang="en-US" sz="2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140</Words>
  <Application>Microsoft Office PowerPoint</Application>
  <PresentationFormat>On-screen Show (4:3)</PresentationFormat>
  <Paragraphs>38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MIMI</dc:creator>
  <cp:lastModifiedBy>User</cp:lastModifiedBy>
  <cp:revision>37</cp:revision>
  <dcterms:created xsi:type="dcterms:W3CDTF">2006-08-16T00:00:00Z</dcterms:created>
  <dcterms:modified xsi:type="dcterms:W3CDTF">2017-11-08T08:01:10Z</dcterms:modified>
</cp:coreProperties>
</file>