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6" r:id="rId3"/>
    <p:sldId id="279" r:id="rId4"/>
    <p:sldId id="278" r:id="rId5"/>
    <p:sldId id="277" r:id="rId6"/>
    <p:sldId id="265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B02"/>
    <a:srgbClr val="AA842F"/>
    <a:srgbClr val="000000"/>
    <a:srgbClr val="3F3437"/>
    <a:srgbClr val="DBD4DC"/>
    <a:srgbClr val="D7D0D8"/>
    <a:srgbClr val="D9D2DA"/>
    <a:srgbClr val="ED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CE93-941E-406F-9079-BD9FF191E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A74CA-3DFF-4E4C-AC6F-53CD27BF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3D55-0185-48A1-9970-210A2238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4391-13D6-470E-A8D5-3649DB9C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912F-9772-4D75-BC6F-7C950FFE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2023-D05E-4A32-B261-84F7BCD8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EEF1E-6DB1-491A-8693-787908544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22D1-7FB6-4CD2-A442-083D3E48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94AA-245F-4A58-BA99-1EBE56CD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089A-0DE1-4066-AB99-FD402044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9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C4DB3-600E-4F6D-9EEA-61DAB90D3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CCB53-1E16-47F2-AFAB-04ADED7EB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CC36-CA1F-4BC6-B9C5-8620AEC7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4577-1C3A-43C5-BC63-7C1601FE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2755-7EBA-4217-AE4A-E280951C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AB29-374B-4A67-B755-899C4261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6482-68FD-46BD-AF13-44582E2B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D1F7-AA0E-4088-AC9A-4D6F1F88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415B-5DB2-40B5-B1B7-07BC3139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B7044-9D2E-4C2B-B6C8-2E66A133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794F-B864-41B5-B8FD-F421FFCE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C6B7-B469-4546-9639-1E242AD18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B737-9015-489E-808C-9B18D5D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94C3-979D-4827-9249-D8918BDE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A6B0-BF3F-43BE-903B-074F022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8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88EC-6154-493D-9DC1-89530FF4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ADD3-B3FF-4930-A791-590291FE9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00DDC-2EE4-44D5-B017-69BBAE4CB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9E9C0-B09A-4695-878F-A89E691D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CD039-CE0A-4E9A-BA2A-9B8C6A90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0498D-F230-4E0E-99D6-D8F8A22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4C2F-4319-4CBA-8DBA-614D0BF7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5AB94-43A6-43AB-9167-07C1D13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665C-81FC-4E64-B050-0FA29ED5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EA4DB-4E65-434D-8EC5-0C677531A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17EC-7595-4CE7-8812-0782AA6F6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BDB1F-CF0D-4F1F-88DB-8F544A89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BF25B-9567-4A14-B38B-C448B38E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80381-8474-4FBC-B8FB-87053B4A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2F92-9E8E-463D-827C-C324708D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2BD23-21C8-4F02-A47C-34BE09BE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53DB5-6EC2-4379-8DAB-79152012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DC6E8-E27F-4A7A-858F-8F7A702B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F91F0-A853-41BD-A65A-369107BF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89D6C-C404-4C8B-83B4-3E633BAC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C41CD-CD08-43C7-A041-7C1B3841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F652-EE10-4EBE-9ED8-5495218B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F5E5-9702-4592-B07A-1D9D100E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BBBE6-6C58-4F23-8C65-AE00C265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775B7-ABD4-4376-BC1D-058D0BEB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B9AB-DBA0-4842-A495-9E6EC5E7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482E8-7A87-44CE-A77F-9BE48800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0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F430-7A79-4E32-94AF-5A1EB8A4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EA5E3-41A1-4249-911D-416A6160C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8E36-86E1-40CA-A430-29D82C43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C98F4-6BF7-40CF-AEBE-45283D37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F8BB5-4398-4C27-A913-ECE6B85F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56738-C339-4FA9-985F-352F9098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9B2CE-CE75-48D3-A427-5ADDBC5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633A6-90C1-46ED-8A79-F739F005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AC411-8F86-4A11-ACFC-600BEF15D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E1C74-BE6E-44E7-8DE1-E0B71E40A18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4CC6-41C4-4058-9292-45D33261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B677-609A-45C0-AAC7-A191583D1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0599F-99E6-4324-AF29-8F3674D1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632DC8-6B33-44CA-B5DD-4A88B0EA5E49}"/>
              </a:ext>
            </a:extLst>
          </p:cNvPr>
          <p:cNvSpPr/>
          <p:nvPr/>
        </p:nvSpPr>
        <p:spPr>
          <a:xfrm>
            <a:off x="929898" y="232474"/>
            <a:ext cx="9887919" cy="6294349"/>
          </a:xfrm>
          <a:prstGeom prst="roundRect">
            <a:avLst>
              <a:gd name="adj" fmla="val 29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77FD33-4E70-48CE-BFC9-7823E12ACA4B}"/>
              </a:ext>
            </a:extLst>
          </p:cNvPr>
          <p:cNvSpPr/>
          <p:nvPr/>
        </p:nvSpPr>
        <p:spPr>
          <a:xfrm>
            <a:off x="1141932" y="393165"/>
            <a:ext cx="5312478" cy="5946603"/>
          </a:xfrm>
          <a:custGeom>
            <a:avLst/>
            <a:gdLst>
              <a:gd name="connsiteX0" fmla="*/ 233321 w 5145170"/>
              <a:gd name="connsiteY0" fmla="*/ 0 h 5946603"/>
              <a:gd name="connsiteX1" fmla="*/ 3026264 w 5145170"/>
              <a:gd name="connsiteY1" fmla="*/ 0 h 5946603"/>
              <a:gd name="connsiteX2" fmla="*/ 3026283 w 5145170"/>
              <a:gd name="connsiteY2" fmla="*/ 2 h 5946603"/>
              <a:gd name="connsiteX3" fmla="*/ 5145170 w 5145170"/>
              <a:gd name="connsiteY3" fmla="*/ 2 h 5946603"/>
              <a:gd name="connsiteX4" fmla="*/ 3944400 w 5145170"/>
              <a:gd name="connsiteY4" fmla="*/ 5946602 h 5946603"/>
              <a:gd name="connsiteX5" fmla="*/ 3026274 w 5145170"/>
              <a:gd name="connsiteY5" fmla="*/ 5946602 h 5946603"/>
              <a:gd name="connsiteX6" fmla="*/ 3026264 w 5145170"/>
              <a:gd name="connsiteY6" fmla="*/ 5946603 h 5946603"/>
              <a:gd name="connsiteX7" fmla="*/ 233321 w 5145170"/>
              <a:gd name="connsiteY7" fmla="*/ 5946603 h 5946603"/>
              <a:gd name="connsiteX8" fmla="*/ 0 w 5145170"/>
              <a:gd name="connsiteY8" fmla="*/ 5713282 h 5946603"/>
              <a:gd name="connsiteX9" fmla="*/ 0 w 5145170"/>
              <a:gd name="connsiteY9" fmla="*/ 233321 h 5946603"/>
              <a:gd name="connsiteX10" fmla="*/ 233321 w 5145170"/>
              <a:gd name="connsiteY10" fmla="*/ 0 h 594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5170" h="5946603">
                <a:moveTo>
                  <a:pt x="233321" y="0"/>
                </a:moveTo>
                <a:lnTo>
                  <a:pt x="3026264" y="0"/>
                </a:lnTo>
                <a:lnTo>
                  <a:pt x="3026283" y="2"/>
                </a:lnTo>
                <a:lnTo>
                  <a:pt x="5145170" y="2"/>
                </a:lnTo>
                <a:lnTo>
                  <a:pt x="3944400" y="5946602"/>
                </a:lnTo>
                <a:lnTo>
                  <a:pt x="3026274" y="5946602"/>
                </a:lnTo>
                <a:lnTo>
                  <a:pt x="3026264" y="5946603"/>
                </a:lnTo>
                <a:lnTo>
                  <a:pt x="233321" y="5946603"/>
                </a:lnTo>
                <a:cubicBezTo>
                  <a:pt x="104461" y="5946603"/>
                  <a:pt x="0" y="5842142"/>
                  <a:pt x="0" y="5713282"/>
                </a:cubicBezTo>
                <a:lnTo>
                  <a:pt x="0" y="233321"/>
                </a:lnTo>
                <a:cubicBezTo>
                  <a:pt x="0" y="104461"/>
                  <a:pt x="104461" y="0"/>
                  <a:pt x="233321" y="0"/>
                </a:cubicBezTo>
                <a:close/>
              </a:path>
            </a:pathLst>
          </a:custGeom>
          <a:solidFill>
            <a:srgbClr val="E66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2F79A8-20DC-46A5-B8AD-85BC26C6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252" y="466340"/>
            <a:ext cx="3253426" cy="1626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504821-F124-4F7A-8B6F-B4EFBFE1B7EC}"/>
              </a:ext>
            </a:extLst>
          </p:cNvPr>
          <p:cNvSpPr txBox="1"/>
          <p:nvPr/>
        </p:nvSpPr>
        <p:spPr>
          <a:xfrm>
            <a:off x="6121828" y="5627117"/>
            <a:ext cx="4250136" cy="523220"/>
          </a:xfrm>
          <a:prstGeom prst="rect">
            <a:avLst/>
          </a:prstGeom>
          <a:gradFill flip="none" rotWithShape="1">
            <a:gsLst>
              <a:gs pos="0">
                <a:srgbClr val="3F3437">
                  <a:alpha val="35000"/>
                </a:srgbClr>
              </a:gs>
              <a:gs pos="53000">
                <a:srgbClr val="3F3437">
                  <a:alpha val="68000"/>
                </a:srgbClr>
              </a:gs>
              <a:gs pos="34000">
                <a:srgbClr val="D7D0D8">
                  <a:alpha val="78000"/>
                </a:srgbClr>
              </a:gs>
              <a:gs pos="74000">
                <a:srgbClr val="DBD4DC">
                  <a:alpha val="77000"/>
                </a:srgbClr>
              </a:gs>
              <a:gs pos="100000">
                <a:srgbClr val="000000">
                  <a:alpha val="64000"/>
                </a:srgbClr>
              </a:gs>
            </a:gsLst>
            <a:lin ang="1800000" scaled="0"/>
            <a:tileRect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endParaRPr lang="en-US" sz="2400" b="1" dirty="0">
              <a:ln w="3175">
                <a:noFill/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FE22E-1638-4548-B82C-C5ADB8F948A6}"/>
              </a:ext>
            </a:extLst>
          </p:cNvPr>
          <p:cNvSpPr txBox="1"/>
          <p:nvPr/>
        </p:nvSpPr>
        <p:spPr>
          <a:xfrm>
            <a:off x="1064783" y="642054"/>
            <a:ext cx="4497455" cy="440120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28000" b="1" dirty="0">
                <a:ln w="3175">
                  <a:noFill/>
                </a:ln>
                <a:gradFill flip="none" rotWithShape="1">
                  <a:gsLst>
                    <a:gs pos="35000">
                      <a:schemeClr val="accent4">
                        <a:lumMod val="20000"/>
                        <a:lumOff val="80000"/>
                      </a:schemeClr>
                    </a:gs>
                    <a:gs pos="68000">
                      <a:schemeClr val="accent4">
                        <a:lumMod val="20000"/>
                        <a:lumOff val="80000"/>
                      </a:schemeClr>
                    </a:gs>
                    <a:gs pos="17000">
                      <a:srgbClr val="AA842F"/>
                    </a:gs>
                    <a:gs pos="51000">
                      <a:srgbClr val="AA842F"/>
                    </a:gs>
                    <a:gs pos="81000">
                      <a:srgbClr val="AA842F"/>
                    </a:gs>
                  </a:gsLst>
                  <a:lin ang="120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cs typeface="Aharoni" panose="02010803020104030203" pitchFamily="2" charset="-79"/>
              </a:rPr>
              <a:t>100</a:t>
            </a:r>
            <a:endParaRPr lang="en-US" sz="28000" b="1" dirty="0">
              <a:ln w="3175">
                <a:noFill/>
              </a:ln>
              <a:gradFill flip="none" rotWithShape="1">
                <a:gsLst>
                  <a:gs pos="35000">
                    <a:schemeClr val="accent4">
                      <a:lumMod val="20000"/>
                      <a:lumOff val="80000"/>
                    </a:schemeClr>
                  </a:gs>
                  <a:gs pos="68000">
                    <a:schemeClr val="accent4">
                      <a:lumMod val="20000"/>
                      <a:lumOff val="80000"/>
                    </a:schemeClr>
                  </a:gs>
                  <a:gs pos="17000">
                    <a:srgbClr val="AA842F"/>
                  </a:gs>
                  <a:gs pos="51000">
                    <a:srgbClr val="AA842F"/>
                  </a:gs>
                  <a:gs pos="81000">
                    <a:srgbClr val="AA842F"/>
                  </a:gs>
                </a:gsLst>
                <a:lin ang="120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7516-EE18-4439-BF3D-BC508107F4DD}"/>
              </a:ext>
            </a:extLst>
          </p:cNvPr>
          <p:cNvSpPr/>
          <p:nvPr/>
        </p:nvSpPr>
        <p:spPr>
          <a:xfrm>
            <a:off x="1126435" y="393169"/>
            <a:ext cx="9488555" cy="5946600"/>
          </a:xfrm>
          <a:prstGeom prst="roundRect">
            <a:avLst>
              <a:gd name="adj" fmla="val 3553"/>
            </a:avLst>
          </a:prstGeom>
          <a:noFill/>
          <a:ln w="38100" cmpd="sng">
            <a:solidFill>
              <a:srgbClr val="DBD4DC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19374"/>
                      <a:gd name="connsiteY0" fmla="*/ 211283 h 5946600"/>
                      <a:gd name="connsiteX1" fmla="*/ 211283 w 7219374"/>
                      <a:gd name="connsiteY1" fmla="*/ 0 h 5946600"/>
                      <a:gd name="connsiteX2" fmla="*/ 7008091 w 7219374"/>
                      <a:gd name="connsiteY2" fmla="*/ 0 h 5946600"/>
                      <a:gd name="connsiteX3" fmla="*/ 7219374 w 7219374"/>
                      <a:gd name="connsiteY3" fmla="*/ 211283 h 5946600"/>
                      <a:gd name="connsiteX4" fmla="*/ 7219374 w 7219374"/>
                      <a:gd name="connsiteY4" fmla="*/ 5735317 h 5946600"/>
                      <a:gd name="connsiteX5" fmla="*/ 7008091 w 7219374"/>
                      <a:gd name="connsiteY5" fmla="*/ 5946600 h 5946600"/>
                      <a:gd name="connsiteX6" fmla="*/ 211283 w 7219374"/>
                      <a:gd name="connsiteY6" fmla="*/ 5946600 h 5946600"/>
                      <a:gd name="connsiteX7" fmla="*/ 0 w 7219374"/>
                      <a:gd name="connsiteY7" fmla="*/ 5735317 h 5946600"/>
                      <a:gd name="connsiteX8" fmla="*/ 0 w 7219374"/>
                      <a:gd name="connsiteY8" fmla="*/ 211283 h 5946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19374" h="5946600" extrusionOk="0">
                        <a:moveTo>
                          <a:pt x="0" y="211283"/>
                        </a:moveTo>
                        <a:cubicBezTo>
                          <a:pt x="-2621" y="92978"/>
                          <a:pt x="84425" y="3817"/>
                          <a:pt x="211283" y="0"/>
                        </a:cubicBezTo>
                        <a:cubicBezTo>
                          <a:pt x="3414755" y="132882"/>
                          <a:pt x="4534847" y="-84951"/>
                          <a:pt x="7008091" y="0"/>
                        </a:cubicBezTo>
                        <a:cubicBezTo>
                          <a:pt x="7120078" y="4591"/>
                          <a:pt x="7217171" y="106770"/>
                          <a:pt x="7219374" y="211283"/>
                        </a:cubicBezTo>
                        <a:cubicBezTo>
                          <a:pt x="7239561" y="2406812"/>
                          <a:pt x="7371854" y="4884797"/>
                          <a:pt x="7219374" y="5735317"/>
                        </a:cubicBezTo>
                        <a:cubicBezTo>
                          <a:pt x="7227190" y="5852932"/>
                          <a:pt x="7126274" y="5943524"/>
                          <a:pt x="7008091" y="5946600"/>
                        </a:cubicBezTo>
                        <a:cubicBezTo>
                          <a:pt x="5833594" y="6034239"/>
                          <a:pt x="2169335" y="5873921"/>
                          <a:pt x="211283" y="5946600"/>
                        </a:cubicBezTo>
                        <a:cubicBezTo>
                          <a:pt x="92875" y="5930199"/>
                          <a:pt x="-7119" y="5861898"/>
                          <a:pt x="0" y="5735317"/>
                        </a:cubicBezTo>
                        <a:cubicBezTo>
                          <a:pt x="-38581" y="3841332"/>
                          <a:pt x="63341" y="2007956"/>
                          <a:pt x="0" y="2112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CC3707-E7AC-45FC-8600-EAAA52C3F4F9}"/>
              </a:ext>
            </a:extLst>
          </p:cNvPr>
          <p:cNvSpPr/>
          <p:nvPr/>
        </p:nvSpPr>
        <p:spPr>
          <a:xfrm>
            <a:off x="6697436" y="2111413"/>
            <a:ext cx="3098919" cy="323221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01E30-7C64-4DCB-9721-FEFDE5A64A73}"/>
              </a:ext>
            </a:extLst>
          </p:cNvPr>
          <p:cNvSpPr txBox="1"/>
          <p:nvPr/>
        </p:nvSpPr>
        <p:spPr>
          <a:xfrm>
            <a:off x="1487838" y="4215201"/>
            <a:ext cx="3693544" cy="707886"/>
          </a:xfrm>
          <a:prstGeom prst="rect">
            <a:avLst/>
          </a:prstGeom>
          <a:gradFill flip="none" rotWithShape="1">
            <a:gsLst>
              <a:gs pos="0">
                <a:srgbClr val="AA842F"/>
              </a:gs>
              <a:gs pos="53000">
                <a:srgbClr val="AA842F"/>
              </a:gs>
              <a:gs pos="3400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100000">
                <a:srgbClr val="AA842F"/>
              </a:gs>
            </a:gsLst>
            <a:lin ang="1800000" scaled="0"/>
            <a:tileRect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b="1" spc="3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cs typeface="Aharoni" panose="02010803020104030203" pitchFamily="2" charset="-79"/>
              </a:rPr>
              <a:t>CUSTOMER POINTS</a:t>
            </a:r>
          </a:p>
        </p:txBody>
      </p:sp>
    </p:spTree>
    <p:extLst>
      <p:ext uri="{BB962C8B-B14F-4D97-AF65-F5344CB8AC3E}">
        <p14:creationId xmlns:p14="http://schemas.microsoft.com/office/powerpoint/2010/main" val="370571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632DC8-6B33-44CA-B5DD-4A88B0EA5E49}"/>
              </a:ext>
            </a:extLst>
          </p:cNvPr>
          <p:cNvSpPr/>
          <p:nvPr/>
        </p:nvSpPr>
        <p:spPr>
          <a:xfrm>
            <a:off x="929898" y="232474"/>
            <a:ext cx="9887919" cy="6294349"/>
          </a:xfrm>
          <a:prstGeom prst="roundRect">
            <a:avLst>
              <a:gd name="adj" fmla="val 29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77FD33-4E70-48CE-BFC9-7823E12ACA4B}"/>
              </a:ext>
            </a:extLst>
          </p:cNvPr>
          <p:cNvSpPr/>
          <p:nvPr/>
        </p:nvSpPr>
        <p:spPr>
          <a:xfrm>
            <a:off x="1141932" y="393165"/>
            <a:ext cx="5312478" cy="5946603"/>
          </a:xfrm>
          <a:custGeom>
            <a:avLst/>
            <a:gdLst>
              <a:gd name="connsiteX0" fmla="*/ 233321 w 5145170"/>
              <a:gd name="connsiteY0" fmla="*/ 0 h 5946603"/>
              <a:gd name="connsiteX1" fmla="*/ 3026264 w 5145170"/>
              <a:gd name="connsiteY1" fmla="*/ 0 h 5946603"/>
              <a:gd name="connsiteX2" fmla="*/ 3026283 w 5145170"/>
              <a:gd name="connsiteY2" fmla="*/ 2 h 5946603"/>
              <a:gd name="connsiteX3" fmla="*/ 5145170 w 5145170"/>
              <a:gd name="connsiteY3" fmla="*/ 2 h 5946603"/>
              <a:gd name="connsiteX4" fmla="*/ 3944400 w 5145170"/>
              <a:gd name="connsiteY4" fmla="*/ 5946602 h 5946603"/>
              <a:gd name="connsiteX5" fmla="*/ 3026274 w 5145170"/>
              <a:gd name="connsiteY5" fmla="*/ 5946602 h 5946603"/>
              <a:gd name="connsiteX6" fmla="*/ 3026264 w 5145170"/>
              <a:gd name="connsiteY6" fmla="*/ 5946603 h 5946603"/>
              <a:gd name="connsiteX7" fmla="*/ 233321 w 5145170"/>
              <a:gd name="connsiteY7" fmla="*/ 5946603 h 5946603"/>
              <a:gd name="connsiteX8" fmla="*/ 0 w 5145170"/>
              <a:gd name="connsiteY8" fmla="*/ 5713282 h 5946603"/>
              <a:gd name="connsiteX9" fmla="*/ 0 w 5145170"/>
              <a:gd name="connsiteY9" fmla="*/ 233321 h 5946603"/>
              <a:gd name="connsiteX10" fmla="*/ 233321 w 5145170"/>
              <a:gd name="connsiteY10" fmla="*/ 0 h 594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5170" h="5946603">
                <a:moveTo>
                  <a:pt x="233321" y="0"/>
                </a:moveTo>
                <a:lnTo>
                  <a:pt x="3026264" y="0"/>
                </a:lnTo>
                <a:lnTo>
                  <a:pt x="3026283" y="2"/>
                </a:lnTo>
                <a:lnTo>
                  <a:pt x="5145170" y="2"/>
                </a:lnTo>
                <a:lnTo>
                  <a:pt x="3944400" y="5946602"/>
                </a:lnTo>
                <a:lnTo>
                  <a:pt x="3026274" y="5946602"/>
                </a:lnTo>
                <a:lnTo>
                  <a:pt x="3026264" y="5946603"/>
                </a:lnTo>
                <a:lnTo>
                  <a:pt x="233321" y="5946603"/>
                </a:lnTo>
                <a:cubicBezTo>
                  <a:pt x="104461" y="5946603"/>
                  <a:pt x="0" y="5842142"/>
                  <a:pt x="0" y="5713282"/>
                </a:cubicBezTo>
                <a:lnTo>
                  <a:pt x="0" y="233321"/>
                </a:lnTo>
                <a:cubicBezTo>
                  <a:pt x="0" y="104461"/>
                  <a:pt x="104461" y="0"/>
                  <a:pt x="233321" y="0"/>
                </a:cubicBezTo>
                <a:close/>
              </a:path>
            </a:pathLst>
          </a:custGeom>
          <a:solidFill>
            <a:srgbClr val="E66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2F79A8-20DC-46A5-B8AD-85BC26C6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252" y="466340"/>
            <a:ext cx="3253426" cy="1626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504821-F124-4F7A-8B6F-B4EFBFE1B7EC}"/>
              </a:ext>
            </a:extLst>
          </p:cNvPr>
          <p:cNvSpPr txBox="1"/>
          <p:nvPr/>
        </p:nvSpPr>
        <p:spPr>
          <a:xfrm>
            <a:off x="6121828" y="5627117"/>
            <a:ext cx="4250136" cy="523220"/>
          </a:xfrm>
          <a:prstGeom prst="rect">
            <a:avLst/>
          </a:prstGeom>
          <a:gradFill flip="none" rotWithShape="1">
            <a:gsLst>
              <a:gs pos="0">
                <a:srgbClr val="3F3437">
                  <a:alpha val="35000"/>
                </a:srgbClr>
              </a:gs>
              <a:gs pos="53000">
                <a:srgbClr val="3F3437">
                  <a:alpha val="68000"/>
                </a:srgbClr>
              </a:gs>
              <a:gs pos="34000">
                <a:srgbClr val="D7D0D8">
                  <a:alpha val="78000"/>
                </a:srgbClr>
              </a:gs>
              <a:gs pos="74000">
                <a:srgbClr val="DBD4DC">
                  <a:alpha val="77000"/>
                </a:srgbClr>
              </a:gs>
              <a:gs pos="100000">
                <a:srgbClr val="000000">
                  <a:alpha val="64000"/>
                </a:srgbClr>
              </a:gs>
            </a:gsLst>
            <a:lin ang="1800000" scaled="0"/>
            <a:tileRect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endParaRPr lang="en-US" sz="2400" b="1" dirty="0">
              <a:ln w="3175">
                <a:noFill/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FE22E-1638-4548-B82C-C5ADB8F948A6}"/>
              </a:ext>
            </a:extLst>
          </p:cNvPr>
          <p:cNvSpPr txBox="1"/>
          <p:nvPr/>
        </p:nvSpPr>
        <p:spPr>
          <a:xfrm>
            <a:off x="1064783" y="642054"/>
            <a:ext cx="4497455" cy="440120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28000" b="1" dirty="0">
                <a:ln w="3175">
                  <a:noFill/>
                </a:ln>
                <a:gradFill flip="none" rotWithShape="1">
                  <a:gsLst>
                    <a:gs pos="35000">
                      <a:schemeClr val="accent4">
                        <a:lumMod val="20000"/>
                        <a:lumOff val="80000"/>
                      </a:schemeClr>
                    </a:gs>
                    <a:gs pos="68000">
                      <a:schemeClr val="accent4">
                        <a:lumMod val="20000"/>
                        <a:lumOff val="80000"/>
                      </a:schemeClr>
                    </a:gs>
                    <a:gs pos="19000">
                      <a:srgbClr val="AA842F"/>
                    </a:gs>
                    <a:gs pos="53000">
                      <a:srgbClr val="AA842F"/>
                    </a:gs>
                    <a:gs pos="84000">
                      <a:srgbClr val="AA842F"/>
                    </a:gs>
                  </a:gsLst>
                  <a:lin ang="120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cs typeface="Aharoni" panose="02010803020104030203" pitchFamily="2" charset="-79"/>
              </a:rPr>
              <a:t>75</a:t>
            </a:r>
            <a:endParaRPr lang="en-US" sz="28000" b="1" dirty="0">
              <a:ln w="3175">
                <a:noFill/>
              </a:ln>
              <a:gradFill flip="none" rotWithShape="1">
                <a:gsLst>
                  <a:gs pos="35000">
                    <a:schemeClr val="accent4">
                      <a:lumMod val="20000"/>
                      <a:lumOff val="80000"/>
                    </a:schemeClr>
                  </a:gs>
                  <a:gs pos="68000">
                    <a:schemeClr val="accent4">
                      <a:lumMod val="20000"/>
                      <a:lumOff val="80000"/>
                    </a:schemeClr>
                  </a:gs>
                  <a:gs pos="19000">
                    <a:srgbClr val="AA842F"/>
                  </a:gs>
                  <a:gs pos="53000">
                    <a:srgbClr val="AA842F"/>
                  </a:gs>
                  <a:gs pos="84000">
                    <a:srgbClr val="AA842F"/>
                  </a:gs>
                </a:gsLst>
                <a:lin ang="120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7516-EE18-4439-BF3D-BC508107F4DD}"/>
              </a:ext>
            </a:extLst>
          </p:cNvPr>
          <p:cNvSpPr/>
          <p:nvPr/>
        </p:nvSpPr>
        <p:spPr>
          <a:xfrm>
            <a:off x="1126435" y="393169"/>
            <a:ext cx="9488555" cy="5946600"/>
          </a:xfrm>
          <a:prstGeom prst="roundRect">
            <a:avLst>
              <a:gd name="adj" fmla="val 3553"/>
            </a:avLst>
          </a:prstGeom>
          <a:noFill/>
          <a:ln w="38100" cmpd="sng">
            <a:solidFill>
              <a:srgbClr val="DBD4DC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19374"/>
                      <a:gd name="connsiteY0" fmla="*/ 211283 h 5946600"/>
                      <a:gd name="connsiteX1" fmla="*/ 211283 w 7219374"/>
                      <a:gd name="connsiteY1" fmla="*/ 0 h 5946600"/>
                      <a:gd name="connsiteX2" fmla="*/ 7008091 w 7219374"/>
                      <a:gd name="connsiteY2" fmla="*/ 0 h 5946600"/>
                      <a:gd name="connsiteX3" fmla="*/ 7219374 w 7219374"/>
                      <a:gd name="connsiteY3" fmla="*/ 211283 h 5946600"/>
                      <a:gd name="connsiteX4" fmla="*/ 7219374 w 7219374"/>
                      <a:gd name="connsiteY4" fmla="*/ 5735317 h 5946600"/>
                      <a:gd name="connsiteX5" fmla="*/ 7008091 w 7219374"/>
                      <a:gd name="connsiteY5" fmla="*/ 5946600 h 5946600"/>
                      <a:gd name="connsiteX6" fmla="*/ 211283 w 7219374"/>
                      <a:gd name="connsiteY6" fmla="*/ 5946600 h 5946600"/>
                      <a:gd name="connsiteX7" fmla="*/ 0 w 7219374"/>
                      <a:gd name="connsiteY7" fmla="*/ 5735317 h 5946600"/>
                      <a:gd name="connsiteX8" fmla="*/ 0 w 7219374"/>
                      <a:gd name="connsiteY8" fmla="*/ 211283 h 5946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19374" h="5946600" extrusionOk="0">
                        <a:moveTo>
                          <a:pt x="0" y="211283"/>
                        </a:moveTo>
                        <a:cubicBezTo>
                          <a:pt x="-2621" y="92978"/>
                          <a:pt x="84425" y="3817"/>
                          <a:pt x="211283" y="0"/>
                        </a:cubicBezTo>
                        <a:cubicBezTo>
                          <a:pt x="3414755" y="132882"/>
                          <a:pt x="4534847" y="-84951"/>
                          <a:pt x="7008091" y="0"/>
                        </a:cubicBezTo>
                        <a:cubicBezTo>
                          <a:pt x="7120078" y="4591"/>
                          <a:pt x="7217171" y="106770"/>
                          <a:pt x="7219374" y="211283"/>
                        </a:cubicBezTo>
                        <a:cubicBezTo>
                          <a:pt x="7239561" y="2406812"/>
                          <a:pt x="7371854" y="4884797"/>
                          <a:pt x="7219374" y="5735317"/>
                        </a:cubicBezTo>
                        <a:cubicBezTo>
                          <a:pt x="7227190" y="5852932"/>
                          <a:pt x="7126274" y="5943524"/>
                          <a:pt x="7008091" y="5946600"/>
                        </a:cubicBezTo>
                        <a:cubicBezTo>
                          <a:pt x="5833594" y="6034239"/>
                          <a:pt x="2169335" y="5873921"/>
                          <a:pt x="211283" y="5946600"/>
                        </a:cubicBezTo>
                        <a:cubicBezTo>
                          <a:pt x="92875" y="5930199"/>
                          <a:pt x="-7119" y="5861898"/>
                          <a:pt x="0" y="5735317"/>
                        </a:cubicBezTo>
                        <a:cubicBezTo>
                          <a:pt x="-38581" y="3841332"/>
                          <a:pt x="63341" y="2007956"/>
                          <a:pt x="0" y="2112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CC3707-E7AC-45FC-8600-EAAA52C3F4F9}"/>
              </a:ext>
            </a:extLst>
          </p:cNvPr>
          <p:cNvSpPr/>
          <p:nvPr/>
        </p:nvSpPr>
        <p:spPr>
          <a:xfrm>
            <a:off x="6697436" y="2111413"/>
            <a:ext cx="3098919" cy="323221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01E30-7C64-4DCB-9721-FEFDE5A64A73}"/>
              </a:ext>
            </a:extLst>
          </p:cNvPr>
          <p:cNvSpPr txBox="1"/>
          <p:nvPr/>
        </p:nvSpPr>
        <p:spPr>
          <a:xfrm>
            <a:off x="1487838" y="4215201"/>
            <a:ext cx="3693544" cy="707886"/>
          </a:xfrm>
          <a:prstGeom prst="rect">
            <a:avLst/>
          </a:prstGeom>
          <a:gradFill flip="none" rotWithShape="1">
            <a:gsLst>
              <a:gs pos="0">
                <a:srgbClr val="AA842F"/>
              </a:gs>
              <a:gs pos="53000">
                <a:srgbClr val="AA842F"/>
              </a:gs>
              <a:gs pos="3400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100000">
                <a:srgbClr val="AA842F"/>
              </a:gs>
            </a:gsLst>
            <a:lin ang="1800000" scaled="0"/>
            <a:tileRect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b="1" spc="3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cs typeface="Aharoni" panose="02010803020104030203" pitchFamily="2" charset="-79"/>
              </a:rPr>
              <a:t>CUSTOMER POINTS</a:t>
            </a:r>
          </a:p>
        </p:txBody>
      </p:sp>
    </p:spTree>
    <p:extLst>
      <p:ext uri="{BB962C8B-B14F-4D97-AF65-F5344CB8AC3E}">
        <p14:creationId xmlns:p14="http://schemas.microsoft.com/office/powerpoint/2010/main" val="398450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50661D-CCE8-4C1F-89B7-FDD5986FA957}"/>
              </a:ext>
            </a:extLst>
          </p:cNvPr>
          <p:cNvSpPr/>
          <p:nvPr/>
        </p:nvSpPr>
        <p:spPr>
          <a:xfrm>
            <a:off x="2092271" y="232474"/>
            <a:ext cx="7594170" cy="6294349"/>
          </a:xfrm>
          <a:prstGeom prst="roundRect">
            <a:avLst>
              <a:gd name="adj" fmla="val 29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2F79A8-20DC-46A5-B8AD-85BC26C6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55" y="686481"/>
            <a:ext cx="3253426" cy="162671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7516-EE18-4439-BF3D-BC508107F4DD}"/>
              </a:ext>
            </a:extLst>
          </p:cNvPr>
          <p:cNvSpPr/>
          <p:nvPr/>
        </p:nvSpPr>
        <p:spPr>
          <a:xfrm>
            <a:off x="2279190" y="393169"/>
            <a:ext cx="7219374" cy="5946600"/>
          </a:xfrm>
          <a:prstGeom prst="roundRect">
            <a:avLst>
              <a:gd name="adj" fmla="val 3553"/>
            </a:avLst>
          </a:prstGeom>
          <a:noFill/>
          <a:ln w="38100" cmpd="sng">
            <a:solidFill>
              <a:srgbClr val="E66B0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19374"/>
                      <a:gd name="connsiteY0" fmla="*/ 211283 h 5946600"/>
                      <a:gd name="connsiteX1" fmla="*/ 211283 w 7219374"/>
                      <a:gd name="connsiteY1" fmla="*/ 0 h 5946600"/>
                      <a:gd name="connsiteX2" fmla="*/ 7008091 w 7219374"/>
                      <a:gd name="connsiteY2" fmla="*/ 0 h 5946600"/>
                      <a:gd name="connsiteX3" fmla="*/ 7219374 w 7219374"/>
                      <a:gd name="connsiteY3" fmla="*/ 211283 h 5946600"/>
                      <a:gd name="connsiteX4" fmla="*/ 7219374 w 7219374"/>
                      <a:gd name="connsiteY4" fmla="*/ 5735317 h 5946600"/>
                      <a:gd name="connsiteX5" fmla="*/ 7008091 w 7219374"/>
                      <a:gd name="connsiteY5" fmla="*/ 5946600 h 5946600"/>
                      <a:gd name="connsiteX6" fmla="*/ 211283 w 7219374"/>
                      <a:gd name="connsiteY6" fmla="*/ 5946600 h 5946600"/>
                      <a:gd name="connsiteX7" fmla="*/ 0 w 7219374"/>
                      <a:gd name="connsiteY7" fmla="*/ 5735317 h 5946600"/>
                      <a:gd name="connsiteX8" fmla="*/ 0 w 7219374"/>
                      <a:gd name="connsiteY8" fmla="*/ 211283 h 5946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19374" h="5946600" extrusionOk="0">
                        <a:moveTo>
                          <a:pt x="0" y="211283"/>
                        </a:moveTo>
                        <a:cubicBezTo>
                          <a:pt x="-2621" y="92978"/>
                          <a:pt x="84425" y="3817"/>
                          <a:pt x="211283" y="0"/>
                        </a:cubicBezTo>
                        <a:cubicBezTo>
                          <a:pt x="3414755" y="132882"/>
                          <a:pt x="4534847" y="-84951"/>
                          <a:pt x="7008091" y="0"/>
                        </a:cubicBezTo>
                        <a:cubicBezTo>
                          <a:pt x="7120078" y="4591"/>
                          <a:pt x="7217171" y="106770"/>
                          <a:pt x="7219374" y="211283"/>
                        </a:cubicBezTo>
                        <a:cubicBezTo>
                          <a:pt x="7239561" y="2406812"/>
                          <a:pt x="7371854" y="4884797"/>
                          <a:pt x="7219374" y="5735317"/>
                        </a:cubicBezTo>
                        <a:cubicBezTo>
                          <a:pt x="7227190" y="5852932"/>
                          <a:pt x="7126274" y="5943524"/>
                          <a:pt x="7008091" y="5946600"/>
                        </a:cubicBezTo>
                        <a:cubicBezTo>
                          <a:pt x="5833594" y="6034239"/>
                          <a:pt x="2169335" y="5873921"/>
                          <a:pt x="211283" y="5946600"/>
                        </a:cubicBezTo>
                        <a:cubicBezTo>
                          <a:pt x="92875" y="5930199"/>
                          <a:pt x="-7119" y="5861898"/>
                          <a:pt x="0" y="5735317"/>
                        </a:cubicBezTo>
                        <a:cubicBezTo>
                          <a:pt x="-38581" y="3841332"/>
                          <a:pt x="63341" y="2007956"/>
                          <a:pt x="0" y="2112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5005C23-123D-4373-9935-8C65CEC12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t="17239" r="17520" b="17411"/>
          <a:stretch/>
        </p:blipFill>
        <p:spPr>
          <a:xfrm>
            <a:off x="6350339" y="2451129"/>
            <a:ext cx="2685980" cy="27166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FBFD4A-26F7-4DF8-8FD3-C04F82BAD603}"/>
              </a:ext>
            </a:extLst>
          </p:cNvPr>
          <p:cNvSpPr txBox="1"/>
          <p:nvPr/>
        </p:nvSpPr>
        <p:spPr>
          <a:xfrm>
            <a:off x="2612908" y="5569318"/>
            <a:ext cx="6423411" cy="523220"/>
          </a:xfrm>
          <a:prstGeom prst="rect">
            <a:avLst/>
          </a:prstGeom>
          <a:gradFill flip="none" rotWithShape="1">
            <a:gsLst>
              <a:gs pos="0">
                <a:srgbClr val="3F3437">
                  <a:alpha val="35000"/>
                </a:srgbClr>
              </a:gs>
              <a:gs pos="53000">
                <a:srgbClr val="3F3437">
                  <a:alpha val="68000"/>
                </a:srgbClr>
              </a:gs>
              <a:gs pos="34000">
                <a:srgbClr val="D7D0D8">
                  <a:alpha val="78000"/>
                </a:srgbClr>
              </a:gs>
              <a:gs pos="74000">
                <a:srgbClr val="DBD4DC">
                  <a:alpha val="77000"/>
                </a:srgbClr>
              </a:gs>
              <a:gs pos="100000">
                <a:srgbClr val="000000">
                  <a:alpha val="64000"/>
                </a:srgbClr>
              </a:gs>
            </a:gsLst>
            <a:lin ang="1800000" scaled="0"/>
            <a:tileRect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endParaRPr lang="en-US" sz="2800" b="1" dirty="0">
              <a:ln w="3175">
                <a:noFill/>
              </a:ln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BC1FE-5AB2-43C4-8F40-CFA70F7BEE3C}"/>
              </a:ext>
            </a:extLst>
          </p:cNvPr>
          <p:cNvSpPr/>
          <p:nvPr/>
        </p:nvSpPr>
        <p:spPr>
          <a:xfrm>
            <a:off x="2612908" y="646546"/>
            <a:ext cx="3253426" cy="4613986"/>
          </a:xfrm>
          <a:prstGeom prst="roundRect">
            <a:avLst>
              <a:gd name="adj" fmla="val 497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1CC4D-62DE-450C-AD21-029343A69B2C}"/>
              </a:ext>
            </a:extLst>
          </p:cNvPr>
          <p:cNvSpPr/>
          <p:nvPr/>
        </p:nvSpPr>
        <p:spPr>
          <a:xfrm>
            <a:off x="6859354" y="3956960"/>
            <a:ext cx="1668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800" b="1" spc="50" dirty="0">
                <a:ln w="9525">
                  <a:solidFill>
                    <a:schemeClr val="bg1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3F3437">
                        <a:alpha val="80000"/>
                      </a:srgbClr>
                    </a:gs>
                    <a:gs pos="53000">
                      <a:srgbClr val="3F3437"/>
                    </a:gs>
                    <a:gs pos="26000">
                      <a:srgbClr val="D7D0D8"/>
                    </a:gs>
                    <a:gs pos="79000">
                      <a:srgbClr val="DBD4DC"/>
                    </a:gs>
                    <a:gs pos="100000">
                      <a:srgbClr val="000000"/>
                    </a:gs>
                  </a:gsLst>
                  <a:lin ang="27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</a:rPr>
              <a:t>CQ</a:t>
            </a:r>
            <a:endParaRPr lang="en-US" sz="4800" b="1" cap="none" spc="50" dirty="0">
              <a:ln w="9525">
                <a:solidFill>
                  <a:schemeClr val="bg1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3F3437">
                      <a:alpha val="80000"/>
                    </a:srgbClr>
                  </a:gs>
                  <a:gs pos="53000">
                    <a:srgbClr val="3F3437"/>
                  </a:gs>
                  <a:gs pos="26000">
                    <a:srgbClr val="D7D0D8"/>
                  </a:gs>
                  <a:gs pos="79000">
                    <a:srgbClr val="DBD4DC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5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E24813-1DBC-42A8-B906-D96AAB8004DC}"/>
              </a:ext>
            </a:extLst>
          </p:cNvPr>
          <p:cNvSpPr/>
          <p:nvPr/>
        </p:nvSpPr>
        <p:spPr>
          <a:xfrm>
            <a:off x="2092271" y="232474"/>
            <a:ext cx="7594170" cy="6294349"/>
          </a:xfrm>
          <a:prstGeom prst="roundRect">
            <a:avLst>
              <a:gd name="adj" fmla="val 29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2F79A8-20DC-46A5-B8AD-85BC26C6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55" y="686481"/>
            <a:ext cx="3253426" cy="162671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7516-EE18-4439-BF3D-BC508107F4DD}"/>
              </a:ext>
            </a:extLst>
          </p:cNvPr>
          <p:cNvSpPr/>
          <p:nvPr/>
        </p:nvSpPr>
        <p:spPr>
          <a:xfrm>
            <a:off x="2279190" y="393169"/>
            <a:ext cx="7219374" cy="5946600"/>
          </a:xfrm>
          <a:prstGeom prst="roundRect">
            <a:avLst>
              <a:gd name="adj" fmla="val 3553"/>
            </a:avLst>
          </a:prstGeom>
          <a:noFill/>
          <a:ln w="38100" cmpd="sng">
            <a:solidFill>
              <a:srgbClr val="E66B0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19374"/>
                      <a:gd name="connsiteY0" fmla="*/ 211283 h 5946600"/>
                      <a:gd name="connsiteX1" fmla="*/ 211283 w 7219374"/>
                      <a:gd name="connsiteY1" fmla="*/ 0 h 5946600"/>
                      <a:gd name="connsiteX2" fmla="*/ 7008091 w 7219374"/>
                      <a:gd name="connsiteY2" fmla="*/ 0 h 5946600"/>
                      <a:gd name="connsiteX3" fmla="*/ 7219374 w 7219374"/>
                      <a:gd name="connsiteY3" fmla="*/ 211283 h 5946600"/>
                      <a:gd name="connsiteX4" fmla="*/ 7219374 w 7219374"/>
                      <a:gd name="connsiteY4" fmla="*/ 5735317 h 5946600"/>
                      <a:gd name="connsiteX5" fmla="*/ 7008091 w 7219374"/>
                      <a:gd name="connsiteY5" fmla="*/ 5946600 h 5946600"/>
                      <a:gd name="connsiteX6" fmla="*/ 211283 w 7219374"/>
                      <a:gd name="connsiteY6" fmla="*/ 5946600 h 5946600"/>
                      <a:gd name="connsiteX7" fmla="*/ 0 w 7219374"/>
                      <a:gd name="connsiteY7" fmla="*/ 5735317 h 5946600"/>
                      <a:gd name="connsiteX8" fmla="*/ 0 w 7219374"/>
                      <a:gd name="connsiteY8" fmla="*/ 211283 h 5946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19374" h="5946600" extrusionOk="0">
                        <a:moveTo>
                          <a:pt x="0" y="211283"/>
                        </a:moveTo>
                        <a:cubicBezTo>
                          <a:pt x="-2621" y="92978"/>
                          <a:pt x="84425" y="3817"/>
                          <a:pt x="211283" y="0"/>
                        </a:cubicBezTo>
                        <a:cubicBezTo>
                          <a:pt x="3414755" y="132882"/>
                          <a:pt x="4534847" y="-84951"/>
                          <a:pt x="7008091" y="0"/>
                        </a:cubicBezTo>
                        <a:cubicBezTo>
                          <a:pt x="7120078" y="4591"/>
                          <a:pt x="7217171" y="106770"/>
                          <a:pt x="7219374" y="211283"/>
                        </a:cubicBezTo>
                        <a:cubicBezTo>
                          <a:pt x="7239561" y="2406812"/>
                          <a:pt x="7371854" y="4884797"/>
                          <a:pt x="7219374" y="5735317"/>
                        </a:cubicBezTo>
                        <a:cubicBezTo>
                          <a:pt x="7227190" y="5852932"/>
                          <a:pt x="7126274" y="5943524"/>
                          <a:pt x="7008091" y="5946600"/>
                        </a:cubicBezTo>
                        <a:cubicBezTo>
                          <a:pt x="5833594" y="6034239"/>
                          <a:pt x="2169335" y="5873921"/>
                          <a:pt x="211283" y="5946600"/>
                        </a:cubicBezTo>
                        <a:cubicBezTo>
                          <a:pt x="92875" y="5930199"/>
                          <a:pt x="-7119" y="5861898"/>
                          <a:pt x="0" y="5735317"/>
                        </a:cubicBezTo>
                        <a:cubicBezTo>
                          <a:pt x="-38581" y="3841332"/>
                          <a:pt x="63341" y="2007956"/>
                          <a:pt x="0" y="2112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5005C23-123D-4373-9935-8C65CEC12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t="17239" r="17520" b="17411"/>
          <a:stretch/>
        </p:blipFill>
        <p:spPr>
          <a:xfrm>
            <a:off x="6350339" y="2451129"/>
            <a:ext cx="2685980" cy="27166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FBFD4A-26F7-4DF8-8FD3-C04F82BAD603}"/>
              </a:ext>
            </a:extLst>
          </p:cNvPr>
          <p:cNvSpPr txBox="1"/>
          <p:nvPr/>
        </p:nvSpPr>
        <p:spPr>
          <a:xfrm>
            <a:off x="2612908" y="5569318"/>
            <a:ext cx="6423411" cy="523220"/>
          </a:xfrm>
          <a:prstGeom prst="rect">
            <a:avLst/>
          </a:prstGeom>
          <a:gradFill flip="none" rotWithShape="1">
            <a:gsLst>
              <a:gs pos="0">
                <a:srgbClr val="3F3437">
                  <a:alpha val="35000"/>
                </a:srgbClr>
              </a:gs>
              <a:gs pos="53000">
                <a:srgbClr val="3F3437">
                  <a:alpha val="68000"/>
                </a:srgbClr>
              </a:gs>
              <a:gs pos="34000">
                <a:srgbClr val="D7D0D8">
                  <a:alpha val="78000"/>
                </a:srgbClr>
              </a:gs>
              <a:gs pos="74000">
                <a:srgbClr val="DBD4DC">
                  <a:alpha val="77000"/>
                </a:srgbClr>
              </a:gs>
              <a:gs pos="100000">
                <a:srgbClr val="000000">
                  <a:alpha val="64000"/>
                </a:srgbClr>
              </a:gs>
            </a:gsLst>
            <a:lin ang="1800000" scaled="0"/>
            <a:tileRect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endParaRPr lang="en-US" sz="2800" b="1" dirty="0">
              <a:ln w="3175">
                <a:noFill/>
              </a:ln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BC1FE-5AB2-43C4-8F40-CFA70F7BEE3C}"/>
              </a:ext>
            </a:extLst>
          </p:cNvPr>
          <p:cNvSpPr/>
          <p:nvPr/>
        </p:nvSpPr>
        <p:spPr>
          <a:xfrm>
            <a:off x="2612908" y="646546"/>
            <a:ext cx="3253426" cy="4613986"/>
          </a:xfrm>
          <a:prstGeom prst="roundRect">
            <a:avLst>
              <a:gd name="adj" fmla="val 497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1CC4D-62DE-450C-AD21-029343A69B2C}"/>
              </a:ext>
            </a:extLst>
          </p:cNvPr>
          <p:cNvSpPr/>
          <p:nvPr/>
        </p:nvSpPr>
        <p:spPr>
          <a:xfrm>
            <a:off x="6859354" y="3956960"/>
            <a:ext cx="16685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400" b="1" spc="50" dirty="0">
                <a:ln w="9525">
                  <a:solidFill>
                    <a:schemeClr val="bg1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3F3437">
                        <a:alpha val="80000"/>
                      </a:srgbClr>
                    </a:gs>
                    <a:gs pos="53000">
                      <a:srgbClr val="3F3437"/>
                    </a:gs>
                    <a:gs pos="26000">
                      <a:srgbClr val="D7D0D8"/>
                    </a:gs>
                    <a:gs pos="79000">
                      <a:srgbClr val="DBD4DC"/>
                    </a:gs>
                    <a:gs pos="100000">
                      <a:srgbClr val="000000"/>
                    </a:gs>
                  </a:gsLst>
                  <a:lin ang="27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</a:rPr>
              <a:t>ETL</a:t>
            </a:r>
            <a:endParaRPr lang="en-US" sz="4400" b="1" cap="none" spc="50" dirty="0">
              <a:ln w="9525">
                <a:solidFill>
                  <a:schemeClr val="bg1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3F3437">
                      <a:alpha val="80000"/>
                    </a:srgbClr>
                  </a:gs>
                  <a:gs pos="53000">
                    <a:srgbClr val="3F3437"/>
                  </a:gs>
                  <a:gs pos="26000">
                    <a:srgbClr val="D7D0D8"/>
                  </a:gs>
                  <a:gs pos="79000">
                    <a:srgbClr val="DBD4DC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83D47-458A-4986-88DF-78E235C3C04C}"/>
              </a:ext>
            </a:extLst>
          </p:cNvPr>
          <p:cNvSpPr/>
          <p:nvPr/>
        </p:nvSpPr>
        <p:spPr>
          <a:xfrm>
            <a:off x="2092271" y="232474"/>
            <a:ext cx="7594170" cy="6294349"/>
          </a:xfrm>
          <a:prstGeom prst="roundRect">
            <a:avLst>
              <a:gd name="adj" fmla="val 29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2F79A8-20DC-46A5-B8AD-85BC26C6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55" y="686481"/>
            <a:ext cx="3253426" cy="162671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7516-EE18-4439-BF3D-BC508107F4DD}"/>
              </a:ext>
            </a:extLst>
          </p:cNvPr>
          <p:cNvSpPr/>
          <p:nvPr/>
        </p:nvSpPr>
        <p:spPr>
          <a:xfrm>
            <a:off x="2279190" y="393169"/>
            <a:ext cx="7219374" cy="5946600"/>
          </a:xfrm>
          <a:prstGeom prst="roundRect">
            <a:avLst>
              <a:gd name="adj" fmla="val 3553"/>
            </a:avLst>
          </a:prstGeom>
          <a:noFill/>
          <a:ln w="38100" cmpd="sng">
            <a:solidFill>
              <a:srgbClr val="E66B0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19374"/>
                      <a:gd name="connsiteY0" fmla="*/ 211283 h 5946600"/>
                      <a:gd name="connsiteX1" fmla="*/ 211283 w 7219374"/>
                      <a:gd name="connsiteY1" fmla="*/ 0 h 5946600"/>
                      <a:gd name="connsiteX2" fmla="*/ 7008091 w 7219374"/>
                      <a:gd name="connsiteY2" fmla="*/ 0 h 5946600"/>
                      <a:gd name="connsiteX3" fmla="*/ 7219374 w 7219374"/>
                      <a:gd name="connsiteY3" fmla="*/ 211283 h 5946600"/>
                      <a:gd name="connsiteX4" fmla="*/ 7219374 w 7219374"/>
                      <a:gd name="connsiteY4" fmla="*/ 5735317 h 5946600"/>
                      <a:gd name="connsiteX5" fmla="*/ 7008091 w 7219374"/>
                      <a:gd name="connsiteY5" fmla="*/ 5946600 h 5946600"/>
                      <a:gd name="connsiteX6" fmla="*/ 211283 w 7219374"/>
                      <a:gd name="connsiteY6" fmla="*/ 5946600 h 5946600"/>
                      <a:gd name="connsiteX7" fmla="*/ 0 w 7219374"/>
                      <a:gd name="connsiteY7" fmla="*/ 5735317 h 5946600"/>
                      <a:gd name="connsiteX8" fmla="*/ 0 w 7219374"/>
                      <a:gd name="connsiteY8" fmla="*/ 211283 h 5946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19374" h="5946600" extrusionOk="0">
                        <a:moveTo>
                          <a:pt x="0" y="211283"/>
                        </a:moveTo>
                        <a:cubicBezTo>
                          <a:pt x="-2621" y="92978"/>
                          <a:pt x="84425" y="3817"/>
                          <a:pt x="211283" y="0"/>
                        </a:cubicBezTo>
                        <a:cubicBezTo>
                          <a:pt x="3414755" y="132882"/>
                          <a:pt x="4534847" y="-84951"/>
                          <a:pt x="7008091" y="0"/>
                        </a:cubicBezTo>
                        <a:cubicBezTo>
                          <a:pt x="7120078" y="4591"/>
                          <a:pt x="7217171" y="106770"/>
                          <a:pt x="7219374" y="211283"/>
                        </a:cubicBezTo>
                        <a:cubicBezTo>
                          <a:pt x="7239561" y="2406812"/>
                          <a:pt x="7371854" y="4884797"/>
                          <a:pt x="7219374" y="5735317"/>
                        </a:cubicBezTo>
                        <a:cubicBezTo>
                          <a:pt x="7227190" y="5852932"/>
                          <a:pt x="7126274" y="5943524"/>
                          <a:pt x="7008091" y="5946600"/>
                        </a:cubicBezTo>
                        <a:cubicBezTo>
                          <a:pt x="5833594" y="6034239"/>
                          <a:pt x="2169335" y="5873921"/>
                          <a:pt x="211283" y="5946600"/>
                        </a:cubicBezTo>
                        <a:cubicBezTo>
                          <a:pt x="92875" y="5930199"/>
                          <a:pt x="-7119" y="5861898"/>
                          <a:pt x="0" y="5735317"/>
                        </a:cubicBezTo>
                        <a:cubicBezTo>
                          <a:pt x="-38581" y="3841332"/>
                          <a:pt x="63341" y="2007956"/>
                          <a:pt x="0" y="2112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5005C23-123D-4373-9935-8C65CEC12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t="17239" r="17520" b="17411"/>
          <a:stretch/>
        </p:blipFill>
        <p:spPr>
          <a:xfrm>
            <a:off x="6350339" y="2451129"/>
            <a:ext cx="2685980" cy="27166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FBFD4A-26F7-4DF8-8FD3-C04F82BAD603}"/>
              </a:ext>
            </a:extLst>
          </p:cNvPr>
          <p:cNvSpPr txBox="1"/>
          <p:nvPr/>
        </p:nvSpPr>
        <p:spPr>
          <a:xfrm>
            <a:off x="2612908" y="5569318"/>
            <a:ext cx="6423411" cy="523220"/>
          </a:xfrm>
          <a:prstGeom prst="rect">
            <a:avLst/>
          </a:prstGeom>
          <a:gradFill flip="none" rotWithShape="1">
            <a:gsLst>
              <a:gs pos="0">
                <a:srgbClr val="3F3437">
                  <a:alpha val="35000"/>
                </a:srgbClr>
              </a:gs>
              <a:gs pos="53000">
                <a:srgbClr val="3F3437">
                  <a:alpha val="68000"/>
                </a:srgbClr>
              </a:gs>
              <a:gs pos="34000">
                <a:srgbClr val="D7D0D8">
                  <a:alpha val="78000"/>
                </a:srgbClr>
              </a:gs>
              <a:gs pos="74000">
                <a:srgbClr val="DBD4DC">
                  <a:alpha val="77000"/>
                </a:srgbClr>
              </a:gs>
              <a:gs pos="100000">
                <a:srgbClr val="000000">
                  <a:alpha val="64000"/>
                </a:srgbClr>
              </a:gs>
            </a:gsLst>
            <a:lin ang="1800000" scaled="0"/>
            <a:tileRect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endParaRPr lang="en-US" sz="2800" b="1" dirty="0">
              <a:ln w="3175">
                <a:noFill/>
              </a:ln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BC1FE-5AB2-43C4-8F40-CFA70F7BEE3C}"/>
              </a:ext>
            </a:extLst>
          </p:cNvPr>
          <p:cNvSpPr/>
          <p:nvPr/>
        </p:nvSpPr>
        <p:spPr>
          <a:xfrm>
            <a:off x="2612908" y="646546"/>
            <a:ext cx="3253426" cy="4613986"/>
          </a:xfrm>
          <a:prstGeom prst="roundRect">
            <a:avLst>
              <a:gd name="adj" fmla="val 497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D5B562-510C-40D3-A7D1-A354B6EAD218}"/>
              </a:ext>
            </a:extLst>
          </p:cNvPr>
          <p:cNvSpPr/>
          <p:nvPr/>
        </p:nvSpPr>
        <p:spPr>
          <a:xfrm>
            <a:off x="6883106" y="3927270"/>
            <a:ext cx="16685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400" b="1" spc="50" dirty="0">
                <a:ln w="9525">
                  <a:solidFill>
                    <a:schemeClr val="bg1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3F3437">
                        <a:alpha val="80000"/>
                      </a:srgbClr>
                    </a:gs>
                    <a:gs pos="53000">
                      <a:srgbClr val="3F3437"/>
                    </a:gs>
                    <a:gs pos="26000">
                      <a:srgbClr val="D7D0D8"/>
                    </a:gs>
                    <a:gs pos="79000">
                      <a:srgbClr val="DBD4DC"/>
                    </a:gs>
                    <a:gs pos="100000">
                      <a:srgbClr val="000000"/>
                    </a:gs>
                  </a:gsLst>
                  <a:lin ang="27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</a:rPr>
              <a:t>RD</a:t>
            </a:r>
            <a:endParaRPr lang="en-US" sz="4400" b="1" cap="none" spc="50" dirty="0">
              <a:ln w="9525">
                <a:solidFill>
                  <a:schemeClr val="bg1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3F3437">
                      <a:alpha val="80000"/>
                    </a:srgbClr>
                  </a:gs>
                  <a:gs pos="53000">
                    <a:srgbClr val="3F3437"/>
                  </a:gs>
                  <a:gs pos="26000">
                    <a:srgbClr val="D7D0D8"/>
                  </a:gs>
                  <a:gs pos="79000">
                    <a:srgbClr val="DBD4DC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 descr="A picture containing blue, large, white, sitting&#10;&#10;Description automatically generated">
            <a:extLst>
              <a:ext uri="{FF2B5EF4-FFF2-40B4-BE49-F238E27FC236}">
                <a16:creationId xmlns:a16="http://schemas.microsoft.com/office/drawing/2014/main" id="{B0EA8D22-8C72-42C0-AE0A-A446E16624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" t="4870" r="10667" b="14597"/>
          <a:stretch/>
        </p:blipFill>
        <p:spPr>
          <a:xfrm>
            <a:off x="7612696" y="4559802"/>
            <a:ext cx="201393" cy="203249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4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E22E7-2ACD-471E-AF38-F89419551A25}"/>
              </a:ext>
            </a:extLst>
          </p:cNvPr>
          <p:cNvSpPr/>
          <p:nvPr/>
        </p:nvSpPr>
        <p:spPr>
          <a:xfrm>
            <a:off x="2092271" y="232474"/>
            <a:ext cx="7594170" cy="6294349"/>
          </a:xfrm>
          <a:prstGeom prst="roundRect">
            <a:avLst>
              <a:gd name="adj" fmla="val 29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2F79A8-20DC-46A5-B8AD-85BC26C6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55" y="686481"/>
            <a:ext cx="3253426" cy="162671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7516-EE18-4439-BF3D-BC508107F4DD}"/>
              </a:ext>
            </a:extLst>
          </p:cNvPr>
          <p:cNvSpPr/>
          <p:nvPr/>
        </p:nvSpPr>
        <p:spPr>
          <a:xfrm>
            <a:off x="2279190" y="393169"/>
            <a:ext cx="7219374" cy="5946600"/>
          </a:xfrm>
          <a:prstGeom prst="roundRect">
            <a:avLst>
              <a:gd name="adj" fmla="val 3553"/>
            </a:avLst>
          </a:prstGeom>
          <a:noFill/>
          <a:ln w="38100" cmpd="sng">
            <a:solidFill>
              <a:srgbClr val="E66B0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19374"/>
                      <a:gd name="connsiteY0" fmla="*/ 211283 h 5946600"/>
                      <a:gd name="connsiteX1" fmla="*/ 211283 w 7219374"/>
                      <a:gd name="connsiteY1" fmla="*/ 0 h 5946600"/>
                      <a:gd name="connsiteX2" fmla="*/ 7008091 w 7219374"/>
                      <a:gd name="connsiteY2" fmla="*/ 0 h 5946600"/>
                      <a:gd name="connsiteX3" fmla="*/ 7219374 w 7219374"/>
                      <a:gd name="connsiteY3" fmla="*/ 211283 h 5946600"/>
                      <a:gd name="connsiteX4" fmla="*/ 7219374 w 7219374"/>
                      <a:gd name="connsiteY4" fmla="*/ 5735317 h 5946600"/>
                      <a:gd name="connsiteX5" fmla="*/ 7008091 w 7219374"/>
                      <a:gd name="connsiteY5" fmla="*/ 5946600 h 5946600"/>
                      <a:gd name="connsiteX6" fmla="*/ 211283 w 7219374"/>
                      <a:gd name="connsiteY6" fmla="*/ 5946600 h 5946600"/>
                      <a:gd name="connsiteX7" fmla="*/ 0 w 7219374"/>
                      <a:gd name="connsiteY7" fmla="*/ 5735317 h 5946600"/>
                      <a:gd name="connsiteX8" fmla="*/ 0 w 7219374"/>
                      <a:gd name="connsiteY8" fmla="*/ 211283 h 5946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19374" h="5946600" extrusionOk="0">
                        <a:moveTo>
                          <a:pt x="0" y="211283"/>
                        </a:moveTo>
                        <a:cubicBezTo>
                          <a:pt x="-2621" y="92978"/>
                          <a:pt x="84425" y="3817"/>
                          <a:pt x="211283" y="0"/>
                        </a:cubicBezTo>
                        <a:cubicBezTo>
                          <a:pt x="3414755" y="132882"/>
                          <a:pt x="4534847" y="-84951"/>
                          <a:pt x="7008091" y="0"/>
                        </a:cubicBezTo>
                        <a:cubicBezTo>
                          <a:pt x="7120078" y="4591"/>
                          <a:pt x="7217171" y="106770"/>
                          <a:pt x="7219374" y="211283"/>
                        </a:cubicBezTo>
                        <a:cubicBezTo>
                          <a:pt x="7239561" y="2406812"/>
                          <a:pt x="7371854" y="4884797"/>
                          <a:pt x="7219374" y="5735317"/>
                        </a:cubicBezTo>
                        <a:cubicBezTo>
                          <a:pt x="7227190" y="5852932"/>
                          <a:pt x="7126274" y="5943524"/>
                          <a:pt x="7008091" y="5946600"/>
                        </a:cubicBezTo>
                        <a:cubicBezTo>
                          <a:pt x="5833594" y="6034239"/>
                          <a:pt x="2169335" y="5873921"/>
                          <a:pt x="211283" y="5946600"/>
                        </a:cubicBezTo>
                        <a:cubicBezTo>
                          <a:pt x="92875" y="5930199"/>
                          <a:pt x="-7119" y="5861898"/>
                          <a:pt x="0" y="5735317"/>
                        </a:cubicBezTo>
                        <a:cubicBezTo>
                          <a:pt x="-38581" y="3841332"/>
                          <a:pt x="63341" y="2007956"/>
                          <a:pt x="0" y="2112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5005C23-123D-4373-9935-8C65CEC12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t="17239" r="17520" b="17411"/>
          <a:stretch/>
        </p:blipFill>
        <p:spPr>
          <a:xfrm>
            <a:off x="6350339" y="2451129"/>
            <a:ext cx="2685980" cy="27166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09CCE6F-7234-4081-9874-B25ADE7561B1}"/>
              </a:ext>
            </a:extLst>
          </p:cNvPr>
          <p:cNvSpPr/>
          <p:nvPr/>
        </p:nvSpPr>
        <p:spPr>
          <a:xfrm>
            <a:off x="6876494" y="3905520"/>
            <a:ext cx="16685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400" b="1" spc="50" dirty="0">
                <a:ln w="9525">
                  <a:solidFill>
                    <a:schemeClr val="bg1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3F3437">
                        <a:alpha val="80000"/>
                      </a:srgbClr>
                    </a:gs>
                    <a:gs pos="53000">
                      <a:srgbClr val="3F3437"/>
                    </a:gs>
                    <a:gs pos="26000">
                      <a:srgbClr val="D7D0D8"/>
                    </a:gs>
                    <a:gs pos="79000">
                      <a:srgbClr val="DBD4DC"/>
                    </a:gs>
                    <a:gs pos="100000">
                      <a:srgbClr val="000000"/>
                    </a:gs>
                  </a:gsLst>
                  <a:lin ang="27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</a:rPr>
              <a:t>RVP</a:t>
            </a:r>
            <a:endParaRPr lang="en-US" sz="4400" b="1" cap="none" spc="50" dirty="0">
              <a:ln w="9525">
                <a:solidFill>
                  <a:schemeClr val="bg1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3F3437">
                      <a:alpha val="80000"/>
                    </a:srgbClr>
                  </a:gs>
                  <a:gs pos="53000">
                    <a:srgbClr val="3F3437"/>
                  </a:gs>
                  <a:gs pos="26000">
                    <a:srgbClr val="D7D0D8"/>
                  </a:gs>
                  <a:gs pos="79000">
                    <a:srgbClr val="DBD4DC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 descr="A picture containing blue, large, white, sitting&#10;&#10;Description automatically generated">
            <a:extLst>
              <a:ext uri="{FF2B5EF4-FFF2-40B4-BE49-F238E27FC236}">
                <a16:creationId xmlns:a16="http://schemas.microsoft.com/office/drawing/2014/main" id="{040B40FA-89C7-4FAC-BFB2-1607ED6294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" t="4870" r="10667" b="14597"/>
          <a:stretch/>
        </p:blipFill>
        <p:spPr>
          <a:xfrm>
            <a:off x="7473464" y="4538052"/>
            <a:ext cx="201393" cy="203249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picture containing blue, large, white, sitting&#10;&#10;Description automatically generated">
            <a:extLst>
              <a:ext uri="{FF2B5EF4-FFF2-40B4-BE49-F238E27FC236}">
                <a16:creationId xmlns:a16="http://schemas.microsoft.com/office/drawing/2014/main" id="{6137FE53-8349-4065-8F3C-77B5BEBDE4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" t="4870" r="10667" b="14597"/>
          <a:stretch/>
        </p:blipFill>
        <p:spPr>
          <a:xfrm>
            <a:off x="7778272" y="4538049"/>
            <a:ext cx="201393" cy="203249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FBFD4A-26F7-4DF8-8FD3-C04F82BAD603}"/>
              </a:ext>
            </a:extLst>
          </p:cNvPr>
          <p:cNvSpPr txBox="1"/>
          <p:nvPr/>
        </p:nvSpPr>
        <p:spPr>
          <a:xfrm>
            <a:off x="2612908" y="5569318"/>
            <a:ext cx="6423411" cy="523220"/>
          </a:xfrm>
          <a:prstGeom prst="rect">
            <a:avLst/>
          </a:prstGeom>
          <a:gradFill flip="none" rotWithShape="1">
            <a:gsLst>
              <a:gs pos="0">
                <a:srgbClr val="3F3437">
                  <a:alpha val="35000"/>
                </a:srgbClr>
              </a:gs>
              <a:gs pos="53000">
                <a:srgbClr val="3F3437">
                  <a:alpha val="68000"/>
                </a:srgbClr>
              </a:gs>
              <a:gs pos="34000">
                <a:srgbClr val="D7D0D8">
                  <a:alpha val="78000"/>
                </a:srgbClr>
              </a:gs>
              <a:gs pos="74000">
                <a:srgbClr val="DBD4DC">
                  <a:alpha val="77000"/>
                </a:srgbClr>
              </a:gs>
              <a:gs pos="100000">
                <a:srgbClr val="000000">
                  <a:alpha val="64000"/>
                </a:srgbClr>
              </a:gs>
            </a:gsLst>
            <a:lin ang="1800000" scaled="0"/>
            <a:tileRect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endParaRPr lang="en-US" sz="2800" b="1" dirty="0">
              <a:ln w="3175">
                <a:noFill/>
              </a:ln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BC1FE-5AB2-43C4-8F40-CFA70F7BEE3C}"/>
              </a:ext>
            </a:extLst>
          </p:cNvPr>
          <p:cNvSpPr/>
          <p:nvPr/>
        </p:nvSpPr>
        <p:spPr>
          <a:xfrm>
            <a:off x="2612908" y="646546"/>
            <a:ext cx="3253426" cy="4613986"/>
          </a:xfrm>
          <a:prstGeom prst="roundRect">
            <a:avLst>
              <a:gd name="adj" fmla="val 497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3056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83D47-458A-4986-88DF-78E235C3C04C}"/>
              </a:ext>
            </a:extLst>
          </p:cNvPr>
          <p:cNvSpPr/>
          <p:nvPr/>
        </p:nvSpPr>
        <p:spPr>
          <a:xfrm>
            <a:off x="4401513" y="232474"/>
            <a:ext cx="7594170" cy="6294349"/>
          </a:xfrm>
          <a:prstGeom prst="roundRect">
            <a:avLst>
              <a:gd name="adj" fmla="val 29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2F79A8-20DC-46A5-B8AD-85BC26C6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97" y="686481"/>
            <a:ext cx="3253426" cy="162671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7516-EE18-4439-BF3D-BC508107F4DD}"/>
              </a:ext>
            </a:extLst>
          </p:cNvPr>
          <p:cNvSpPr/>
          <p:nvPr/>
        </p:nvSpPr>
        <p:spPr>
          <a:xfrm>
            <a:off x="4588432" y="393169"/>
            <a:ext cx="7219374" cy="5946600"/>
          </a:xfrm>
          <a:prstGeom prst="roundRect">
            <a:avLst>
              <a:gd name="adj" fmla="val 3553"/>
            </a:avLst>
          </a:prstGeom>
          <a:noFill/>
          <a:ln w="38100" cmpd="sng">
            <a:solidFill>
              <a:srgbClr val="E66B0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19374"/>
                      <a:gd name="connsiteY0" fmla="*/ 211283 h 5946600"/>
                      <a:gd name="connsiteX1" fmla="*/ 211283 w 7219374"/>
                      <a:gd name="connsiteY1" fmla="*/ 0 h 5946600"/>
                      <a:gd name="connsiteX2" fmla="*/ 7008091 w 7219374"/>
                      <a:gd name="connsiteY2" fmla="*/ 0 h 5946600"/>
                      <a:gd name="connsiteX3" fmla="*/ 7219374 w 7219374"/>
                      <a:gd name="connsiteY3" fmla="*/ 211283 h 5946600"/>
                      <a:gd name="connsiteX4" fmla="*/ 7219374 w 7219374"/>
                      <a:gd name="connsiteY4" fmla="*/ 5735317 h 5946600"/>
                      <a:gd name="connsiteX5" fmla="*/ 7008091 w 7219374"/>
                      <a:gd name="connsiteY5" fmla="*/ 5946600 h 5946600"/>
                      <a:gd name="connsiteX6" fmla="*/ 211283 w 7219374"/>
                      <a:gd name="connsiteY6" fmla="*/ 5946600 h 5946600"/>
                      <a:gd name="connsiteX7" fmla="*/ 0 w 7219374"/>
                      <a:gd name="connsiteY7" fmla="*/ 5735317 h 5946600"/>
                      <a:gd name="connsiteX8" fmla="*/ 0 w 7219374"/>
                      <a:gd name="connsiteY8" fmla="*/ 211283 h 5946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19374" h="5946600" extrusionOk="0">
                        <a:moveTo>
                          <a:pt x="0" y="211283"/>
                        </a:moveTo>
                        <a:cubicBezTo>
                          <a:pt x="-2621" y="92978"/>
                          <a:pt x="84425" y="3817"/>
                          <a:pt x="211283" y="0"/>
                        </a:cubicBezTo>
                        <a:cubicBezTo>
                          <a:pt x="3414755" y="132882"/>
                          <a:pt x="4534847" y="-84951"/>
                          <a:pt x="7008091" y="0"/>
                        </a:cubicBezTo>
                        <a:cubicBezTo>
                          <a:pt x="7120078" y="4591"/>
                          <a:pt x="7217171" y="106770"/>
                          <a:pt x="7219374" y="211283"/>
                        </a:cubicBezTo>
                        <a:cubicBezTo>
                          <a:pt x="7239561" y="2406812"/>
                          <a:pt x="7371854" y="4884797"/>
                          <a:pt x="7219374" y="5735317"/>
                        </a:cubicBezTo>
                        <a:cubicBezTo>
                          <a:pt x="7227190" y="5852932"/>
                          <a:pt x="7126274" y="5943524"/>
                          <a:pt x="7008091" y="5946600"/>
                        </a:cubicBezTo>
                        <a:cubicBezTo>
                          <a:pt x="5833594" y="6034239"/>
                          <a:pt x="2169335" y="5873921"/>
                          <a:pt x="211283" y="5946600"/>
                        </a:cubicBezTo>
                        <a:cubicBezTo>
                          <a:pt x="92875" y="5930199"/>
                          <a:pt x="-7119" y="5861898"/>
                          <a:pt x="0" y="5735317"/>
                        </a:cubicBezTo>
                        <a:cubicBezTo>
                          <a:pt x="-38581" y="3841332"/>
                          <a:pt x="63341" y="2007956"/>
                          <a:pt x="0" y="2112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5005C23-123D-4373-9935-8C65CEC12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t="17239" r="17520" b="17411"/>
          <a:stretch/>
        </p:blipFill>
        <p:spPr>
          <a:xfrm>
            <a:off x="8659581" y="2451129"/>
            <a:ext cx="2685980" cy="27166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FBFD4A-26F7-4DF8-8FD3-C04F82BAD603}"/>
              </a:ext>
            </a:extLst>
          </p:cNvPr>
          <p:cNvSpPr txBox="1"/>
          <p:nvPr/>
        </p:nvSpPr>
        <p:spPr>
          <a:xfrm>
            <a:off x="4922150" y="5569318"/>
            <a:ext cx="6423411" cy="523220"/>
          </a:xfrm>
          <a:prstGeom prst="rect">
            <a:avLst/>
          </a:prstGeom>
          <a:gradFill flip="none" rotWithShape="1">
            <a:gsLst>
              <a:gs pos="0">
                <a:srgbClr val="3F3437">
                  <a:alpha val="35000"/>
                </a:srgbClr>
              </a:gs>
              <a:gs pos="53000">
                <a:srgbClr val="3F3437">
                  <a:alpha val="68000"/>
                </a:srgbClr>
              </a:gs>
              <a:gs pos="34000">
                <a:srgbClr val="D7D0D8">
                  <a:alpha val="78000"/>
                </a:srgbClr>
              </a:gs>
              <a:gs pos="74000">
                <a:srgbClr val="DBD4DC">
                  <a:alpha val="77000"/>
                </a:srgbClr>
              </a:gs>
              <a:gs pos="100000">
                <a:srgbClr val="000000">
                  <a:alpha val="64000"/>
                </a:srgbClr>
              </a:gs>
            </a:gsLst>
            <a:lin ang="1800000" scaled="0"/>
            <a:tileRect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GHINA BABA</a:t>
            </a:r>
            <a:endParaRPr lang="en-US" sz="2800" b="1" dirty="0">
              <a:ln w="3175">
                <a:noFill/>
              </a:ln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D5B562-510C-40D3-A7D1-A354B6EAD218}"/>
              </a:ext>
            </a:extLst>
          </p:cNvPr>
          <p:cNvSpPr/>
          <p:nvPr/>
        </p:nvSpPr>
        <p:spPr>
          <a:xfrm>
            <a:off x="9192348" y="3927270"/>
            <a:ext cx="16685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400" b="1" spc="50" dirty="0">
                <a:ln w="9525">
                  <a:solidFill>
                    <a:schemeClr val="bg1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3F3437">
                        <a:alpha val="80000"/>
                      </a:srgbClr>
                    </a:gs>
                    <a:gs pos="53000">
                      <a:srgbClr val="3F3437"/>
                    </a:gs>
                    <a:gs pos="26000">
                      <a:srgbClr val="D7D0D8"/>
                    </a:gs>
                    <a:gs pos="79000">
                      <a:srgbClr val="DBD4DC"/>
                    </a:gs>
                    <a:gs pos="100000">
                      <a:srgbClr val="000000"/>
                    </a:gs>
                  </a:gsLst>
                  <a:lin ang="27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</a:rPr>
              <a:t>RD</a:t>
            </a:r>
            <a:endParaRPr lang="en-US" sz="4400" b="1" cap="none" spc="50" dirty="0">
              <a:ln w="9525">
                <a:solidFill>
                  <a:schemeClr val="bg1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3F3437">
                      <a:alpha val="80000"/>
                    </a:srgbClr>
                  </a:gs>
                  <a:gs pos="53000">
                    <a:srgbClr val="3F3437"/>
                  </a:gs>
                  <a:gs pos="26000">
                    <a:srgbClr val="D7D0D8"/>
                  </a:gs>
                  <a:gs pos="79000">
                    <a:srgbClr val="DBD4DC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 descr="A picture containing blue, large, white, sitting&#10;&#10;Description automatically generated">
            <a:extLst>
              <a:ext uri="{FF2B5EF4-FFF2-40B4-BE49-F238E27FC236}">
                <a16:creationId xmlns:a16="http://schemas.microsoft.com/office/drawing/2014/main" id="{B0EA8D22-8C72-42C0-AE0A-A446E16624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" t="4870" r="10667" b="14597"/>
          <a:stretch/>
        </p:blipFill>
        <p:spPr>
          <a:xfrm>
            <a:off x="9921938" y="4559802"/>
            <a:ext cx="201393" cy="203249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Two people standing in front of a screen&#10;&#10;Description automatically generated">
            <a:extLst>
              <a:ext uri="{FF2B5EF4-FFF2-40B4-BE49-F238E27FC236}">
                <a16:creationId xmlns:a16="http://schemas.microsoft.com/office/drawing/2014/main" id="{1F88D157-6837-46C6-8185-151422CE0E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t="17589" r="17430" b="31278"/>
          <a:stretch/>
        </p:blipFill>
        <p:spPr>
          <a:xfrm>
            <a:off x="4898090" y="654740"/>
            <a:ext cx="3252814" cy="4653007"/>
          </a:xfrm>
          <a:prstGeom prst="roundRect">
            <a:avLst>
              <a:gd name="adj" fmla="val 4629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D3383-E7B1-4DEE-8BAB-3E92FD44001F}"/>
              </a:ext>
            </a:extLst>
          </p:cNvPr>
          <p:cNvSpPr txBox="1"/>
          <p:nvPr/>
        </p:nvSpPr>
        <p:spPr>
          <a:xfrm>
            <a:off x="154200" y="1167131"/>
            <a:ext cx="4139549" cy="467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Instructions:</a:t>
            </a:r>
          </a:p>
          <a:p>
            <a:r>
              <a:rPr lang="en-US" dirty="0"/>
              <a:t>Download and use this power point template to recognize your Business Partners.</a:t>
            </a:r>
          </a:p>
          <a:p>
            <a:endParaRPr lang="en-US" dirty="0"/>
          </a:p>
          <a:p>
            <a:r>
              <a:rPr lang="en-US" dirty="0"/>
              <a:t>For RVP/RD/ETL/CQ add picture and the person’s name.</a:t>
            </a:r>
          </a:p>
          <a:p>
            <a:endParaRPr lang="en-US" dirty="0"/>
          </a:p>
          <a:p>
            <a:r>
              <a:rPr lang="en-US" dirty="0"/>
              <a:t>For Customer Points, add Picture and Name.</a:t>
            </a:r>
          </a:p>
          <a:p>
            <a:r>
              <a:rPr lang="en-US" dirty="0"/>
              <a:t>Replace 75 with other numbers like 60, 20 etc. if needed.</a:t>
            </a:r>
          </a:p>
          <a:p>
            <a:r>
              <a:rPr lang="en-US" dirty="0"/>
              <a:t>Replace 100 with 150, 200 etc. if needed.</a:t>
            </a:r>
          </a:p>
          <a:p>
            <a:endParaRPr lang="en-US" dirty="0"/>
          </a:p>
          <a:p>
            <a:r>
              <a:rPr lang="en-US" dirty="0"/>
              <a:t>Take screen print and post in Social Media.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7FD76-4BC6-43C6-B231-E128319F6B53}"/>
              </a:ext>
            </a:extLst>
          </p:cNvPr>
          <p:cNvSpPr txBox="1"/>
          <p:nvPr/>
        </p:nvSpPr>
        <p:spPr>
          <a:xfrm rot="19506188">
            <a:off x="5280706" y="2036316"/>
            <a:ext cx="60260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spc="600" dirty="0">
                <a:ln>
                  <a:solidFill>
                    <a:srgbClr val="00B0F0"/>
                  </a:solidFill>
                </a:ln>
                <a:solidFill>
                  <a:schemeClr val="accent1">
                    <a:lumMod val="60000"/>
                    <a:lumOff val="40000"/>
                    <a:alpha val="34000"/>
                  </a:schemeClr>
                </a:solidFill>
                <a:latin typeface="Impact" panose="020B0806030902050204" pitchFamily="34" charset="0"/>
              </a:rPr>
              <a:t>SAMPLE</a:t>
            </a:r>
            <a:endParaRPr lang="en-US" sz="3200" spc="600" dirty="0">
              <a:ln>
                <a:solidFill>
                  <a:srgbClr val="00B0F0"/>
                </a:solidFill>
              </a:ln>
              <a:solidFill>
                <a:schemeClr val="accent1">
                  <a:lumMod val="60000"/>
                  <a:lumOff val="40000"/>
                  <a:alpha val="34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5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100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Arial</vt:lpstr>
      <vt:lpstr>Arial Black</vt:lpstr>
      <vt:lpstr>Calibri</vt:lpstr>
      <vt:lpstr>Calibri Light</vt:lpstr>
      <vt:lpstr>Haettenschweiler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Nayeem Khalid</dc:creator>
  <cp:lastModifiedBy>Nayeem Khalid</cp:lastModifiedBy>
  <cp:revision>39</cp:revision>
  <dcterms:created xsi:type="dcterms:W3CDTF">2020-01-03T02:15:45Z</dcterms:created>
  <dcterms:modified xsi:type="dcterms:W3CDTF">2020-04-30T19:15:13Z</dcterms:modified>
</cp:coreProperties>
</file>