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0" r:id="rId3"/>
    <p:sldId id="276" r:id="rId4"/>
    <p:sldId id="289" r:id="rId5"/>
    <p:sldId id="257" r:id="rId6"/>
    <p:sldId id="277" r:id="rId7"/>
    <p:sldId id="258" r:id="rId8"/>
    <p:sldId id="272" r:id="rId9"/>
    <p:sldId id="287" r:id="rId10"/>
    <p:sldId id="282" r:id="rId11"/>
    <p:sldId id="283" r:id="rId12"/>
    <p:sldId id="284" r:id="rId13"/>
    <p:sldId id="278" r:id="rId14"/>
    <p:sldId id="279" r:id="rId15"/>
    <p:sldId id="288" r:id="rId16"/>
    <p:sldId id="285" r:id="rId17"/>
    <p:sldId id="260" r:id="rId18"/>
    <p:sldId id="259" r:id="rId19"/>
    <p:sldId id="263" r:id="rId20"/>
    <p:sldId id="262" r:id="rId21"/>
    <p:sldId id="280" r:id="rId22"/>
    <p:sldId id="286" r:id="rId23"/>
    <p:sldId id="281" r:id="rId24"/>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2B7717-BD00-4B6E-BA94-80D7E3A269ED}" v="95" dt="2020-07-18T09:37:17.0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67" d="100"/>
          <a:sy n="67" d="100"/>
        </p:scale>
        <p:origin x="6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ed Abusalieh" userId="ceb69fb8c1c4c1e7" providerId="LiveId" clId="{D908E8AD-A346-4C96-B00B-3707C6D7CD62}"/>
    <pc:docChg chg="modSld">
      <pc:chgData name="Muhammed Abusalieh" userId="ceb69fb8c1c4c1e7" providerId="LiveId" clId="{D908E8AD-A346-4C96-B00B-3707C6D7CD62}" dt="2020-05-12T15:12:33.958" v="0" actId="20577"/>
      <pc:docMkLst>
        <pc:docMk/>
      </pc:docMkLst>
      <pc:sldChg chg="modSp mod">
        <pc:chgData name="Muhammed Abusalieh" userId="ceb69fb8c1c4c1e7" providerId="LiveId" clId="{D908E8AD-A346-4C96-B00B-3707C6D7CD62}" dt="2020-05-12T15:12:33.958" v="0" actId="20577"/>
        <pc:sldMkLst>
          <pc:docMk/>
          <pc:sldMk cId="1709721583" sldId="264"/>
        </pc:sldMkLst>
        <pc:spChg chg="mod">
          <ac:chgData name="Muhammed Abusalieh" userId="ceb69fb8c1c4c1e7" providerId="LiveId" clId="{D908E8AD-A346-4C96-B00B-3707C6D7CD62}" dt="2020-05-12T15:12:33.958" v="0" actId="20577"/>
          <ac:spMkLst>
            <pc:docMk/>
            <pc:sldMk cId="1709721583" sldId="264"/>
            <ac:spMk id="2" creationId="{7E9867FF-A36F-4228-A5B7-75FA77608E22}"/>
          </ac:spMkLst>
        </pc:spChg>
      </pc:sldChg>
    </pc:docChg>
  </pc:docChgLst>
  <pc:docChgLst>
    <pc:chgData name="Muhammed Abusalieh" userId="ceb69fb8c1c4c1e7" providerId="LiveId" clId="{0FCBCAB3-80F9-487B-9403-E07CAA5F1BA9}"/>
    <pc:docChg chg="undo custSel mod addSld delSld modSld sldOrd">
      <pc:chgData name="Muhammed Abusalieh" userId="ceb69fb8c1c4c1e7" providerId="LiveId" clId="{0FCBCAB3-80F9-487B-9403-E07CAA5F1BA9}" dt="2020-04-16T07:29:03.842" v="573" actId="313"/>
      <pc:docMkLst>
        <pc:docMk/>
      </pc:docMkLst>
      <pc:sldChg chg="addSp modSp">
        <pc:chgData name="Muhammed Abusalieh" userId="ceb69fb8c1c4c1e7" providerId="LiveId" clId="{0FCBCAB3-80F9-487B-9403-E07CAA5F1BA9}" dt="2020-04-16T07:29:03.842" v="573" actId="313"/>
        <pc:sldMkLst>
          <pc:docMk/>
          <pc:sldMk cId="4041177733" sldId="256"/>
        </pc:sldMkLst>
        <pc:spChg chg="mod">
          <ac:chgData name="Muhammed Abusalieh" userId="ceb69fb8c1c4c1e7" providerId="LiveId" clId="{0FCBCAB3-80F9-487B-9403-E07CAA5F1BA9}" dt="2020-04-15T08:47:57.531" v="175" actId="14100"/>
          <ac:spMkLst>
            <pc:docMk/>
            <pc:sldMk cId="4041177733" sldId="256"/>
            <ac:spMk id="2" creationId="{53BA98F7-18AE-45D0-9BC1-9536A18AA3D7}"/>
          </ac:spMkLst>
        </pc:spChg>
        <pc:spChg chg="mod">
          <ac:chgData name="Muhammed Abusalieh" userId="ceb69fb8c1c4c1e7" providerId="LiveId" clId="{0FCBCAB3-80F9-487B-9403-E07CAA5F1BA9}" dt="2020-04-15T08:47:50.587" v="174" actId="14100"/>
          <ac:spMkLst>
            <pc:docMk/>
            <pc:sldMk cId="4041177733" sldId="256"/>
            <ac:spMk id="3" creationId="{15260C68-D1CF-4668-BE57-482F2736E63A}"/>
          </ac:spMkLst>
        </pc:spChg>
        <pc:spChg chg="add mod">
          <ac:chgData name="Muhammed Abusalieh" userId="ceb69fb8c1c4c1e7" providerId="LiveId" clId="{0FCBCAB3-80F9-487B-9403-E07CAA5F1BA9}" dt="2020-04-16T07:29:03.842" v="573" actId="313"/>
          <ac:spMkLst>
            <pc:docMk/>
            <pc:sldMk cId="4041177733" sldId="256"/>
            <ac:spMk id="4" creationId="{192E9095-5AAA-4CCC-8A1D-68841E96D8EF}"/>
          </ac:spMkLst>
        </pc:spChg>
      </pc:sldChg>
      <pc:sldChg chg="addSp delSp modSp mod setBg">
        <pc:chgData name="Muhammed Abusalieh" userId="ceb69fb8c1c4c1e7" providerId="LiveId" clId="{0FCBCAB3-80F9-487B-9403-E07CAA5F1BA9}" dt="2020-04-15T17:53:34.201" v="530" actId="1036"/>
        <pc:sldMkLst>
          <pc:docMk/>
          <pc:sldMk cId="1775315595" sldId="257"/>
        </pc:sldMkLst>
        <pc:spChg chg="mod">
          <ac:chgData name="Muhammed Abusalieh" userId="ceb69fb8c1c4c1e7" providerId="LiveId" clId="{0FCBCAB3-80F9-487B-9403-E07CAA5F1BA9}" dt="2020-04-15T10:16:50.725" v="256" actId="26606"/>
          <ac:spMkLst>
            <pc:docMk/>
            <pc:sldMk cId="1775315595" sldId="257"/>
            <ac:spMk id="2" creationId="{2E8FB3FF-3843-491C-AA60-7B07BA183D41}"/>
          </ac:spMkLst>
        </pc:spChg>
        <pc:spChg chg="mod">
          <ac:chgData name="Muhammed Abusalieh" userId="ceb69fb8c1c4c1e7" providerId="LiveId" clId="{0FCBCAB3-80F9-487B-9403-E07CAA5F1BA9}" dt="2020-04-15T17:53:34.201" v="530" actId="1036"/>
          <ac:spMkLst>
            <pc:docMk/>
            <pc:sldMk cId="1775315595" sldId="257"/>
            <ac:spMk id="3" creationId="{955A326F-C4CA-46FB-854D-0A9A2AAF402D}"/>
          </ac:spMkLst>
        </pc:spChg>
        <pc:spChg chg="add">
          <ac:chgData name="Muhammed Abusalieh" userId="ceb69fb8c1c4c1e7" providerId="LiveId" clId="{0FCBCAB3-80F9-487B-9403-E07CAA5F1BA9}" dt="2020-04-15T10:16:50.725" v="256" actId="26606"/>
          <ac:spMkLst>
            <pc:docMk/>
            <pc:sldMk cId="1775315595" sldId="257"/>
            <ac:spMk id="10" creationId="{D2B783EE-0239-4717-BBEA-8C9EAC61C824}"/>
          </ac:spMkLst>
        </pc:spChg>
        <pc:spChg chg="add">
          <ac:chgData name="Muhammed Abusalieh" userId="ceb69fb8c1c4c1e7" providerId="LiveId" clId="{0FCBCAB3-80F9-487B-9403-E07CAA5F1BA9}" dt="2020-04-15T10:16:50.725" v="256" actId="26606"/>
          <ac:spMkLst>
            <pc:docMk/>
            <pc:sldMk cId="1775315595" sldId="257"/>
            <ac:spMk id="12" creationId="{A7B99495-F43F-4D80-A44F-2CB4764EB90B}"/>
          </ac:spMkLst>
        </pc:spChg>
        <pc:spChg chg="add">
          <ac:chgData name="Muhammed Abusalieh" userId="ceb69fb8c1c4c1e7" providerId="LiveId" clId="{0FCBCAB3-80F9-487B-9403-E07CAA5F1BA9}" dt="2020-04-15T10:16:50.725" v="256" actId="26606"/>
          <ac:spMkLst>
            <pc:docMk/>
            <pc:sldMk cId="1775315595" sldId="257"/>
            <ac:spMk id="14" creationId="{70BEB1E7-2F88-40BC-B73D-42E5B6F80BFC}"/>
          </ac:spMkLst>
        </pc:spChg>
        <pc:picChg chg="add mod">
          <ac:chgData name="Muhammed Abusalieh" userId="ceb69fb8c1c4c1e7" providerId="LiveId" clId="{0FCBCAB3-80F9-487B-9403-E07CAA5F1BA9}" dt="2020-04-15T10:16:50.725" v="256" actId="26606"/>
          <ac:picMkLst>
            <pc:docMk/>
            <pc:sldMk cId="1775315595" sldId="257"/>
            <ac:picMk id="4" creationId="{7125188D-29E7-4F4C-9E25-61E0A8A8F588}"/>
          </ac:picMkLst>
        </pc:picChg>
        <pc:picChg chg="add mod">
          <ac:chgData name="Muhammed Abusalieh" userId="ceb69fb8c1c4c1e7" providerId="LiveId" clId="{0FCBCAB3-80F9-487B-9403-E07CAA5F1BA9}" dt="2020-04-15T10:16:55.326" v="257" actId="1076"/>
          <ac:picMkLst>
            <pc:docMk/>
            <pc:sldMk cId="1775315595" sldId="257"/>
            <ac:picMk id="5" creationId="{C8ABA9F2-1577-40B3-A312-FA2C045A85E4}"/>
          </ac:picMkLst>
        </pc:picChg>
        <pc:picChg chg="del">
          <ac:chgData name="Muhammed Abusalieh" userId="ceb69fb8c1c4c1e7" providerId="LiveId" clId="{0FCBCAB3-80F9-487B-9403-E07CAA5F1BA9}" dt="2020-04-15T10:01:14.523" v="250" actId="478"/>
          <ac:picMkLst>
            <pc:docMk/>
            <pc:sldMk cId="1775315595" sldId="257"/>
            <ac:picMk id="1026" creationId="{706671C1-F9A0-4F9E-97C3-239466A5903C}"/>
          </ac:picMkLst>
        </pc:picChg>
      </pc:sldChg>
      <pc:sldChg chg="addSp delSp modSp">
        <pc:chgData name="Muhammed Abusalieh" userId="ceb69fb8c1c4c1e7" providerId="LiveId" clId="{0FCBCAB3-80F9-487B-9403-E07CAA5F1BA9}" dt="2020-04-15T14:31:36.681" v="527"/>
        <pc:sldMkLst>
          <pc:docMk/>
          <pc:sldMk cId="2689864631" sldId="259"/>
        </pc:sldMkLst>
        <pc:spChg chg="mod">
          <ac:chgData name="Muhammed Abusalieh" userId="ceb69fb8c1c4c1e7" providerId="LiveId" clId="{0FCBCAB3-80F9-487B-9403-E07CAA5F1BA9}" dt="2020-04-15T13:53:51.066" v="479" actId="1076"/>
          <ac:spMkLst>
            <pc:docMk/>
            <pc:sldMk cId="2689864631" sldId="259"/>
            <ac:spMk id="2" creationId="{938C2834-CEC7-4D72-BF56-C991E7958ED2}"/>
          </ac:spMkLst>
        </pc:spChg>
        <pc:spChg chg="mod">
          <ac:chgData name="Muhammed Abusalieh" userId="ceb69fb8c1c4c1e7" providerId="LiveId" clId="{0FCBCAB3-80F9-487B-9403-E07CAA5F1BA9}" dt="2020-04-15T13:53:32.862" v="474" actId="404"/>
          <ac:spMkLst>
            <pc:docMk/>
            <pc:sldMk cId="2689864631" sldId="259"/>
            <ac:spMk id="3" creationId="{9988F155-AA85-482D-986F-A154F2A8D3A9}"/>
          </ac:spMkLst>
        </pc:spChg>
        <pc:spChg chg="add mod">
          <ac:chgData name="Muhammed Abusalieh" userId="ceb69fb8c1c4c1e7" providerId="LiveId" clId="{0FCBCAB3-80F9-487B-9403-E07CAA5F1BA9}" dt="2020-04-15T13:55:31.856" v="501" actId="20577"/>
          <ac:spMkLst>
            <pc:docMk/>
            <pc:sldMk cId="2689864631" sldId="259"/>
            <ac:spMk id="11" creationId="{17D8F501-1A15-485E-8760-DEE4FB6059AA}"/>
          </ac:spMkLst>
        </pc:spChg>
        <pc:graphicFrameChg chg="mod">
          <ac:chgData name="Muhammed Abusalieh" userId="ceb69fb8c1c4c1e7" providerId="LiveId" clId="{0FCBCAB3-80F9-487B-9403-E07CAA5F1BA9}" dt="2020-04-15T14:31:36.681" v="527"/>
          <ac:graphicFrameMkLst>
            <pc:docMk/>
            <pc:sldMk cId="2689864631" sldId="259"/>
            <ac:graphicFrameMk id="6" creationId="{46652B4D-B6F6-4040-B89E-BD3F5C5D7B84}"/>
          </ac:graphicFrameMkLst>
        </pc:graphicFrameChg>
        <pc:graphicFrameChg chg="add del mod">
          <ac:chgData name="Muhammed Abusalieh" userId="ceb69fb8c1c4c1e7" providerId="LiveId" clId="{0FCBCAB3-80F9-487B-9403-E07CAA5F1BA9}" dt="2020-04-15T14:30:24.905" v="519"/>
          <ac:graphicFrameMkLst>
            <pc:docMk/>
            <pc:sldMk cId="2689864631" sldId="259"/>
            <ac:graphicFrameMk id="8" creationId="{18236FBC-87A8-4FBD-85DE-35733D2ADA09}"/>
          </ac:graphicFrameMkLst>
        </pc:graphicFrameChg>
        <pc:picChg chg="mod">
          <ac:chgData name="Muhammed Abusalieh" userId="ceb69fb8c1c4c1e7" providerId="LiveId" clId="{0FCBCAB3-80F9-487B-9403-E07CAA5F1BA9}" dt="2020-04-15T13:53:44.532" v="477" actId="1076"/>
          <ac:picMkLst>
            <pc:docMk/>
            <pc:sldMk cId="2689864631" sldId="259"/>
            <ac:picMk id="4" creationId="{8A820AE1-BD7D-461E-92BD-B5E964602112}"/>
          </ac:picMkLst>
        </pc:picChg>
        <pc:picChg chg="mod">
          <ac:chgData name="Muhammed Abusalieh" userId="ceb69fb8c1c4c1e7" providerId="LiveId" clId="{0FCBCAB3-80F9-487B-9403-E07CAA5F1BA9}" dt="2020-04-15T13:54:01.753" v="482" actId="1076"/>
          <ac:picMkLst>
            <pc:docMk/>
            <pc:sldMk cId="2689864631" sldId="259"/>
            <ac:picMk id="5" creationId="{08CA3D16-E7B4-4A39-AD30-EF97627C7A71}"/>
          </ac:picMkLst>
        </pc:picChg>
        <pc:picChg chg="mod">
          <ac:chgData name="Muhammed Abusalieh" userId="ceb69fb8c1c4c1e7" providerId="LiveId" clId="{0FCBCAB3-80F9-487B-9403-E07CAA5F1BA9}" dt="2020-04-15T13:53:41.868" v="476" actId="1076"/>
          <ac:picMkLst>
            <pc:docMk/>
            <pc:sldMk cId="2689864631" sldId="259"/>
            <ac:picMk id="9" creationId="{20BA7092-D298-491A-95B4-5BC39BEC0690}"/>
          </ac:picMkLst>
        </pc:picChg>
        <pc:picChg chg="mod">
          <ac:chgData name="Muhammed Abusalieh" userId="ceb69fb8c1c4c1e7" providerId="LiveId" clId="{0FCBCAB3-80F9-487B-9403-E07CAA5F1BA9}" dt="2020-04-15T13:53:59.633" v="481" actId="1076"/>
          <ac:picMkLst>
            <pc:docMk/>
            <pc:sldMk cId="2689864631" sldId="259"/>
            <ac:picMk id="10" creationId="{BE2CE31F-38CF-48FC-BF0E-6064DBDBEB17}"/>
          </ac:picMkLst>
        </pc:picChg>
        <pc:cxnChg chg="mod">
          <ac:chgData name="Muhammed Abusalieh" userId="ceb69fb8c1c4c1e7" providerId="LiveId" clId="{0FCBCAB3-80F9-487B-9403-E07CAA5F1BA9}" dt="2020-04-15T13:53:47.638" v="478" actId="1076"/>
          <ac:cxnSpMkLst>
            <pc:docMk/>
            <pc:sldMk cId="2689864631" sldId="259"/>
            <ac:cxnSpMk id="13" creationId="{75CD5CFF-03F8-4F5D-BC17-677FC958EE91}"/>
          </ac:cxnSpMkLst>
        </pc:cxnChg>
      </pc:sldChg>
      <pc:sldChg chg="addSp delSp modSp">
        <pc:chgData name="Muhammed Abusalieh" userId="ceb69fb8c1c4c1e7" providerId="LiveId" clId="{0FCBCAB3-80F9-487B-9403-E07CAA5F1BA9}" dt="2020-04-15T18:04:36.505" v="538" actId="20577"/>
        <pc:sldMkLst>
          <pc:docMk/>
          <pc:sldMk cId="2824609095" sldId="260"/>
        </pc:sldMkLst>
        <pc:spChg chg="mod">
          <ac:chgData name="Muhammed Abusalieh" userId="ceb69fb8c1c4c1e7" providerId="LiveId" clId="{0FCBCAB3-80F9-487B-9403-E07CAA5F1BA9}" dt="2020-04-15T18:04:36.505" v="538" actId="20577"/>
          <ac:spMkLst>
            <pc:docMk/>
            <pc:sldMk cId="2824609095" sldId="260"/>
            <ac:spMk id="3" creationId="{6F1416C5-A421-4E26-A888-0A811A7BE08D}"/>
          </ac:spMkLst>
        </pc:spChg>
        <pc:spChg chg="add mod">
          <ac:chgData name="Muhammed Abusalieh" userId="ceb69fb8c1c4c1e7" providerId="LiveId" clId="{0FCBCAB3-80F9-487B-9403-E07CAA5F1BA9}" dt="2020-04-15T14:29:56.467" v="514" actId="1076"/>
          <ac:spMkLst>
            <pc:docMk/>
            <pc:sldMk cId="2824609095" sldId="260"/>
            <ac:spMk id="11" creationId="{5B12A369-82F1-4D47-B8EA-FCCCEB8D0DC3}"/>
          </ac:spMkLst>
        </pc:spChg>
        <pc:graphicFrameChg chg="mod">
          <ac:chgData name="Muhammed Abusalieh" userId="ceb69fb8c1c4c1e7" providerId="LiveId" clId="{0FCBCAB3-80F9-487B-9403-E07CAA5F1BA9}" dt="2020-04-15T14:28:31.999" v="511"/>
          <ac:graphicFrameMkLst>
            <pc:docMk/>
            <pc:sldMk cId="2824609095" sldId="260"/>
            <ac:graphicFrameMk id="5" creationId="{B87E84A0-8E67-4C0C-9BF3-EAA6233C7B78}"/>
          </ac:graphicFrameMkLst>
        </pc:graphicFrameChg>
        <pc:graphicFrameChg chg="add del">
          <ac:chgData name="Muhammed Abusalieh" userId="ceb69fb8c1c4c1e7" providerId="LiveId" clId="{0FCBCAB3-80F9-487B-9403-E07CAA5F1BA9}" dt="2020-04-15T14:28:24.642" v="510"/>
          <ac:graphicFrameMkLst>
            <pc:docMk/>
            <pc:sldMk cId="2824609095" sldId="260"/>
            <ac:graphicFrameMk id="10" creationId="{AC0BD955-7A97-4EC1-BEDE-A5E53CC1830D}"/>
          </ac:graphicFrameMkLst>
        </pc:graphicFrameChg>
        <pc:picChg chg="mod">
          <ac:chgData name="Muhammed Abusalieh" userId="ceb69fb8c1c4c1e7" providerId="LiveId" clId="{0FCBCAB3-80F9-487B-9403-E07CAA5F1BA9}" dt="2020-04-15T11:34:47.853" v="367" actId="14100"/>
          <ac:picMkLst>
            <pc:docMk/>
            <pc:sldMk cId="2824609095" sldId="260"/>
            <ac:picMk id="4" creationId="{EF2A7A26-ED80-4750-8893-A22DB9C139D0}"/>
          </ac:picMkLst>
        </pc:picChg>
        <pc:picChg chg="add mod">
          <ac:chgData name="Muhammed Abusalieh" userId="ceb69fb8c1c4c1e7" providerId="LiveId" clId="{0FCBCAB3-80F9-487B-9403-E07CAA5F1BA9}" dt="2020-04-15T13:43:03.465" v="458" actId="1076"/>
          <ac:picMkLst>
            <pc:docMk/>
            <pc:sldMk cId="2824609095" sldId="260"/>
            <ac:picMk id="8" creationId="{BE4AD763-FB59-4186-AF56-7245A8023877}"/>
          </ac:picMkLst>
        </pc:picChg>
      </pc:sldChg>
      <pc:sldChg chg="addSp modSp">
        <pc:chgData name="Muhammed Abusalieh" userId="ceb69fb8c1c4c1e7" providerId="LiveId" clId="{0FCBCAB3-80F9-487B-9403-E07CAA5F1BA9}" dt="2020-04-15T18:11:49.438" v="572" actId="13822"/>
        <pc:sldMkLst>
          <pc:docMk/>
          <pc:sldMk cId="3619875175" sldId="262"/>
        </pc:sldMkLst>
        <pc:spChg chg="mod">
          <ac:chgData name="Muhammed Abusalieh" userId="ceb69fb8c1c4c1e7" providerId="LiveId" clId="{0FCBCAB3-80F9-487B-9403-E07CAA5F1BA9}" dt="2020-04-15T13:59:17.103" v="505" actId="1076"/>
          <ac:spMkLst>
            <pc:docMk/>
            <pc:sldMk cId="3619875175" sldId="262"/>
            <ac:spMk id="2" creationId="{58FC3158-B653-4FA6-9920-36385DA23185}"/>
          </ac:spMkLst>
        </pc:spChg>
        <pc:spChg chg="mod">
          <ac:chgData name="Muhammed Abusalieh" userId="ceb69fb8c1c4c1e7" providerId="LiveId" clId="{0FCBCAB3-80F9-487B-9403-E07CAA5F1BA9}" dt="2020-04-15T18:11:37.889" v="570" actId="20577"/>
          <ac:spMkLst>
            <pc:docMk/>
            <pc:sldMk cId="3619875175" sldId="262"/>
            <ac:spMk id="9" creationId="{01E763DA-0D0B-4D3C-8288-834682016AAD}"/>
          </ac:spMkLst>
        </pc:spChg>
        <pc:picChg chg="add mod">
          <ac:chgData name="Muhammed Abusalieh" userId="ceb69fb8c1c4c1e7" providerId="LiveId" clId="{0FCBCAB3-80F9-487B-9403-E07CAA5F1BA9}" dt="2020-04-15T18:10:27.865" v="552" actId="14100"/>
          <ac:picMkLst>
            <pc:docMk/>
            <pc:sldMk cId="3619875175" sldId="262"/>
            <ac:picMk id="3" creationId="{8337CC42-49DE-4F80-B7DB-BEBCA9F09DB0}"/>
          </ac:picMkLst>
        </pc:picChg>
        <pc:picChg chg="mod">
          <ac:chgData name="Muhammed Abusalieh" userId="ceb69fb8c1c4c1e7" providerId="LiveId" clId="{0FCBCAB3-80F9-487B-9403-E07CAA5F1BA9}" dt="2020-04-15T18:10:15.847" v="547" actId="1076"/>
          <ac:picMkLst>
            <pc:docMk/>
            <pc:sldMk cId="3619875175" sldId="262"/>
            <ac:picMk id="7" creationId="{33EAF109-E5BF-4E7D-9BE2-683106D79F87}"/>
          </ac:picMkLst>
        </pc:picChg>
        <pc:picChg chg="mod">
          <ac:chgData name="Muhammed Abusalieh" userId="ceb69fb8c1c4c1e7" providerId="LiveId" clId="{0FCBCAB3-80F9-487B-9403-E07CAA5F1BA9}" dt="2020-04-15T18:10:10.700" v="546" actId="1076"/>
          <ac:picMkLst>
            <pc:docMk/>
            <pc:sldMk cId="3619875175" sldId="262"/>
            <ac:picMk id="8" creationId="{E3E1164A-7094-4F2E-996B-F1217B1B0FA1}"/>
          </ac:picMkLst>
        </pc:picChg>
        <pc:cxnChg chg="add mod">
          <ac:chgData name="Muhammed Abusalieh" userId="ceb69fb8c1c4c1e7" providerId="LiveId" clId="{0FCBCAB3-80F9-487B-9403-E07CAA5F1BA9}" dt="2020-04-15T18:11:49.438" v="572" actId="13822"/>
          <ac:cxnSpMkLst>
            <pc:docMk/>
            <pc:sldMk cId="3619875175" sldId="262"/>
            <ac:cxnSpMk id="5" creationId="{B4DDFA68-DA56-4AE5-9246-96EA3105EBC5}"/>
          </ac:cxnSpMkLst>
        </pc:cxnChg>
      </pc:sldChg>
      <pc:sldChg chg="addSp delSp modSp">
        <pc:chgData name="Muhammed Abusalieh" userId="ceb69fb8c1c4c1e7" providerId="LiveId" clId="{0FCBCAB3-80F9-487B-9403-E07CAA5F1BA9}" dt="2020-04-15T13:36:33.036" v="374" actId="1076"/>
        <pc:sldMkLst>
          <pc:docMk/>
          <pc:sldMk cId="1188047709" sldId="263"/>
        </pc:sldMkLst>
        <pc:spChg chg="mod">
          <ac:chgData name="Muhammed Abusalieh" userId="ceb69fb8c1c4c1e7" providerId="LiveId" clId="{0FCBCAB3-80F9-487B-9403-E07CAA5F1BA9}" dt="2020-04-14T18:17:09.565" v="24" actId="20577"/>
          <ac:spMkLst>
            <pc:docMk/>
            <pc:sldMk cId="1188047709" sldId="263"/>
            <ac:spMk id="2" creationId="{38C51172-942C-4197-BFE0-DD9E23F8A158}"/>
          </ac:spMkLst>
        </pc:spChg>
        <pc:picChg chg="add mod">
          <ac:chgData name="Muhammed Abusalieh" userId="ceb69fb8c1c4c1e7" providerId="LiveId" clId="{0FCBCAB3-80F9-487B-9403-E07CAA5F1BA9}" dt="2020-04-15T13:36:33.036" v="374" actId="1076"/>
          <ac:picMkLst>
            <pc:docMk/>
            <pc:sldMk cId="1188047709" sldId="263"/>
            <ac:picMk id="4" creationId="{D52F94B8-4046-4B98-88C1-638D720DB65C}"/>
          </ac:picMkLst>
        </pc:picChg>
        <pc:picChg chg="del">
          <ac:chgData name="Muhammed Abusalieh" userId="ceb69fb8c1c4c1e7" providerId="LiveId" clId="{0FCBCAB3-80F9-487B-9403-E07CAA5F1BA9}" dt="2020-04-15T09:37:05.111" v="249" actId="478"/>
          <ac:picMkLst>
            <pc:docMk/>
            <pc:sldMk cId="1188047709" sldId="263"/>
            <ac:picMk id="12" creationId="{50003D61-8CAB-4EBF-9970-AB1ED1745E4A}"/>
          </ac:picMkLst>
        </pc:picChg>
      </pc:sldChg>
      <pc:sldChg chg="modSp">
        <pc:chgData name="Muhammed Abusalieh" userId="ceb69fb8c1c4c1e7" providerId="LiveId" clId="{0FCBCAB3-80F9-487B-9403-E07CAA5F1BA9}" dt="2020-04-15T11:13:10.228" v="356" actId="2710"/>
        <pc:sldMkLst>
          <pc:docMk/>
          <pc:sldMk cId="1709721583" sldId="264"/>
        </pc:sldMkLst>
        <pc:spChg chg="mod">
          <ac:chgData name="Muhammed Abusalieh" userId="ceb69fb8c1c4c1e7" providerId="LiveId" clId="{0FCBCAB3-80F9-487B-9403-E07CAA5F1BA9}" dt="2020-04-15T11:13:10.228" v="356" actId="2710"/>
          <ac:spMkLst>
            <pc:docMk/>
            <pc:sldMk cId="1709721583" sldId="264"/>
            <ac:spMk id="2" creationId="{7E9867FF-A36F-4228-A5B7-75FA77608E22}"/>
          </ac:spMkLst>
        </pc:spChg>
      </pc:sldChg>
      <pc:sldChg chg="ord">
        <pc:chgData name="Muhammed Abusalieh" userId="ceb69fb8c1c4c1e7" providerId="LiveId" clId="{0FCBCAB3-80F9-487B-9403-E07CAA5F1BA9}" dt="2020-04-15T09:36:53.071" v="248"/>
        <pc:sldMkLst>
          <pc:docMk/>
          <pc:sldMk cId="3511405162" sldId="273"/>
        </pc:sldMkLst>
      </pc:sldChg>
      <pc:sldChg chg="addSp delSp modSp">
        <pc:chgData name="Muhammed Abusalieh" userId="ceb69fb8c1c4c1e7" providerId="LiveId" clId="{0FCBCAB3-80F9-487B-9403-E07CAA5F1BA9}" dt="2020-04-15T13:39:32.304" v="453" actId="14100"/>
        <pc:sldMkLst>
          <pc:docMk/>
          <pc:sldMk cId="1818897971" sldId="274"/>
        </pc:sldMkLst>
        <pc:spChg chg="add del">
          <ac:chgData name="Muhammed Abusalieh" userId="ceb69fb8c1c4c1e7" providerId="LiveId" clId="{0FCBCAB3-80F9-487B-9403-E07CAA5F1BA9}" dt="2020-04-15T08:57:36.313" v="242" actId="478"/>
          <ac:spMkLst>
            <pc:docMk/>
            <pc:sldMk cId="1818897971" sldId="274"/>
            <ac:spMk id="3" creationId="{4FC18400-2530-47F9-BE6D-97192377FA85}"/>
          </ac:spMkLst>
        </pc:spChg>
        <pc:spChg chg="add del mod">
          <ac:chgData name="Muhammed Abusalieh" userId="ceb69fb8c1c4c1e7" providerId="LiveId" clId="{0FCBCAB3-80F9-487B-9403-E07CAA5F1BA9}" dt="2020-04-15T11:34:23.233" v="366" actId="478"/>
          <ac:spMkLst>
            <pc:docMk/>
            <pc:sldMk cId="1818897971" sldId="274"/>
            <ac:spMk id="5" creationId="{74D727B0-BAED-48B5-9BBC-C4076C5BAEA6}"/>
          </ac:spMkLst>
        </pc:spChg>
        <pc:spChg chg="add del">
          <ac:chgData name="Muhammed Abusalieh" userId="ceb69fb8c1c4c1e7" providerId="LiveId" clId="{0FCBCAB3-80F9-487B-9403-E07CAA5F1BA9}" dt="2020-04-15T11:34:22.796" v="365"/>
          <ac:spMkLst>
            <pc:docMk/>
            <pc:sldMk cId="1818897971" sldId="274"/>
            <ac:spMk id="6" creationId="{80B6F8FC-9E6F-4FEE-8A02-106DF34110A3}"/>
          </ac:spMkLst>
        </pc:spChg>
        <pc:spChg chg="add mod">
          <ac:chgData name="Muhammed Abusalieh" userId="ceb69fb8c1c4c1e7" providerId="LiveId" clId="{0FCBCAB3-80F9-487B-9403-E07CAA5F1BA9}" dt="2020-04-15T13:37:25.423" v="382" actId="20577"/>
          <ac:spMkLst>
            <pc:docMk/>
            <pc:sldMk cId="1818897971" sldId="274"/>
            <ac:spMk id="10" creationId="{EB812DF2-1263-42DC-9D19-16883344190D}"/>
          </ac:spMkLst>
        </pc:spChg>
        <pc:spChg chg="add mod">
          <ac:chgData name="Muhammed Abusalieh" userId="ceb69fb8c1c4c1e7" providerId="LiveId" clId="{0FCBCAB3-80F9-487B-9403-E07CAA5F1BA9}" dt="2020-04-15T13:38:10.965" v="403" actId="14100"/>
          <ac:spMkLst>
            <pc:docMk/>
            <pc:sldMk cId="1818897971" sldId="274"/>
            <ac:spMk id="13" creationId="{98EA6583-A014-45F5-8A2B-7C1B20687D3D}"/>
          </ac:spMkLst>
        </pc:spChg>
        <pc:spChg chg="add mod">
          <ac:chgData name="Muhammed Abusalieh" userId="ceb69fb8c1c4c1e7" providerId="LiveId" clId="{0FCBCAB3-80F9-487B-9403-E07CAA5F1BA9}" dt="2020-04-15T13:38:57.611" v="425" actId="1076"/>
          <ac:spMkLst>
            <pc:docMk/>
            <pc:sldMk cId="1818897971" sldId="274"/>
            <ac:spMk id="17" creationId="{BB052752-C082-4984-809B-BF1DB8EE76E5}"/>
          </ac:spMkLst>
        </pc:spChg>
        <pc:spChg chg="add mod">
          <ac:chgData name="Muhammed Abusalieh" userId="ceb69fb8c1c4c1e7" providerId="LiveId" clId="{0FCBCAB3-80F9-487B-9403-E07CAA5F1BA9}" dt="2020-04-15T13:39:32.304" v="453" actId="14100"/>
          <ac:spMkLst>
            <pc:docMk/>
            <pc:sldMk cId="1818897971" sldId="274"/>
            <ac:spMk id="20" creationId="{09C59233-1CFA-4A08-B0E4-08F280AE4D38}"/>
          </ac:spMkLst>
        </pc:spChg>
        <pc:picChg chg="add mod">
          <ac:chgData name="Muhammed Abusalieh" userId="ceb69fb8c1c4c1e7" providerId="LiveId" clId="{0FCBCAB3-80F9-487B-9403-E07CAA5F1BA9}" dt="2020-04-15T08:57:53.213" v="245" actId="1076"/>
          <ac:picMkLst>
            <pc:docMk/>
            <pc:sldMk cId="1818897971" sldId="274"/>
            <ac:picMk id="4" creationId="{6316D622-8CC0-437E-886C-0414F4F58994}"/>
          </ac:picMkLst>
        </pc:picChg>
        <pc:picChg chg="add del mod">
          <ac:chgData name="Muhammed Abusalieh" userId="ceb69fb8c1c4c1e7" providerId="LiveId" clId="{0FCBCAB3-80F9-487B-9403-E07CAA5F1BA9}" dt="2020-04-15T11:34:22.374" v="364"/>
          <ac:picMkLst>
            <pc:docMk/>
            <pc:sldMk cId="1818897971" sldId="274"/>
            <ac:picMk id="7" creationId="{657D7B34-1F45-451E-B4D2-4C6DDC9B1A1D}"/>
          </ac:picMkLst>
        </pc:picChg>
        <pc:picChg chg="add del">
          <ac:chgData name="Muhammed Abusalieh" userId="ceb69fb8c1c4c1e7" providerId="LiveId" clId="{0FCBCAB3-80F9-487B-9403-E07CAA5F1BA9}" dt="2020-04-15T11:34:23.233" v="366" actId="478"/>
          <ac:picMkLst>
            <pc:docMk/>
            <pc:sldMk cId="1818897971" sldId="274"/>
            <ac:picMk id="3074" creationId="{1738C739-7D74-4253-A67D-C4DA862BD00D}"/>
          </ac:picMkLst>
        </pc:picChg>
        <pc:cxnChg chg="add mod">
          <ac:chgData name="Muhammed Abusalieh" userId="ceb69fb8c1c4c1e7" providerId="LiveId" clId="{0FCBCAB3-80F9-487B-9403-E07CAA5F1BA9}" dt="2020-04-15T13:37:06.129" v="376" actId="13822"/>
          <ac:cxnSpMkLst>
            <pc:docMk/>
            <pc:sldMk cId="1818897971" sldId="274"/>
            <ac:cxnSpMk id="9" creationId="{54387A9A-46BF-4C80-8BA1-818B4081499D}"/>
          </ac:cxnSpMkLst>
        </pc:cxnChg>
        <pc:cxnChg chg="add mod">
          <ac:chgData name="Muhammed Abusalieh" userId="ceb69fb8c1c4c1e7" providerId="LiveId" clId="{0FCBCAB3-80F9-487B-9403-E07CAA5F1BA9}" dt="2020-04-15T13:37:47.244" v="384" actId="13822"/>
          <ac:cxnSpMkLst>
            <pc:docMk/>
            <pc:sldMk cId="1818897971" sldId="274"/>
            <ac:cxnSpMk id="12" creationId="{50514168-25BC-4A59-9F64-40A12C27A575}"/>
          </ac:cxnSpMkLst>
        </pc:cxnChg>
        <pc:cxnChg chg="add mod">
          <ac:chgData name="Muhammed Abusalieh" userId="ceb69fb8c1c4c1e7" providerId="LiveId" clId="{0FCBCAB3-80F9-487B-9403-E07CAA5F1BA9}" dt="2020-04-15T13:39:02.799" v="426" actId="13822"/>
          <ac:cxnSpMkLst>
            <pc:docMk/>
            <pc:sldMk cId="1818897971" sldId="274"/>
            <ac:cxnSpMk id="15" creationId="{9A99B475-1B42-4C9C-A48C-9E21DB1BE3CD}"/>
          </ac:cxnSpMkLst>
        </pc:cxnChg>
        <pc:cxnChg chg="add mod">
          <ac:chgData name="Muhammed Abusalieh" userId="ceb69fb8c1c4c1e7" providerId="LiveId" clId="{0FCBCAB3-80F9-487B-9403-E07CAA5F1BA9}" dt="2020-04-15T13:39:12.159" v="428" actId="13822"/>
          <ac:cxnSpMkLst>
            <pc:docMk/>
            <pc:sldMk cId="1818897971" sldId="274"/>
            <ac:cxnSpMk id="19" creationId="{16AB5BC9-17C7-441B-8ACE-21ABADB3BF23}"/>
          </ac:cxnSpMkLst>
        </pc:cxnChg>
      </pc:sldChg>
      <pc:sldChg chg="ord">
        <pc:chgData name="Muhammed Abusalieh" userId="ceb69fb8c1c4c1e7" providerId="LiveId" clId="{0FCBCAB3-80F9-487B-9403-E07CAA5F1BA9}" dt="2020-04-15T17:46:01.661" v="529"/>
        <pc:sldMkLst>
          <pc:docMk/>
          <pc:sldMk cId="4082203026" sldId="275"/>
        </pc:sldMkLst>
      </pc:sldChg>
      <pc:sldChg chg="modSp">
        <pc:chgData name="Muhammed Abusalieh" userId="ceb69fb8c1c4c1e7" providerId="LiveId" clId="{0FCBCAB3-80F9-487B-9403-E07CAA5F1BA9}" dt="2020-04-15T14:27:56.060" v="506" actId="2710"/>
        <pc:sldMkLst>
          <pc:docMk/>
          <pc:sldMk cId="1642039371" sldId="276"/>
        </pc:sldMkLst>
        <pc:spChg chg="mod">
          <ac:chgData name="Muhammed Abusalieh" userId="ceb69fb8c1c4c1e7" providerId="LiveId" clId="{0FCBCAB3-80F9-487B-9403-E07CAA5F1BA9}" dt="2020-04-15T14:27:56.060" v="506" actId="2710"/>
          <ac:spMkLst>
            <pc:docMk/>
            <pc:sldMk cId="1642039371" sldId="276"/>
            <ac:spMk id="3" creationId="{31A92DED-19E2-4AD1-BDC0-6242C1C80789}"/>
          </ac:spMkLst>
        </pc:spChg>
      </pc:sldChg>
      <pc:sldChg chg="addSp delSp modSp new ord">
        <pc:chgData name="Muhammed Abusalieh" userId="ceb69fb8c1c4c1e7" providerId="LiveId" clId="{0FCBCAB3-80F9-487B-9403-E07CAA5F1BA9}" dt="2020-04-15T11:41:43.870" v="369"/>
        <pc:sldMkLst>
          <pc:docMk/>
          <pc:sldMk cId="777474998" sldId="277"/>
        </pc:sldMkLst>
        <pc:spChg chg="mod">
          <ac:chgData name="Muhammed Abusalieh" userId="ceb69fb8c1c4c1e7" providerId="LiveId" clId="{0FCBCAB3-80F9-487B-9403-E07CAA5F1BA9}" dt="2020-04-15T10:45:26.649" v="325" actId="20577"/>
          <ac:spMkLst>
            <pc:docMk/>
            <pc:sldMk cId="777474998" sldId="277"/>
            <ac:spMk id="2" creationId="{03E26EBF-D4CD-4D69-A343-40E44F92D0C4}"/>
          </ac:spMkLst>
        </pc:spChg>
        <pc:spChg chg="del mod">
          <ac:chgData name="Muhammed Abusalieh" userId="ceb69fb8c1c4c1e7" providerId="LiveId" clId="{0FCBCAB3-80F9-487B-9403-E07CAA5F1BA9}" dt="2020-04-15T10:47:38.215" v="328"/>
          <ac:spMkLst>
            <pc:docMk/>
            <pc:sldMk cId="777474998" sldId="277"/>
            <ac:spMk id="3" creationId="{FC1E7577-B4FA-46A6-B49E-36FDDF417FC6}"/>
          </ac:spMkLst>
        </pc:spChg>
        <pc:picChg chg="add mod">
          <ac:chgData name="Muhammed Abusalieh" userId="ceb69fb8c1c4c1e7" providerId="LiveId" clId="{0FCBCAB3-80F9-487B-9403-E07CAA5F1BA9}" dt="2020-04-15T10:47:42.021" v="329" actId="1076"/>
          <ac:picMkLst>
            <pc:docMk/>
            <pc:sldMk cId="777474998" sldId="277"/>
            <ac:picMk id="4" creationId="{64169AC5-77FC-4A11-9DE1-4F4170E2B230}"/>
          </ac:picMkLst>
        </pc:picChg>
        <pc:picChg chg="add mod">
          <ac:chgData name="Muhammed Abusalieh" userId="ceb69fb8c1c4c1e7" providerId="LiveId" clId="{0FCBCAB3-80F9-487B-9403-E07CAA5F1BA9}" dt="2020-04-15T10:48:05.442" v="331" actId="1076"/>
          <ac:picMkLst>
            <pc:docMk/>
            <pc:sldMk cId="777474998" sldId="277"/>
            <ac:picMk id="5" creationId="{B941D7E7-0898-40DB-95EF-97D1C96AD6F6}"/>
          </ac:picMkLst>
        </pc:picChg>
        <pc:picChg chg="add del">
          <ac:chgData name="Muhammed Abusalieh" userId="ceb69fb8c1c4c1e7" providerId="LiveId" clId="{0FCBCAB3-80F9-487B-9403-E07CAA5F1BA9}" dt="2020-04-15T10:48:32.961" v="333" actId="478"/>
          <ac:picMkLst>
            <pc:docMk/>
            <pc:sldMk cId="777474998" sldId="277"/>
            <ac:picMk id="6" creationId="{36B2F62C-7EAC-458F-AE6E-7E5208967D48}"/>
          </ac:picMkLst>
        </pc:picChg>
        <pc:picChg chg="add mod">
          <ac:chgData name="Muhammed Abusalieh" userId="ceb69fb8c1c4c1e7" providerId="LiveId" clId="{0FCBCAB3-80F9-487B-9403-E07CAA5F1BA9}" dt="2020-04-15T10:48:51.687" v="335" actId="1076"/>
          <ac:picMkLst>
            <pc:docMk/>
            <pc:sldMk cId="777474998" sldId="277"/>
            <ac:picMk id="7" creationId="{B2CCDE61-0359-4BB1-9067-68DFEE301D54}"/>
          </ac:picMkLst>
        </pc:picChg>
      </pc:sldChg>
      <pc:sldChg chg="addSp delSp modSp new ord">
        <pc:chgData name="Muhammed Abusalieh" userId="ceb69fb8c1c4c1e7" providerId="LiveId" clId="{0FCBCAB3-80F9-487B-9403-E07CAA5F1BA9}" dt="2020-04-15T11:41:45.718" v="371"/>
        <pc:sldMkLst>
          <pc:docMk/>
          <pc:sldMk cId="2402586378" sldId="278"/>
        </pc:sldMkLst>
        <pc:spChg chg="mod">
          <ac:chgData name="Muhammed Abusalieh" userId="ceb69fb8c1c4c1e7" providerId="LiveId" clId="{0FCBCAB3-80F9-487B-9403-E07CAA5F1BA9}" dt="2020-04-15T10:51:17.907" v="345" actId="20577"/>
          <ac:spMkLst>
            <pc:docMk/>
            <pc:sldMk cId="2402586378" sldId="278"/>
            <ac:spMk id="2" creationId="{B45D74FD-98DE-46CF-BC0D-CE9CA5AA4EE6}"/>
          </ac:spMkLst>
        </pc:spChg>
        <pc:spChg chg="del">
          <ac:chgData name="Muhammed Abusalieh" userId="ceb69fb8c1c4c1e7" providerId="LiveId" clId="{0FCBCAB3-80F9-487B-9403-E07CAA5F1BA9}" dt="2020-04-15T10:51:19.659" v="346"/>
          <ac:spMkLst>
            <pc:docMk/>
            <pc:sldMk cId="2402586378" sldId="278"/>
            <ac:spMk id="3" creationId="{D71F7740-DCE9-4FA4-AF2D-38712BCF8DB2}"/>
          </ac:spMkLst>
        </pc:spChg>
        <pc:picChg chg="add mod">
          <ac:chgData name="Muhammed Abusalieh" userId="ceb69fb8c1c4c1e7" providerId="LiveId" clId="{0FCBCAB3-80F9-487B-9403-E07CAA5F1BA9}" dt="2020-04-15T10:51:22.329" v="347" actId="1076"/>
          <ac:picMkLst>
            <pc:docMk/>
            <pc:sldMk cId="2402586378" sldId="278"/>
            <ac:picMk id="4" creationId="{3CB43738-36AD-4696-A56C-0F9225633A14}"/>
          </ac:picMkLst>
        </pc:picChg>
        <pc:picChg chg="add mod">
          <ac:chgData name="Muhammed Abusalieh" userId="ceb69fb8c1c4c1e7" providerId="LiveId" clId="{0FCBCAB3-80F9-487B-9403-E07CAA5F1BA9}" dt="2020-04-15T10:51:41.836" v="349" actId="1076"/>
          <ac:picMkLst>
            <pc:docMk/>
            <pc:sldMk cId="2402586378" sldId="278"/>
            <ac:picMk id="5" creationId="{94F4D94A-D8B6-4AD0-96EA-AA2CD04A56F8}"/>
          </ac:picMkLst>
        </pc:picChg>
        <pc:picChg chg="add mod">
          <ac:chgData name="Muhammed Abusalieh" userId="ceb69fb8c1c4c1e7" providerId="LiveId" clId="{0FCBCAB3-80F9-487B-9403-E07CAA5F1BA9}" dt="2020-04-15T10:52:02.908" v="351" actId="1076"/>
          <ac:picMkLst>
            <pc:docMk/>
            <pc:sldMk cId="2402586378" sldId="278"/>
            <ac:picMk id="6" creationId="{F9638B1C-12B7-4193-B8D5-B838A98BB6AC}"/>
          </ac:picMkLst>
        </pc:picChg>
      </pc:sldChg>
      <pc:sldChg chg="delSp new del">
        <pc:chgData name="Muhammed Abusalieh" userId="ceb69fb8c1c4c1e7" providerId="LiveId" clId="{0FCBCAB3-80F9-487B-9403-E07CAA5F1BA9}" dt="2020-04-15T13:42:08.703" v="455" actId="47"/>
        <pc:sldMkLst>
          <pc:docMk/>
          <pc:sldMk cId="3956898577" sldId="279"/>
        </pc:sldMkLst>
        <pc:spChg chg="del">
          <ac:chgData name="Muhammed Abusalieh" userId="ceb69fb8c1c4c1e7" providerId="LiveId" clId="{0FCBCAB3-80F9-487B-9403-E07CAA5F1BA9}" dt="2020-04-15T13:42:05.755" v="454" actId="478"/>
          <ac:spMkLst>
            <pc:docMk/>
            <pc:sldMk cId="3956898577" sldId="279"/>
            <ac:spMk id="2" creationId="{242C7B2B-CC6B-49E6-AE5C-55E927B63626}"/>
          </ac:spMkLst>
        </pc:spChg>
      </pc:sldChg>
    </pc:docChg>
  </pc:docChgLst>
  <pc:docChgLst>
    <pc:chgData name="Muhammed" userId="ceb69fb8c1c4c1e7" providerId="LiveId" clId="{952B7717-BD00-4B6E-BA94-80D7E3A269ED}"/>
    <pc:docChg chg="undo redo custSel mod addSld delSld modSld sldOrd">
      <pc:chgData name="Muhammed" userId="ceb69fb8c1c4c1e7" providerId="LiveId" clId="{952B7717-BD00-4B6E-BA94-80D7E3A269ED}" dt="2020-07-18T09:56:42.146" v="1014"/>
      <pc:docMkLst>
        <pc:docMk/>
      </pc:docMkLst>
      <pc:sldChg chg="modSp mod ord">
        <pc:chgData name="Muhammed" userId="ceb69fb8c1c4c1e7" providerId="LiveId" clId="{952B7717-BD00-4B6E-BA94-80D7E3A269ED}" dt="2020-07-16T19:20:45.896" v="832" actId="121"/>
        <pc:sldMkLst>
          <pc:docMk/>
          <pc:sldMk cId="1775315595" sldId="257"/>
        </pc:sldMkLst>
        <pc:spChg chg="mod">
          <ac:chgData name="Muhammed" userId="ceb69fb8c1c4c1e7" providerId="LiveId" clId="{952B7717-BD00-4B6E-BA94-80D7E3A269ED}" dt="2020-07-16T19:20:45.896" v="832" actId="121"/>
          <ac:spMkLst>
            <pc:docMk/>
            <pc:sldMk cId="1775315595" sldId="257"/>
            <ac:spMk id="3" creationId="{955A326F-C4CA-46FB-854D-0A9A2AAF402D}"/>
          </ac:spMkLst>
        </pc:spChg>
      </pc:sldChg>
      <pc:sldChg chg="modSp mod">
        <pc:chgData name="Muhammed" userId="ceb69fb8c1c4c1e7" providerId="LiveId" clId="{952B7717-BD00-4B6E-BA94-80D7E3A269ED}" dt="2020-07-15T16:23:47.971" v="263" actId="20577"/>
        <pc:sldMkLst>
          <pc:docMk/>
          <pc:sldMk cId="2689864631" sldId="259"/>
        </pc:sldMkLst>
        <pc:spChg chg="mod">
          <ac:chgData name="Muhammed" userId="ceb69fb8c1c4c1e7" providerId="LiveId" clId="{952B7717-BD00-4B6E-BA94-80D7E3A269ED}" dt="2020-07-15T16:23:47.971" v="263" actId="20577"/>
          <ac:spMkLst>
            <pc:docMk/>
            <pc:sldMk cId="2689864631" sldId="259"/>
            <ac:spMk id="3" creationId="{9988F155-AA85-482D-986F-A154F2A8D3A9}"/>
          </ac:spMkLst>
        </pc:spChg>
      </pc:sldChg>
      <pc:sldChg chg="addSp delSp modSp mod">
        <pc:chgData name="Muhammed" userId="ceb69fb8c1c4c1e7" providerId="LiveId" clId="{952B7717-BD00-4B6E-BA94-80D7E3A269ED}" dt="2020-07-15T16:21:28.590" v="253" actId="1076"/>
        <pc:sldMkLst>
          <pc:docMk/>
          <pc:sldMk cId="3619875175" sldId="262"/>
        </pc:sldMkLst>
        <pc:spChg chg="mod">
          <ac:chgData name="Muhammed" userId="ceb69fb8c1c4c1e7" providerId="LiveId" clId="{952B7717-BD00-4B6E-BA94-80D7E3A269ED}" dt="2020-07-15T16:14:53.961" v="189" actId="20577"/>
          <ac:spMkLst>
            <pc:docMk/>
            <pc:sldMk cId="3619875175" sldId="262"/>
            <ac:spMk id="9" creationId="{01E763DA-0D0B-4D3C-8288-834682016AAD}"/>
          </ac:spMkLst>
        </pc:spChg>
        <pc:graphicFrameChg chg="add del mod modGraphic">
          <ac:chgData name="Muhammed" userId="ceb69fb8c1c4c1e7" providerId="LiveId" clId="{952B7717-BD00-4B6E-BA94-80D7E3A269ED}" dt="2020-07-15T16:18:57.262" v="236" actId="14734"/>
          <ac:graphicFrameMkLst>
            <pc:docMk/>
            <pc:sldMk cId="3619875175" sldId="262"/>
            <ac:graphicFrameMk id="4" creationId="{D4CEF406-593B-45CD-B1E0-41734D256A5E}"/>
          </ac:graphicFrameMkLst>
        </pc:graphicFrameChg>
        <pc:picChg chg="del">
          <ac:chgData name="Muhammed" userId="ceb69fb8c1c4c1e7" providerId="LiveId" clId="{952B7717-BD00-4B6E-BA94-80D7E3A269ED}" dt="2020-07-15T16:14:35.315" v="184" actId="478"/>
          <ac:picMkLst>
            <pc:docMk/>
            <pc:sldMk cId="3619875175" sldId="262"/>
            <ac:picMk id="3" creationId="{8337CC42-49DE-4F80-B7DB-BEBCA9F09DB0}"/>
          </ac:picMkLst>
        </pc:picChg>
        <pc:picChg chg="del">
          <ac:chgData name="Muhammed" userId="ceb69fb8c1c4c1e7" providerId="LiveId" clId="{952B7717-BD00-4B6E-BA94-80D7E3A269ED}" dt="2020-07-15T16:14:33.261" v="183" actId="478"/>
          <ac:picMkLst>
            <pc:docMk/>
            <pc:sldMk cId="3619875175" sldId="262"/>
            <ac:picMk id="7" creationId="{33EAF109-E5BF-4E7D-9BE2-683106D79F87}"/>
          </ac:picMkLst>
        </pc:picChg>
        <pc:picChg chg="del">
          <ac:chgData name="Muhammed" userId="ceb69fb8c1c4c1e7" providerId="LiveId" clId="{952B7717-BD00-4B6E-BA94-80D7E3A269ED}" dt="2020-07-15T16:14:31.514" v="182" actId="478"/>
          <ac:picMkLst>
            <pc:docMk/>
            <pc:sldMk cId="3619875175" sldId="262"/>
            <ac:picMk id="8" creationId="{E3E1164A-7094-4F2E-996B-F1217B1B0FA1}"/>
          </ac:picMkLst>
        </pc:picChg>
        <pc:picChg chg="add mod">
          <ac:chgData name="Muhammed" userId="ceb69fb8c1c4c1e7" providerId="LiveId" clId="{952B7717-BD00-4B6E-BA94-80D7E3A269ED}" dt="2020-07-15T16:19:09.195" v="239" actId="14100"/>
          <ac:picMkLst>
            <pc:docMk/>
            <pc:sldMk cId="3619875175" sldId="262"/>
            <ac:picMk id="10" creationId="{F6E1BBAB-F40D-4CE3-AE94-5D9B0A0C8A2C}"/>
          </ac:picMkLst>
        </pc:picChg>
        <pc:picChg chg="add mod">
          <ac:chgData name="Muhammed" userId="ceb69fb8c1c4c1e7" providerId="LiveId" clId="{952B7717-BD00-4B6E-BA94-80D7E3A269ED}" dt="2020-07-15T16:19:30.422" v="243" actId="14100"/>
          <ac:picMkLst>
            <pc:docMk/>
            <pc:sldMk cId="3619875175" sldId="262"/>
            <ac:picMk id="12" creationId="{221D18C2-E986-40E9-9C93-3C75F3AEA48E}"/>
          </ac:picMkLst>
        </pc:picChg>
        <pc:picChg chg="add del mod">
          <ac:chgData name="Muhammed" userId="ceb69fb8c1c4c1e7" providerId="LiveId" clId="{952B7717-BD00-4B6E-BA94-80D7E3A269ED}" dt="2020-07-15T16:18:41.536" v="232" actId="1076"/>
          <ac:picMkLst>
            <pc:docMk/>
            <pc:sldMk cId="3619875175" sldId="262"/>
            <ac:picMk id="2050" creationId="{4CDAED17-C381-451B-A481-4E89F0BAE3FE}"/>
          </ac:picMkLst>
        </pc:picChg>
        <pc:picChg chg="add del mod">
          <ac:chgData name="Muhammed" userId="ceb69fb8c1c4c1e7" providerId="LiveId" clId="{952B7717-BD00-4B6E-BA94-80D7E3A269ED}" dt="2020-07-15T16:16:59.214" v="226" actId="1076"/>
          <ac:picMkLst>
            <pc:docMk/>
            <pc:sldMk cId="3619875175" sldId="262"/>
            <ac:picMk id="2051" creationId="{62A8BE06-2244-4141-B572-7C36E31E5727}"/>
          </ac:picMkLst>
        </pc:picChg>
        <pc:picChg chg="add del mod">
          <ac:chgData name="Muhammed" userId="ceb69fb8c1c4c1e7" providerId="LiveId" clId="{952B7717-BD00-4B6E-BA94-80D7E3A269ED}" dt="2020-07-15T16:18:44.636" v="233" actId="14100"/>
          <ac:picMkLst>
            <pc:docMk/>
            <pc:sldMk cId="3619875175" sldId="262"/>
            <ac:picMk id="2052" creationId="{08A43E51-83D3-40DB-A563-3F8762236C6F}"/>
          </ac:picMkLst>
        </pc:picChg>
        <pc:picChg chg="add del mod">
          <ac:chgData name="Muhammed" userId="ceb69fb8c1c4c1e7" providerId="LiveId" clId="{952B7717-BD00-4B6E-BA94-80D7E3A269ED}" dt="2020-07-15T16:15:17.877" v="197" actId="478"/>
          <ac:picMkLst>
            <pc:docMk/>
            <pc:sldMk cId="3619875175" sldId="262"/>
            <ac:picMk id="2053" creationId="{6192EE62-521D-48EE-8EE4-C694A8D54B23}"/>
          </ac:picMkLst>
        </pc:picChg>
        <pc:picChg chg="add del mod">
          <ac:chgData name="Muhammed" userId="ceb69fb8c1c4c1e7" providerId="LiveId" clId="{952B7717-BD00-4B6E-BA94-80D7E3A269ED}" dt="2020-07-15T16:15:16.280" v="196" actId="478"/>
          <ac:picMkLst>
            <pc:docMk/>
            <pc:sldMk cId="3619875175" sldId="262"/>
            <ac:picMk id="2054" creationId="{138653AE-A5A4-4EB7-B5AB-F440D33A1F05}"/>
          </ac:picMkLst>
        </pc:picChg>
        <pc:picChg chg="add del mod">
          <ac:chgData name="Muhammed" userId="ceb69fb8c1c4c1e7" providerId="LiveId" clId="{952B7717-BD00-4B6E-BA94-80D7E3A269ED}" dt="2020-07-15T16:15:14.804" v="195" actId="478"/>
          <ac:picMkLst>
            <pc:docMk/>
            <pc:sldMk cId="3619875175" sldId="262"/>
            <ac:picMk id="2055" creationId="{A908A71B-47BA-428B-A442-A089EC9DC7E5}"/>
          </ac:picMkLst>
        </pc:picChg>
        <pc:picChg chg="add del mod">
          <ac:chgData name="Muhammed" userId="ceb69fb8c1c4c1e7" providerId="LiveId" clId="{952B7717-BD00-4B6E-BA94-80D7E3A269ED}" dt="2020-07-15T16:15:11.650" v="194" actId="478"/>
          <ac:picMkLst>
            <pc:docMk/>
            <pc:sldMk cId="3619875175" sldId="262"/>
            <ac:picMk id="2056" creationId="{30C69BB0-0D74-41A5-870A-6AB70ED233EE}"/>
          </ac:picMkLst>
        </pc:picChg>
        <pc:picChg chg="add del mod">
          <ac:chgData name="Muhammed" userId="ceb69fb8c1c4c1e7" providerId="LiveId" clId="{952B7717-BD00-4B6E-BA94-80D7E3A269ED}" dt="2020-07-15T16:15:58.757" v="209" actId="478"/>
          <ac:picMkLst>
            <pc:docMk/>
            <pc:sldMk cId="3619875175" sldId="262"/>
            <ac:picMk id="2057" creationId="{BB93D145-4EC5-4F56-A3BE-9250E84B0D6F}"/>
          </ac:picMkLst>
        </pc:picChg>
        <pc:picChg chg="add del mod">
          <ac:chgData name="Muhammed" userId="ceb69fb8c1c4c1e7" providerId="LiveId" clId="{952B7717-BD00-4B6E-BA94-80D7E3A269ED}" dt="2020-07-15T16:16:00.047" v="210" actId="478"/>
          <ac:picMkLst>
            <pc:docMk/>
            <pc:sldMk cId="3619875175" sldId="262"/>
            <ac:picMk id="2058" creationId="{7D52F747-361F-4D37-AF84-994FC98494E4}"/>
          </ac:picMkLst>
        </pc:picChg>
        <pc:picChg chg="add mod">
          <ac:chgData name="Muhammed" userId="ceb69fb8c1c4c1e7" providerId="LiveId" clId="{952B7717-BD00-4B6E-BA94-80D7E3A269ED}" dt="2020-07-15T16:21:28.590" v="253" actId="1076"/>
          <ac:picMkLst>
            <pc:docMk/>
            <pc:sldMk cId="3619875175" sldId="262"/>
            <ac:picMk id="2060" creationId="{848100EB-9C6A-4F97-8D4E-C22ADA93F19B}"/>
          </ac:picMkLst>
        </pc:picChg>
        <pc:cxnChg chg="del">
          <ac:chgData name="Muhammed" userId="ceb69fb8c1c4c1e7" providerId="LiveId" clId="{952B7717-BD00-4B6E-BA94-80D7E3A269ED}" dt="2020-07-15T16:14:37.122" v="185" actId="478"/>
          <ac:cxnSpMkLst>
            <pc:docMk/>
            <pc:sldMk cId="3619875175" sldId="262"/>
            <ac:cxnSpMk id="5" creationId="{B4DDFA68-DA56-4AE5-9246-96EA3105EBC5}"/>
          </ac:cxnSpMkLst>
        </pc:cxnChg>
      </pc:sldChg>
      <pc:sldChg chg="addSp modSp">
        <pc:chgData name="Muhammed" userId="ceb69fb8c1c4c1e7" providerId="LiveId" clId="{952B7717-BD00-4B6E-BA94-80D7E3A269ED}" dt="2020-07-15T16:20:47.324" v="251" actId="1076"/>
        <pc:sldMkLst>
          <pc:docMk/>
          <pc:sldMk cId="1188047709" sldId="263"/>
        </pc:sldMkLst>
        <pc:spChg chg="mod">
          <ac:chgData name="Muhammed" userId="ceb69fb8c1c4c1e7" providerId="LiveId" clId="{952B7717-BD00-4B6E-BA94-80D7E3A269ED}" dt="2020-07-15T16:20:19.824" v="245" actId="14100"/>
          <ac:spMkLst>
            <pc:docMk/>
            <pc:sldMk cId="1188047709" sldId="263"/>
            <ac:spMk id="3" creationId="{0D02DF57-E147-41B9-8A00-E364FA55D205}"/>
          </ac:spMkLst>
        </pc:spChg>
        <pc:picChg chg="add mod">
          <ac:chgData name="Muhammed" userId="ceb69fb8c1c4c1e7" providerId="LiveId" clId="{952B7717-BD00-4B6E-BA94-80D7E3A269ED}" dt="2020-07-15T16:20:47.324" v="251" actId="1076"/>
          <ac:picMkLst>
            <pc:docMk/>
            <pc:sldMk cId="1188047709" sldId="263"/>
            <ac:picMk id="3074" creationId="{4A721EA2-E49A-474F-9187-7FD162689A22}"/>
          </ac:picMkLst>
        </pc:picChg>
      </pc:sldChg>
      <pc:sldChg chg="addSp modSp mod ord">
        <pc:chgData name="Muhammed" userId="ceb69fb8c1c4c1e7" providerId="LiveId" clId="{952B7717-BD00-4B6E-BA94-80D7E3A269ED}" dt="2020-07-16T19:22:30.738" v="840" actId="14100"/>
        <pc:sldMkLst>
          <pc:docMk/>
          <pc:sldMk cId="2119492862" sldId="272"/>
        </pc:sldMkLst>
        <pc:spChg chg="mod">
          <ac:chgData name="Muhammed" userId="ceb69fb8c1c4c1e7" providerId="LiveId" clId="{952B7717-BD00-4B6E-BA94-80D7E3A269ED}" dt="2020-07-16T19:22:20.655" v="838" actId="1076"/>
          <ac:spMkLst>
            <pc:docMk/>
            <pc:sldMk cId="2119492862" sldId="272"/>
            <ac:spMk id="3" creationId="{1514EB8E-5FF4-489E-93C4-3BD84F547F89}"/>
          </ac:spMkLst>
        </pc:spChg>
        <pc:picChg chg="add mod">
          <ac:chgData name="Muhammed" userId="ceb69fb8c1c4c1e7" providerId="LiveId" clId="{952B7717-BD00-4B6E-BA94-80D7E3A269ED}" dt="2020-07-16T19:22:30.738" v="840" actId="14100"/>
          <ac:picMkLst>
            <pc:docMk/>
            <pc:sldMk cId="2119492862" sldId="272"/>
            <ac:picMk id="4098" creationId="{DB753FC4-6DFF-46F4-AFD4-B2A7194F7B51}"/>
          </ac:picMkLst>
        </pc:picChg>
      </pc:sldChg>
      <pc:sldChg chg="del ord">
        <pc:chgData name="Muhammed" userId="ceb69fb8c1c4c1e7" providerId="LiveId" clId="{952B7717-BD00-4B6E-BA94-80D7E3A269ED}" dt="2020-07-16T19:25:59.367" v="878" actId="47"/>
        <pc:sldMkLst>
          <pc:docMk/>
          <pc:sldMk cId="3511405162" sldId="273"/>
        </pc:sldMkLst>
      </pc:sldChg>
      <pc:sldChg chg="del">
        <pc:chgData name="Muhammed" userId="ceb69fb8c1c4c1e7" providerId="LiveId" clId="{952B7717-BD00-4B6E-BA94-80D7E3A269ED}" dt="2020-07-15T17:09:47.811" v="343" actId="47"/>
        <pc:sldMkLst>
          <pc:docMk/>
          <pc:sldMk cId="4082203026" sldId="275"/>
        </pc:sldMkLst>
      </pc:sldChg>
      <pc:sldChg chg="addSp modSp mod setBg">
        <pc:chgData name="Muhammed" userId="ceb69fb8c1c4c1e7" providerId="LiveId" clId="{952B7717-BD00-4B6E-BA94-80D7E3A269ED}" dt="2020-07-17T10:49:23.566" v="941" actId="20577"/>
        <pc:sldMkLst>
          <pc:docMk/>
          <pc:sldMk cId="420429949" sldId="278"/>
        </pc:sldMkLst>
        <pc:spChg chg="mod">
          <ac:chgData name="Muhammed" userId="ceb69fb8c1c4c1e7" providerId="LiveId" clId="{952B7717-BD00-4B6E-BA94-80D7E3A269ED}" dt="2020-07-15T16:00:16.952" v="92" actId="122"/>
          <ac:spMkLst>
            <pc:docMk/>
            <pc:sldMk cId="420429949" sldId="278"/>
            <ac:spMk id="2" creationId="{5F55C278-C2C8-4191-8FA7-28B0C700D9F8}"/>
          </ac:spMkLst>
        </pc:spChg>
        <pc:spChg chg="mod ord">
          <ac:chgData name="Muhammed" userId="ceb69fb8c1c4c1e7" providerId="LiveId" clId="{952B7717-BD00-4B6E-BA94-80D7E3A269ED}" dt="2020-07-17T10:49:23.566" v="941" actId="20577"/>
          <ac:spMkLst>
            <pc:docMk/>
            <pc:sldMk cId="420429949" sldId="278"/>
            <ac:spMk id="3" creationId="{9FD5E821-E482-4C39-8EA2-3DFE3A7D6CD5}"/>
          </ac:spMkLst>
        </pc:spChg>
        <pc:spChg chg="add">
          <ac:chgData name="Muhammed" userId="ceb69fb8c1c4c1e7" providerId="LiveId" clId="{952B7717-BD00-4B6E-BA94-80D7E3A269ED}" dt="2020-07-15T15:58:05.931" v="86" actId="26606"/>
          <ac:spMkLst>
            <pc:docMk/>
            <pc:sldMk cId="420429949" sldId="278"/>
            <ac:spMk id="10" creationId="{EBF87945-A001-489F-9D9B-7D9435F0B9CA}"/>
          </ac:spMkLst>
        </pc:spChg>
        <pc:picChg chg="add mod">
          <ac:chgData name="Muhammed" userId="ceb69fb8c1c4c1e7" providerId="LiveId" clId="{952B7717-BD00-4B6E-BA94-80D7E3A269ED}" dt="2020-07-15T15:58:40.635" v="88" actId="14100"/>
          <ac:picMkLst>
            <pc:docMk/>
            <pc:sldMk cId="420429949" sldId="278"/>
            <ac:picMk id="5" creationId="{171DF77D-8E35-4278-9C89-972CB1682D43}"/>
          </ac:picMkLst>
        </pc:picChg>
      </pc:sldChg>
      <pc:sldChg chg="addSp delSp modSp new mod">
        <pc:chgData name="Muhammed" userId="ceb69fb8c1c4c1e7" providerId="LiveId" clId="{952B7717-BD00-4B6E-BA94-80D7E3A269ED}" dt="2020-07-15T16:10:06.740" v="180" actId="1076"/>
        <pc:sldMkLst>
          <pc:docMk/>
          <pc:sldMk cId="2185581030" sldId="279"/>
        </pc:sldMkLst>
        <pc:spChg chg="mod">
          <ac:chgData name="Muhammed" userId="ceb69fb8c1c4c1e7" providerId="LiveId" clId="{952B7717-BD00-4B6E-BA94-80D7E3A269ED}" dt="2020-07-15T16:06:23.720" v="114" actId="20577"/>
          <ac:spMkLst>
            <pc:docMk/>
            <pc:sldMk cId="2185581030" sldId="279"/>
            <ac:spMk id="2" creationId="{E6AD7A27-079D-414C-BC85-1B7E548AFF44}"/>
          </ac:spMkLst>
        </pc:spChg>
        <pc:spChg chg="del">
          <ac:chgData name="Muhammed" userId="ceb69fb8c1c4c1e7" providerId="LiveId" clId="{952B7717-BD00-4B6E-BA94-80D7E3A269ED}" dt="2020-07-15T16:05:49.182" v="94" actId="22"/>
          <ac:spMkLst>
            <pc:docMk/>
            <pc:sldMk cId="2185581030" sldId="279"/>
            <ac:spMk id="3" creationId="{C86024F9-847F-490B-907E-B24BF717CB75}"/>
          </ac:spMkLst>
        </pc:spChg>
        <pc:spChg chg="add mod">
          <ac:chgData name="Muhammed" userId="ceb69fb8c1c4c1e7" providerId="LiveId" clId="{952B7717-BD00-4B6E-BA94-80D7E3A269ED}" dt="2020-07-15T16:09:46.369" v="177" actId="1076"/>
          <ac:spMkLst>
            <pc:docMk/>
            <pc:sldMk cId="2185581030" sldId="279"/>
            <ac:spMk id="7" creationId="{84D7211A-22EB-4837-87B6-5912267A5FAF}"/>
          </ac:spMkLst>
        </pc:spChg>
        <pc:spChg chg="add del">
          <ac:chgData name="Muhammed" userId="ceb69fb8c1c4c1e7" providerId="LiveId" clId="{952B7717-BD00-4B6E-BA94-80D7E3A269ED}" dt="2020-07-15T16:06:03.539" v="97"/>
          <ac:spMkLst>
            <pc:docMk/>
            <pc:sldMk cId="2185581030" sldId="279"/>
            <ac:spMk id="8" creationId="{8CA59196-A209-4797-A60B-AC7330014202}"/>
          </ac:spMkLst>
        </pc:spChg>
        <pc:picChg chg="add del mod ord">
          <ac:chgData name="Muhammed" userId="ceb69fb8c1c4c1e7" providerId="LiveId" clId="{952B7717-BD00-4B6E-BA94-80D7E3A269ED}" dt="2020-07-15T16:05:50.619" v="95" actId="478"/>
          <ac:picMkLst>
            <pc:docMk/>
            <pc:sldMk cId="2185581030" sldId="279"/>
            <ac:picMk id="5" creationId="{8B4A0669-FD57-4AFE-A73F-E687E031277A}"/>
          </ac:picMkLst>
        </pc:picChg>
        <pc:picChg chg="add del">
          <ac:chgData name="Muhammed" userId="ceb69fb8c1c4c1e7" providerId="LiveId" clId="{952B7717-BD00-4B6E-BA94-80D7E3A269ED}" dt="2020-07-15T16:06:03.539" v="97"/>
          <ac:picMkLst>
            <pc:docMk/>
            <pc:sldMk cId="2185581030" sldId="279"/>
            <ac:picMk id="1026" creationId="{1C849966-116E-401A-AEAA-9450450A215E}"/>
          </ac:picMkLst>
        </pc:picChg>
        <pc:picChg chg="add del">
          <ac:chgData name="Muhammed" userId="ceb69fb8c1c4c1e7" providerId="LiveId" clId="{952B7717-BD00-4B6E-BA94-80D7E3A269ED}" dt="2020-07-15T16:06:03.539" v="97"/>
          <ac:picMkLst>
            <pc:docMk/>
            <pc:sldMk cId="2185581030" sldId="279"/>
            <ac:picMk id="1027" creationId="{B09538BC-9EDB-42E4-90F4-06537DB3E912}"/>
          </ac:picMkLst>
        </pc:picChg>
        <pc:picChg chg="add mod">
          <ac:chgData name="Muhammed" userId="ceb69fb8c1c4c1e7" providerId="LiveId" clId="{952B7717-BD00-4B6E-BA94-80D7E3A269ED}" dt="2020-07-15T16:10:06.740" v="180" actId="1076"/>
          <ac:picMkLst>
            <pc:docMk/>
            <pc:sldMk cId="2185581030" sldId="279"/>
            <ac:picMk id="1029" creationId="{A9502B29-0704-4FFD-860A-F357FBC56573}"/>
          </ac:picMkLst>
        </pc:picChg>
      </pc:sldChg>
      <pc:sldChg chg="addSp delSp modSp new mod">
        <pc:chgData name="Muhammed" userId="ceb69fb8c1c4c1e7" providerId="LiveId" clId="{952B7717-BD00-4B6E-BA94-80D7E3A269ED}" dt="2020-07-15T16:33:55.868" v="341" actId="20577"/>
        <pc:sldMkLst>
          <pc:docMk/>
          <pc:sldMk cId="963168068" sldId="280"/>
        </pc:sldMkLst>
        <pc:spChg chg="mod">
          <ac:chgData name="Muhammed" userId="ceb69fb8c1c4c1e7" providerId="LiveId" clId="{952B7717-BD00-4B6E-BA94-80D7E3A269ED}" dt="2020-07-15T16:26:12.792" v="278" actId="255"/>
          <ac:spMkLst>
            <pc:docMk/>
            <pc:sldMk cId="963168068" sldId="280"/>
            <ac:spMk id="2" creationId="{7B478166-0060-43E8-BD07-58500D9C988B}"/>
          </ac:spMkLst>
        </pc:spChg>
        <pc:spChg chg="mod">
          <ac:chgData name="Muhammed" userId="ceb69fb8c1c4c1e7" providerId="LiveId" clId="{952B7717-BD00-4B6E-BA94-80D7E3A269ED}" dt="2020-07-15T16:33:55.868" v="341" actId="20577"/>
          <ac:spMkLst>
            <pc:docMk/>
            <pc:sldMk cId="963168068" sldId="280"/>
            <ac:spMk id="3" creationId="{2B93213B-5659-4863-A477-C39818B8D89C}"/>
          </ac:spMkLst>
        </pc:spChg>
        <pc:graphicFrameChg chg="add del mod">
          <ac:chgData name="Muhammed" userId="ceb69fb8c1c4c1e7" providerId="LiveId" clId="{952B7717-BD00-4B6E-BA94-80D7E3A269ED}" dt="2020-07-15T16:29:32.137" v="299" actId="478"/>
          <ac:graphicFrameMkLst>
            <pc:docMk/>
            <pc:sldMk cId="963168068" sldId="280"/>
            <ac:graphicFrameMk id="4" creationId="{CD45AB16-CE90-441B-92B4-348DC1325E1F}"/>
          </ac:graphicFrameMkLst>
        </pc:graphicFrameChg>
        <pc:picChg chg="add mod">
          <ac:chgData name="Muhammed" userId="ceb69fb8c1c4c1e7" providerId="LiveId" clId="{952B7717-BD00-4B6E-BA94-80D7E3A269ED}" dt="2020-07-15T16:32:27.988" v="324" actId="1076"/>
          <ac:picMkLst>
            <pc:docMk/>
            <pc:sldMk cId="963168068" sldId="280"/>
            <ac:picMk id="6" creationId="{C997DEFF-ED46-4B13-B9CF-01A58C008CC5}"/>
          </ac:picMkLst>
        </pc:picChg>
        <pc:picChg chg="add mod">
          <ac:chgData name="Muhammed" userId="ceb69fb8c1c4c1e7" providerId="LiveId" clId="{952B7717-BD00-4B6E-BA94-80D7E3A269ED}" dt="2020-07-15T16:33:40.398" v="332" actId="1076"/>
          <ac:picMkLst>
            <pc:docMk/>
            <pc:sldMk cId="963168068" sldId="280"/>
            <ac:picMk id="8" creationId="{E4ADAD5B-7994-4A6B-94CD-AAEFC9A01386}"/>
          </ac:picMkLst>
        </pc:picChg>
        <pc:picChg chg="add del mod">
          <ac:chgData name="Muhammed" userId="ceb69fb8c1c4c1e7" providerId="LiveId" clId="{952B7717-BD00-4B6E-BA94-80D7E3A269ED}" dt="2020-07-15T16:29:32.137" v="299" actId="478"/>
          <ac:picMkLst>
            <pc:docMk/>
            <pc:sldMk cId="963168068" sldId="280"/>
            <ac:picMk id="4098" creationId="{2A69B205-1C7C-4D63-9A6E-6CA2B9A1D597}"/>
          </ac:picMkLst>
        </pc:picChg>
        <pc:picChg chg="add del mod">
          <ac:chgData name="Muhammed" userId="ceb69fb8c1c4c1e7" providerId="LiveId" clId="{952B7717-BD00-4B6E-BA94-80D7E3A269ED}" dt="2020-07-15T16:29:32.137" v="299" actId="478"/>
          <ac:picMkLst>
            <pc:docMk/>
            <pc:sldMk cId="963168068" sldId="280"/>
            <ac:picMk id="4099" creationId="{BF0E0D56-41F7-4909-8569-981598948426}"/>
          </ac:picMkLst>
        </pc:picChg>
        <pc:picChg chg="add del mod">
          <ac:chgData name="Muhammed" userId="ceb69fb8c1c4c1e7" providerId="LiveId" clId="{952B7717-BD00-4B6E-BA94-80D7E3A269ED}" dt="2020-07-15T16:29:32.137" v="299" actId="478"/>
          <ac:picMkLst>
            <pc:docMk/>
            <pc:sldMk cId="963168068" sldId="280"/>
            <ac:picMk id="4100" creationId="{6EBFD47F-87D4-415E-833D-DCFBC382ECAD}"/>
          </ac:picMkLst>
        </pc:picChg>
        <pc:picChg chg="add del mod">
          <ac:chgData name="Muhammed" userId="ceb69fb8c1c4c1e7" providerId="LiveId" clId="{952B7717-BD00-4B6E-BA94-80D7E3A269ED}" dt="2020-07-15T16:29:32.137" v="299" actId="478"/>
          <ac:picMkLst>
            <pc:docMk/>
            <pc:sldMk cId="963168068" sldId="280"/>
            <ac:picMk id="4101" creationId="{5BE455BC-DA79-44CB-9CFC-82D035B033CA}"/>
          </ac:picMkLst>
        </pc:picChg>
      </pc:sldChg>
      <pc:sldChg chg="delSp modSp new mod">
        <pc:chgData name="Muhammed" userId="ceb69fb8c1c4c1e7" providerId="LiveId" clId="{952B7717-BD00-4B6E-BA94-80D7E3A269ED}" dt="2020-07-15T17:22:14.884" v="393" actId="20577"/>
        <pc:sldMkLst>
          <pc:docMk/>
          <pc:sldMk cId="1944259071" sldId="281"/>
        </pc:sldMkLst>
        <pc:spChg chg="del">
          <ac:chgData name="Muhammed" userId="ceb69fb8c1c4c1e7" providerId="LiveId" clId="{952B7717-BD00-4B6E-BA94-80D7E3A269ED}" dt="2020-07-15T17:20:34.097" v="346" actId="478"/>
          <ac:spMkLst>
            <pc:docMk/>
            <pc:sldMk cId="1944259071" sldId="281"/>
            <ac:spMk id="2" creationId="{7EAA566F-EA1F-4D9B-BD17-503450717F1F}"/>
          </ac:spMkLst>
        </pc:spChg>
        <pc:spChg chg="mod">
          <ac:chgData name="Muhammed" userId="ceb69fb8c1c4c1e7" providerId="LiveId" clId="{952B7717-BD00-4B6E-BA94-80D7E3A269ED}" dt="2020-07-15T17:22:14.884" v="393" actId="20577"/>
          <ac:spMkLst>
            <pc:docMk/>
            <pc:sldMk cId="1944259071" sldId="281"/>
            <ac:spMk id="3" creationId="{7EA9F8B9-7344-451B-A0EF-CFB9E6DBC041}"/>
          </ac:spMkLst>
        </pc:spChg>
      </pc:sldChg>
      <pc:sldChg chg="addSp delSp modSp new mod">
        <pc:chgData name="Muhammed" userId="ceb69fb8c1c4c1e7" providerId="LiveId" clId="{952B7717-BD00-4B6E-BA94-80D7E3A269ED}" dt="2020-07-16T18:43:21.502" v="497" actId="14100"/>
        <pc:sldMkLst>
          <pc:docMk/>
          <pc:sldMk cId="3761265327" sldId="282"/>
        </pc:sldMkLst>
        <pc:spChg chg="mod">
          <ac:chgData name="Muhammed" userId="ceb69fb8c1c4c1e7" providerId="LiveId" clId="{952B7717-BD00-4B6E-BA94-80D7E3A269ED}" dt="2020-07-16T18:22:43.831" v="434" actId="113"/>
          <ac:spMkLst>
            <pc:docMk/>
            <pc:sldMk cId="3761265327" sldId="282"/>
            <ac:spMk id="2" creationId="{440A511E-E654-4746-A7F1-6D2142AA528D}"/>
          </ac:spMkLst>
        </pc:spChg>
        <pc:spChg chg="mod">
          <ac:chgData name="Muhammed" userId="ceb69fb8c1c4c1e7" providerId="LiveId" clId="{952B7717-BD00-4B6E-BA94-80D7E3A269ED}" dt="2020-07-16T18:43:05.647" v="494" actId="20577"/>
          <ac:spMkLst>
            <pc:docMk/>
            <pc:sldMk cId="3761265327" sldId="282"/>
            <ac:spMk id="3" creationId="{9EB8B085-3CB8-418B-8B06-64429F9A3288}"/>
          </ac:spMkLst>
        </pc:spChg>
        <pc:spChg chg="add del">
          <ac:chgData name="Muhammed" userId="ceb69fb8c1c4c1e7" providerId="LiveId" clId="{952B7717-BD00-4B6E-BA94-80D7E3A269ED}" dt="2020-07-16T18:23:45.389" v="441"/>
          <ac:spMkLst>
            <pc:docMk/>
            <pc:sldMk cId="3761265327" sldId="282"/>
            <ac:spMk id="4" creationId="{BE8ABB2F-517B-432E-BD33-E34ED78ED0C9}"/>
          </ac:spMkLst>
        </pc:spChg>
        <pc:spChg chg="add del">
          <ac:chgData name="Muhammed" userId="ceb69fb8c1c4c1e7" providerId="LiveId" clId="{952B7717-BD00-4B6E-BA94-80D7E3A269ED}" dt="2020-07-16T18:23:45.389" v="441"/>
          <ac:spMkLst>
            <pc:docMk/>
            <pc:sldMk cId="3761265327" sldId="282"/>
            <ac:spMk id="5" creationId="{E1341616-EE72-4082-B9CD-7340AA0C810E}"/>
          </ac:spMkLst>
        </pc:spChg>
        <pc:spChg chg="add del">
          <ac:chgData name="Muhammed" userId="ceb69fb8c1c4c1e7" providerId="LiveId" clId="{952B7717-BD00-4B6E-BA94-80D7E3A269ED}" dt="2020-07-16T18:23:45.389" v="441"/>
          <ac:spMkLst>
            <pc:docMk/>
            <pc:sldMk cId="3761265327" sldId="282"/>
            <ac:spMk id="6" creationId="{F240917A-E9EE-4954-9404-1DDF5D28A303}"/>
          </ac:spMkLst>
        </pc:spChg>
        <pc:spChg chg="add del">
          <ac:chgData name="Muhammed" userId="ceb69fb8c1c4c1e7" providerId="LiveId" clId="{952B7717-BD00-4B6E-BA94-80D7E3A269ED}" dt="2020-07-16T18:23:45.389" v="441"/>
          <ac:spMkLst>
            <pc:docMk/>
            <pc:sldMk cId="3761265327" sldId="282"/>
            <ac:spMk id="7" creationId="{92643383-A6E9-4AE8-B071-BC47508E8C92}"/>
          </ac:spMkLst>
        </pc:spChg>
        <pc:spChg chg="add del">
          <ac:chgData name="Muhammed" userId="ceb69fb8c1c4c1e7" providerId="LiveId" clId="{952B7717-BD00-4B6E-BA94-80D7E3A269ED}" dt="2020-07-16T18:23:45.389" v="441"/>
          <ac:spMkLst>
            <pc:docMk/>
            <pc:sldMk cId="3761265327" sldId="282"/>
            <ac:spMk id="8" creationId="{3D231255-BD32-46D5-AB3B-40500BB1D162}"/>
          </ac:spMkLst>
        </pc:spChg>
        <pc:spChg chg="add del">
          <ac:chgData name="Muhammed" userId="ceb69fb8c1c4c1e7" providerId="LiveId" clId="{952B7717-BD00-4B6E-BA94-80D7E3A269ED}" dt="2020-07-16T18:23:45.389" v="441"/>
          <ac:spMkLst>
            <pc:docMk/>
            <pc:sldMk cId="3761265327" sldId="282"/>
            <ac:spMk id="9" creationId="{4594D24C-F138-4E4D-AAA8-36628C7389A8}"/>
          </ac:spMkLst>
        </pc:spChg>
        <pc:spChg chg="add del">
          <ac:chgData name="Muhammed" userId="ceb69fb8c1c4c1e7" providerId="LiveId" clId="{952B7717-BD00-4B6E-BA94-80D7E3A269ED}" dt="2020-07-16T18:40:53.014" v="454"/>
          <ac:spMkLst>
            <pc:docMk/>
            <pc:sldMk cId="3761265327" sldId="282"/>
            <ac:spMk id="10" creationId="{C5C65683-CFB4-4CEF-9AAF-F315DF0F4285}"/>
          </ac:spMkLst>
        </pc:spChg>
        <pc:spChg chg="add del mod">
          <ac:chgData name="Muhammed" userId="ceb69fb8c1c4c1e7" providerId="LiveId" clId="{952B7717-BD00-4B6E-BA94-80D7E3A269ED}" dt="2020-07-16T18:40:53.014" v="454"/>
          <ac:spMkLst>
            <pc:docMk/>
            <pc:sldMk cId="3761265327" sldId="282"/>
            <ac:spMk id="11" creationId="{87E6483A-536D-4774-9D08-7A4D94CD0B8F}"/>
          </ac:spMkLst>
        </pc:spChg>
        <pc:spChg chg="add del">
          <ac:chgData name="Muhammed" userId="ceb69fb8c1c4c1e7" providerId="LiveId" clId="{952B7717-BD00-4B6E-BA94-80D7E3A269ED}" dt="2020-07-16T18:40:53.014" v="454"/>
          <ac:spMkLst>
            <pc:docMk/>
            <pc:sldMk cId="3761265327" sldId="282"/>
            <ac:spMk id="12" creationId="{5F02A633-A068-4C02-A6CF-9850924098EB}"/>
          </ac:spMkLst>
        </pc:spChg>
        <pc:picChg chg="add mod">
          <ac:chgData name="Muhammed" userId="ceb69fb8c1c4c1e7" providerId="LiveId" clId="{952B7717-BD00-4B6E-BA94-80D7E3A269ED}" dt="2020-07-16T18:42:41.214" v="461" actId="1076"/>
          <ac:picMkLst>
            <pc:docMk/>
            <pc:sldMk cId="3761265327" sldId="282"/>
            <ac:picMk id="16" creationId="{E0547B8C-A480-4D6D-996E-C062CCF662F0}"/>
          </ac:picMkLst>
        </pc:picChg>
        <pc:picChg chg="add mod">
          <ac:chgData name="Muhammed" userId="ceb69fb8c1c4c1e7" providerId="LiveId" clId="{952B7717-BD00-4B6E-BA94-80D7E3A269ED}" dt="2020-07-16T18:43:21.502" v="497" actId="14100"/>
          <ac:picMkLst>
            <pc:docMk/>
            <pc:sldMk cId="3761265327" sldId="282"/>
            <ac:picMk id="17" creationId="{F1BF2284-4A56-4EFE-9342-721B4006372F}"/>
          </ac:picMkLst>
        </pc:picChg>
        <pc:picChg chg="add del">
          <ac:chgData name="Muhammed" userId="ceb69fb8c1c4c1e7" providerId="LiveId" clId="{952B7717-BD00-4B6E-BA94-80D7E3A269ED}" dt="2020-07-16T18:23:45.389" v="441"/>
          <ac:picMkLst>
            <pc:docMk/>
            <pc:sldMk cId="3761265327" sldId="282"/>
            <ac:picMk id="2050" creationId="{037B3221-91AF-47F5-B4C9-FBC56F1EFD99}"/>
          </ac:picMkLst>
        </pc:picChg>
        <pc:picChg chg="add del">
          <ac:chgData name="Muhammed" userId="ceb69fb8c1c4c1e7" providerId="LiveId" clId="{952B7717-BD00-4B6E-BA94-80D7E3A269ED}" dt="2020-07-16T18:23:45.389" v="441"/>
          <ac:picMkLst>
            <pc:docMk/>
            <pc:sldMk cId="3761265327" sldId="282"/>
            <ac:picMk id="2051" creationId="{6264E59B-F2C8-41AE-AAD0-E90BFDB5ED93}"/>
          </ac:picMkLst>
        </pc:picChg>
        <pc:picChg chg="add del">
          <ac:chgData name="Muhammed" userId="ceb69fb8c1c4c1e7" providerId="LiveId" clId="{952B7717-BD00-4B6E-BA94-80D7E3A269ED}" dt="2020-07-16T18:40:53.014" v="454"/>
          <ac:picMkLst>
            <pc:docMk/>
            <pc:sldMk cId="3761265327" sldId="282"/>
            <ac:picMk id="2059" creationId="{7D5A56CF-1A66-42D6-8857-1B838E941584}"/>
          </ac:picMkLst>
        </pc:picChg>
      </pc:sldChg>
      <pc:sldChg chg="addSp delSp modSp new mod">
        <pc:chgData name="Muhammed" userId="ceb69fb8c1c4c1e7" providerId="LiveId" clId="{952B7717-BD00-4B6E-BA94-80D7E3A269ED}" dt="2020-07-16T18:55:45.146" v="535" actId="14100"/>
        <pc:sldMkLst>
          <pc:docMk/>
          <pc:sldMk cId="575619624" sldId="283"/>
        </pc:sldMkLst>
        <pc:spChg chg="del">
          <ac:chgData name="Muhammed" userId="ceb69fb8c1c4c1e7" providerId="LiveId" clId="{952B7717-BD00-4B6E-BA94-80D7E3A269ED}" dt="2020-07-16T18:52:54.806" v="498" actId="478"/>
          <ac:spMkLst>
            <pc:docMk/>
            <pc:sldMk cId="575619624" sldId="283"/>
            <ac:spMk id="2" creationId="{556A50EE-E200-4547-B3D8-5C20488D9D46}"/>
          </ac:spMkLst>
        </pc:spChg>
        <pc:spChg chg="mod">
          <ac:chgData name="Muhammed" userId="ceb69fb8c1c4c1e7" providerId="LiveId" clId="{952B7717-BD00-4B6E-BA94-80D7E3A269ED}" dt="2020-07-16T18:55:08.112" v="529"/>
          <ac:spMkLst>
            <pc:docMk/>
            <pc:sldMk cId="575619624" sldId="283"/>
            <ac:spMk id="3" creationId="{F810D199-AE75-488B-B2E0-FB7FFDD6A8D3}"/>
          </ac:spMkLst>
        </pc:spChg>
        <pc:spChg chg="add mod">
          <ac:chgData name="Muhammed" userId="ceb69fb8c1c4c1e7" providerId="LiveId" clId="{952B7717-BD00-4B6E-BA94-80D7E3A269ED}" dt="2020-07-16T18:53:47.009" v="513" actId="1076"/>
          <ac:spMkLst>
            <pc:docMk/>
            <pc:sldMk cId="575619624" sldId="283"/>
            <ac:spMk id="6" creationId="{D234709D-39A6-415E-BB9E-A6A9B8CE8D4B}"/>
          </ac:spMkLst>
        </pc:spChg>
        <pc:spChg chg="add mod">
          <ac:chgData name="Muhammed" userId="ceb69fb8c1c4c1e7" providerId="LiveId" clId="{952B7717-BD00-4B6E-BA94-80D7E3A269ED}" dt="2020-07-16T18:54:01.818" v="518" actId="20577"/>
          <ac:spMkLst>
            <pc:docMk/>
            <pc:sldMk cId="575619624" sldId="283"/>
            <ac:spMk id="7" creationId="{49EE9DE5-FC31-4069-B305-FF426DD5C549}"/>
          </ac:spMkLst>
        </pc:spChg>
        <pc:spChg chg="add del">
          <ac:chgData name="Muhammed" userId="ceb69fb8c1c4c1e7" providerId="LiveId" clId="{952B7717-BD00-4B6E-BA94-80D7E3A269ED}" dt="2020-07-16T18:54:56.393" v="523" actId="478"/>
          <ac:spMkLst>
            <pc:docMk/>
            <pc:sldMk cId="575619624" sldId="283"/>
            <ac:spMk id="9" creationId="{438F1BE8-C5C7-4ECC-A202-938C744FE355}"/>
          </ac:spMkLst>
        </pc:spChg>
        <pc:picChg chg="add mod">
          <ac:chgData name="Muhammed" userId="ceb69fb8c1c4c1e7" providerId="LiveId" clId="{952B7717-BD00-4B6E-BA94-80D7E3A269ED}" dt="2020-07-16T18:55:40.939" v="534" actId="14100"/>
          <ac:picMkLst>
            <pc:docMk/>
            <pc:sldMk cId="575619624" sldId="283"/>
            <ac:picMk id="4" creationId="{DEE250F3-0FD8-4910-8F86-3478DB501EA5}"/>
          </ac:picMkLst>
        </pc:picChg>
        <pc:picChg chg="add mod">
          <ac:chgData name="Muhammed" userId="ceb69fb8c1c4c1e7" providerId="LiveId" clId="{952B7717-BD00-4B6E-BA94-80D7E3A269ED}" dt="2020-07-16T18:55:45.146" v="535" actId="14100"/>
          <ac:picMkLst>
            <pc:docMk/>
            <pc:sldMk cId="575619624" sldId="283"/>
            <ac:picMk id="5" creationId="{C906E215-1923-41AD-8C10-920DF2CB75D6}"/>
          </ac:picMkLst>
        </pc:picChg>
        <pc:picChg chg="add mod">
          <ac:chgData name="Muhammed" userId="ceb69fb8c1c4c1e7" providerId="LiveId" clId="{952B7717-BD00-4B6E-BA94-80D7E3A269ED}" dt="2020-07-16T18:55:29.062" v="531" actId="1076"/>
          <ac:picMkLst>
            <pc:docMk/>
            <pc:sldMk cId="575619624" sldId="283"/>
            <ac:picMk id="11" creationId="{899A6AA7-B45E-46DE-A362-9C80A00E987F}"/>
          </ac:picMkLst>
        </pc:picChg>
      </pc:sldChg>
      <pc:sldChg chg="addSp delSp modSp new mod setBg">
        <pc:chgData name="Muhammed" userId="ceb69fb8c1c4c1e7" providerId="LiveId" clId="{952B7717-BD00-4B6E-BA94-80D7E3A269ED}" dt="2020-07-16T19:02:45.120" v="779" actId="27636"/>
        <pc:sldMkLst>
          <pc:docMk/>
          <pc:sldMk cId="2645547645" sldId="284"/>
        </pc:sldMkLst>
        <pc:spChg chg="add del mod">
          <ac:chgData name="Muhammed" userId="ceb69fb8c1c4c1e7" providerId="LiveId" clId="{952B7717-BD00-4B6E-BA94-80D7E3A269ED}" dt="2020-07-16T19:02:07.221" v="768" actId="26606"/>
          <ac:spMkLst>
            <pc:docMk/>
            <pc:sldMk cId="2645547645" sldId="284"/>
            <ac:spMk id="2" creationId="{C46408B3-8A29-4D44-832E-CFAE3DACA82C}"/>
          </ac:spMkLst>
        </pc:spChg>
        <pc:spChg chg="mod ord">
          <ac:chgData name="Muhammed" userId="ceb69fb8c1c4c1e7" providerId="LiveId" clId="{952B7717-BD00-4B6E-BA94-80D7E3A269ED}" dt="2020-07-16T19:02:45.120" v="779" actId="27636"/>
          <ac:spMkLst>
            <pc:docMk/>
            <pc:sldMk cId="2645547645" sldId="284"/>
            <ac:spMk id="3" creationId="{10D79576-B7AA-4E17-8ECB-199F30547FDA}"/>
          </ac:spMkLst>
        </pc:spChg>
        <pc:spChg chg="add">
          <ac:chgData name="Muhammed" userId="ceb69fb8c1c4c1e7" providerId="LiveId" clId="{952B7717-BD00-4B6E-BA94-80D7E3A269ED}" dt="2020-07-16T19:02:07.221" v="768" actId="26606"/>
          <ac:spMkLst>
            <pc:docMk/>
            <pc:sldMk cId="2645547645" sldId="284"/>
            <ac:spMk id="10" creationId="{7D8E67F2-F753-4E06-8229-4970A6725835}"/>
          </ac:spMkLst>
        </pc:spChg>
        <pc:spChg chg="add">
          <ac:chgData name="Muhammed" userId="ceb69fb8c1c4c1e7" providerId="LiveId" clId="{952B7717-BD00-4B6E-BA94-80D7E3A269ED}" dt="2020-07-16T19:02:07.221" v="768" actId="26606"/>
          <ac:spMkLst>
            <pc:docMk/>
            <pc:sldMk cId="2645547645" sldId="284"/>
            <ac:spMk id="14" creationId="{007B8288-68CC-4847-8419-CF535B6B7EEA}"/>
          </ac:spMkLst>
        </pc:spChg>
        <pc:spChg chg="add">
          <ac:chgData name="Muhammed" userId="ceb69fb8c1c4c1e7" providerId="LiveId" clId="{952B7717-BD00-4B6E-BA94-80D7E3A269ED}" dt="2020-07-16T19:02:07.221" v="768" actId="26606"/>
          <ac:spMkLst>
            <pc:docMk/>
            <pc:sldMk cId="2645547645" sldId="284"/>
            <ac:spMk id="16" creationId="{32BA8EA8-C1B6-4309-B674-F9F399B96288}"/>
          </ac:spMkLst>
        </pc:spChg>
        <pc:picChg chg="add mod">
          <ac:chgData name="Muhammed" userId="ceb69fb8c1c4c1e7" providerId="LiveId" clId="{952B7717-BD00-4B6E-BA94-80D7E3A269ED}" dt="2020-07-16T19:02:24.992" v="773" actId="14100"/>
          <ac:picMkLst>
            <pc:docMk/>
            <pc:sldMk cId="2645547645" sldId="284"/>
            <ac:picMk id="4" creationId="{D3592AB4-44CA-4878-BBCB-2B3BA7B3B2E1}"/>
          </ac:picMkLst>
        </pc:picChg>
        <pc:picChg chg="add mod">
          <ac:chgData name="Muhammed" userId="ceb69fb8c1c4c1e7" providerId="LiveId" clId="{952B7717-BD00-4B6E-BA94-80D7E3A269ED}" dt="2020-07-16T19:02:28.494" v="774" actId="14100"/>
          <ac:picMkLst>
            <pc:docMk/>
            <pc:sldMk cId="2645547645" sldId="284"/>
            <ac:picMk id="5" creationId="{4166C216-F7B3-4475-9256-BE1FDE9F7BA9}"/>
          </ac:picMkLst>
        </pc:picChg>
        <pc:picChg chg="add">
          <ac:chgData name="Muhammed" userId="ceb69fb8c1c4c1e7" providerId="LiveId" clId="{952B7717-BD00-4B6E-BA94-80D7E3A269ED}" dt="2020-07-16T19:02:07.221" v="768" actId="26606"/>
          <ac:picMkLst>
            <pc:docMk/>
            <pc:sldMk cId="2645547645" sldId="284"/>
            <ac:picMk id="12" creationId="{2EE1BDFD-564B-44A4-841A-50D6A8E75CB4}"/>
          </ac:picMkLst>
        </pc:picChg>
      </pc:sldChg>
      <pc:sldChg chg="addSp delSp modSp new mod setBg">
        <pc:chgData name="Muhammed" userId="ceb69fb8c1c4c1e7" providerId="LiveId" clId="{952B7717-BD00-4B6E-BA94-80D7E3A269ED}" dt="2020-07-16T19:09:31.300" v="796" actId="688"/>
        <pc:sldMkLst>
          <pc:docMk/>
          <pc:sldMk cId="3731658513" sldId="285"/>
        </pc:sldMkLst>
        <pc:spChg chg="del">
          <ac:chgData name="Muhammed" userId="ceb69fb8c1c4c1e7" providerId="LiveId" clId="{952B7717-BD00-4B6E-BA94-80D7E3A269ED}" dt="2020-07-16T19:08:11.069" v="781" actId="478"/>
          <ac:spMkLst>
            <pc:docMk/>
            <pc:sldMk cId="3731658513" sldId="285"/>
            <ac:spMk id="2" creationId="{8ABF0B8A-5729-4632-B45C-E4714DFED3C0}"/>
          </ac:spMkLst>
        </pc:spChg>
        <pc:spChg chg="del mod">
          <ac:chgData name="Muhammed" userId="ceb69fb8c1c4c1e7" providerId="LiveId" clId="{952B7717-BD00-4B6E-BA94-80D7E3A269ED}" dt="2020-07-16T19:08:23.601" v="784"/>
          <ac:spMkLst>
            <pc:docMk/>
            <pc:sldMk cId="3731658513" sldId="285"/>
            <ac:spMk id="3" creationId="{3C3A77D7-4E43-45C2-902A-3E9A29901AFF}"/>
          </ac:spMkLst>
        </pc:spChg>
        <pc:picChg chg="add mod">
          <ac:chgData name="Muhammed" userId="ceb69fb8c1c4c1e7" providerId="LiveId" clId="{952B7717-BD00-4B6E-BA94-80D7E3A269ED}" dt="2020-07-16T19:09:08.834" v="795" actId="26606"/>
          <ac:picMkLst>
            <pc:docMk/>
            <pc:sldMk cId="3731658513" sldId="285"/>
            <ac:picMk id="4" creationId="{8E95F324-2116-42BF-9BAE-55D1B77A148B}"/>
          </ac:picMkLst>
        </pc:picChg>
        <pc:picChg chg="add mod ord">
          <ac:chgData name="Muhammed" userId="ceb69fb8c1c4c1e7" providerId="LiveId" clId="{952B7717-BD00-4B6E-BA94-80D7E3A269ED}" dt="2020-07-16T19:09:31.300" v="796" actId="688"/>
          <ac:picMkLst>
            <pc:docMk/>
            <pc:sldMk cId="3731658513" sldId="285"/>
            <ac:picMk id="5" creationId="{A1EC64F3-8073-4B1A-9895-60CD926D7AD3}"/>
          </ac:picMkLst>
        </pc:picChg>
        <pc:picChg chg="add mod">
          <ac:chgData name="Muhammed" userId="ceb69fb8c1c4c1e7" providerId="LiveId" clId="{952B7717-BD00-4B6E-BA94-80D7E3A269ED}" dt="2020-07-16T19:09:08.834" v="795" actId="26606"/>
          <ac:picMkLst>
            <pc:docMk/>
            <pc:sldMk cId="3731658513" sldId="285"/>
            <ac:picMk id="6" creationId="{A6A9C073-356F-4A6F-A272-BB0147079D28}"/>
          </ac:picMkLst>
        </pc:picChg>
      </pc:sldChg>
      <pc:sldChg chg="addSp delSp modSp new mod">
        <pc:chgData name="Muhammed" userId="ceb69fb8c1c4c1e7" providerId="LiveId" clId="{952B7717-BD00-4B6E-BA94-80D7E3A269ED}" dt="2020-07-16T19:20:09.838" v="831" actId="1076"/>
        <pc:sldMkLst>
          <pc:docMk/>
          <pc:sldMk cId="359270590" sldId="286"/>
        </pc:sldMkLst>
        <pc:spChg chg="del">
          <ac:chgData name="Muhammed" userId="ceb69fb8c1c4c1e7" providerId="LiveId" clId="{952B7717-BD00-4B6E-BA94-80D7E3A269ED}" dt="2020-07-16T19:18:00.120" v="802" actId="478"/>
          <ac:spMkLst>
            <pc:docMk/>
            <pc:sldMk cId="359270590" sldId="286"/>
            <ac:spMk id="2" creationId="{A670452D-FAD5-4793-B834-E6AE4F0EE33F}"/>
          </ac:spMkLst>
        </pc:spChg>
        <pc:spChg chg="add del mod">
          <ac:chgData name="Muhammed" userId="ceb69fb8c1c4c1e7" providerId="LiveId" clId="{952B7717-BD00-4B6E-BA94-80D7E3A269ED}" dt="2020-07-16T19:20:05.036" v="829" actId="20577"/>
          <ac:spMkLst>
            <pc:docMk/>
            <pc:sldMk cId="359270590" sldId="286"/>
            <ac:spMk id="3" creationId="{6AECFAC7-8728-4D81-B491-55CAE31D6ABE}"/>
          </ac:spMkLst>
        </pc:spChg>
        <pc:spChg chg="add del mod">
          <ac:chgData name="Muhammed" userId="ceb69fb8c1c4c1e7" providerId="LiveId" clId="{952B7717-BD00-4B6E-BA94-80D7E3A269ED}" dt="2020-07-16T19:18:06.538" v="804"/>
          <ac:spMkLst>
            <pc:docMk/>
            <pc:sldMk cId="359270590" sldId="286"/>
            <ac:spMk id="5" creationId="{601AD834-B42A-4149-82EF-9DAEAB546D81}"/>
          </ac:spMkLst>
        </pc:spChg>
        <pc:spChg chg="add del mod">
          <ac:chgData name="Muhammed" userId="ceb69fb8c1c4c1e7" providerId="LiveId" clId="{952B7717-BD00-4B6E-BA94-80D7E3A269ED}" dt="2020-07-16T19:18:06.538" v="804"/>
          <ac:spMkLst>
            <pc:docMk/>
            <pc:sldMk cId="359270590" sldId="286"/>
            <ac:spMk id="6" creationId="{D407D9E4-07E7-44E7-BFD0-07F0206F71EF}"/>
          </ac:spMkLst>
        </pc:spChg>
        <pc:spChg chg="add del mod">
          <ac:chgData name="Muhammed" userId="ceb69fb8c1c4c1e7" providerId="LiveId" clId="{952B7717-BD00-4B6E-BA94-80D7E3A269ED}" dt="2020-07-16T19:18:06.538" v="804"/>
          <ac:spMkLst>
            <pc:docMk/>
            <pc:sldMk cId="359270590" sldId="286"/>
            <ac:spMk id="7" creationId="{456BE573-5C1A-45AD-8805-52F0EB187437}"/>
          </ac:spMkLst>
        </pc:spChg>
        <pc:spChg chg="add del mod">
          <ac:chgData name="Muhammed" userId="ceb69fb8c1c4c1e7" providerId="LiveId" clId="{952B7717-BD00-4B6E-BA94-80D7E3A269ED}" dt="2020-07-16T19:18:06.538" v="804"/>
          <ac:spMkLst>
            <pc:docMk/>
            <pc:sldMk cId="359270590" sldId="286"/>
            <ac:spMk id="8" creationId="{0B6C8C6B-1E32-4056-A68D-BD247824042E}"/>
          </ac:spMkLst>
        </pc:spChg>
        <pc:spChg chg="add del mod">
          <ac:chgData name="Muhammed" userId="ceb69fb8c1c4c1e7" providerId="LiveId" clId="{952B7717-BD00-4B6E-BA94-80D7E3A269ED}" dt="2020-07-16T19:18:06.538" v="804"/>
          <ac:spMkLst>
            <pc:docMk/>
            <pc:sldMk cId="359270590" sldId="286"/>
            <ac:spMk id="9" creationId="{CB6BED5F-8DA6-4037-98B8-B3FEDBF3DD9F}"/>
          </ac:spMkLst>
        </pc:spChg>
        <pc:spChg chg="add del mod">
          <ac:chgData name="Muhammed" userId="ceb69fb8c1c4c1e7" providerId="LiveId" clId="{952B7717-BD00-4B6E-BA94-80D7E3A269ED}" dt="2020-07-16T19:18:06.538" v="804"/>
          <ac:spMkLst>
            <pc:docMk/>
            <pc:sldMk cId="359270590" sldId="286"/>
            <ac:spMk id="10" creationId="{44391413-C305-4331-B181-85E2CF272555}"/>
          </ac:spMkLst>
        </pc:spChg>
        <pc:spChg chg="add del mod">
          <ac:chgData name="Muhammed" userId="ceb69fb8c1c4c1e7" providerId="LiveId" clId="{952B7717-BD00-4B6E-BA94-80D7E3A269ED}" dt="2020-07-16T19:18:06.538" v="804"/>
          <ac:spMkLst>
            <pc:docMk/>
            <pc:sldMk cId="359270590" sldId="286"/>
            <ac:spMk id="11" creationId="{67440E37-F7DB-48BF-8AFB-06C61392615D}"/>
          </ac:spMkLst>
        </pc:spChg>
        <pc:graphicFrameChg chg="add del mod">
          <ac:chgData name="Muhammed" userId="ceb69fb8c1c4c1e7" providerId="LiveId" clId="{952B7717-BD00-4B6E-BA94-80D7E3A269ED}" dt="2020-07-16T19:18:06.538" v="804"/>
          <ac:graphicFrameMkLst>
            <pc:docMk/>
            <pc:sldMk cId="359270590" sldId="286"/>
            <ac:graphicFrameMk id="4" creationId="{710E6913-4E38-45E8-9EBA-4897B7D43563}"/>
          </ac:graphicFrameMkLst>
        </pc:graphicFrameChg>
        <pc:picChg chg="add mod">
          <ac:chgData name="Muhammed" userId="ceb69fb8c1c4c1e7" providerId="LiveId" clId="{952B7717-BD00-4B6E-BA94-80D7E3A269ED}" dt="2020-07-16T19:19:12.259" v="816" actId="1076"/>
          <ac:picMkLst>
            <pc:docMk/>
            <pc:sldMk cId="359270590" sldId="286"/>
            <ac:picMk id="13" creationId="{A59CA4B5-D080-46D6-8005-56DAF053AEFA}"/>
          </ac:picMkLst>
        </pc:picChg>
        <pc:picChg chg="add mod">
          <ac:chgData name="Muhammed" userId="ceb69fb8c1c4c1e7" providerId="LiveId" clId="{952B7717-BD00-4B6E-BA94-80D7E3A269ED}" dt="2020-07-16T19:20:09.838" v="831" actId="1076"/>
          <ac:picMkLst>
            <pc:docMk/>
            <pc:sldMk cId="359270590" sldId="286"/>
            <ac:picMk id="15" creationId="{778D3775-16DE-49E1-8067-A35FCC72BC67}"/>
          </ac:picMkLst>
        </pc:picChg>
        <pc:picChg chg="add del mod">
          <ac:chgData name="Muhammed" userId="ceb69fb8c1c4c1e7" providerId="LiveId" clId="{952B7717-BD00-4B6E-BA94-80D7E3A269ED}" dt="2020-07-16T19:18:06.538" v="804"/>
          <ac:picMkLst>
            <pc:docMk/>
            <pc:sldMk cId="359270590" sldId="286"/>
            <ac:picMk id="3073" creationId="{AFD2BB89-314F-4125-BFCA-66B18CEB17C0}"/>
          </ac:picMkLst>
        </pc:picChg>
        <pc:picChg chg="add del mod">
          <ac:chgData name="Muhammed" userId="ceb69fb8c1c4c1e7" providerId="LiveId" clId="{952B7717-BD00-4B6E-BA94-80D7E3A269ED}" dt="2020-07-16T19:18:06.538" v="804"/>
          <ac:picMkLst>
            <pc:docMk/>
            <pc:sldMk cId="359270590" sldId="286"/>
            <ac:picMk id="3076" creationId="{CFC75C69-A26B-4A58-BB93-2C20F9FF1984}"/>
          </ac:picMkLst>
        </pc:picChg>
        <pc:picChg chg="add del mod">
          <ac:chgData name="Muhammed" userId="ceb69fb8c1c4c1e7" providerId="LiveId" clId="{952B7717-BD00-4B6E-BA94-80D7E3A269ED}" dt="2020-07-16T19:18:06.538" v="804"/>
          <ac:picMkLst>
            <pc:docMk/>
            <pc:sldMk cId="359270590" sldId="286"/>
            <ac:picMk id="3077" creationId="{D9799B30-B15E-4CAA-9CEF-6AB5BB49B884}"/>
          </ac:picMkLst>
        </pc:picChg>
        <pc:picChg chg="add del mod">
          <ac:chgData name="Muhammed" userId="ceb69fb8c1c4c1e7" providerId="LiveId" clId="{952B7717-BD00-4B6E-BA94-80D7E3A269ED}" dt="2020-07-16T19:18:06.538" v="804"/>
          <ac:picMkLst>
            <pc:docMk/>
            <pc:sldMk cId="359270590" sldId="286"/>
            <ac:picMk id="3078" creationId="{4E3C50FF-249D-4F37-A774-D32DE36E747B}"/>
          </ac:picMkLst>
        </pc:picChg>
      </pc:sldChg>
      <pc:sldChg chg="new del">
        <pc:chgData name="Muhammed" userId="ceb69fb8c1c4c1e7" providerId="LiveId" clId="{952B7717-BD00-4B6E-BA94-80D7E3A269ED}" dt="2020-07-16T19:09:59.619" v="798" actId="47"/>
        <pc:sldMkLst>
          <pc:docMk/>
          <pc:sldMk cId="2230281025" sldId="286"/>
        </pc:sldMkLst>
      </pc:sldChg>
      <pc:sldChg chg="addSp delSp modSp new mod setBg">
        <pc:chgData name="Muhammed" userId="ceb69fb8c1c4c1e7" providerId="LiveId" clId="{952B7717-BD00-4B6E-BA94-80D7E3A269ED}" dt="2020-07-16T19:25:25.150" v="877" actId="121"/>
        <pc:sldMkLst>
          <pc:docMk/>
          <pc:sldMk cId="2854364758" sldId="287"/>
        </pc:sldMkLst>
        <pc:spChg chg="del">
          <ac:chgData name="Muhammed" userId="ceb69fb8c1c4c1e7" providerId="LiveId" clId="{952B7717-BD00-4B6E-BA94-80D7E3A269ED}" dt="2020-07-16T19:24:04.483" v="841" actId="478"/>
          <ac:spMkLst>
            <pc:docMk/>
            <pc:sldMk cId="2854364758" sldId="287"/>
            <ac:spMk id="2" creationId="{8792D506-9AA8-4F62-8E2F-0FAE86A98EC0}"/>
          </ac:spMkLst>
        </pc:spChg>
        <pc:spChg chg="mod">
          <ac:chgData name="Muhammed" userId="ceb69fb8c1c4c1e7" providerId="LiveId" clId="{952B7717-BD00-4B6E-BA94-80D7E3A269ED}" dt="2020-07-16T19:25:25.150" v="877" actId="121"/>
          <ac:spMkLst>
            <pc:docMk/>
            <pc:sldMk cId="2854364758" sldId="287"/>
            <ac:spMk id="3" creationId="{8B97F521-8291-440C-851B-64CA6EE667D1}"/>
          </ac:spMkLst>
        </pc:spChg>
        <pc:spChg chg="add">
          <ac:chgData name="Muhammed" userId="ceb69fb8c1c4c1e7" providerId="LiveId" clId="{952B7717-BD00-4B6E-BA94-80D7E3A269ED}" dt="2020-07-16T19:25:21.181" v="876" actId="26606"/>
          <ac:spMkLst>
            <pc:docMk/>
            <pc:sldMk cId="2854364758" sldId="287"/>
            <ac:spMk id="9" creationId="{201CC55D-ED54-4C5C-95E6-10947BD1103B}"/>
          </ac:spMkLst>
        </pc:spChg>
        <pc:spChg chg="add">
          <ac:chgData name="Muhammed" userId="ceb69fb8c1c4c1e7" providerId="LiveId" clId="{952B7717-BD00-4B6E-BA94-80D7E3A269ED}" dt="2020-07-16T19:25:21.181" v="876" actId="26606"/>
          <ac:spMkLst>
            <pc:docMk/>
            <pc:sldMk cId="2854364758" sldId="287"/>
            <ac:spMk id="15" creationId="{3873B707-463F-40B0-8227-E8CC6C67EB25}"/>
          </ac:spMkLst>
        </pc:spChg>
        <pc:spChg chg="add">
          <ac:chgData name="Muhammed" userId="ceb69fb8c1c4c1e7" providerId="LiveId" clId="{952B7717-BD00-4B6E-BA94-80D7E3A269ED}" dt="2020-07-16T19:25:21.181" v="876" actId="26606"/>
          <ac:spMkLst>
            <pc:docMk/>
            <pc:sldMk cId="2854364758" sldId="287"/>
            <ac:spMk id="17" creationId="{C13237C8-E62C-4F0D-A318-BD6FB6C2D138}"/>
          </ac:spMkLst>
        </pc:spChg>
        <pc:spChg chg="add">
          <ac:chgData name="Muhammed" userId="ceb69fb8c1c4c1e7" providerId="LiveId" clId="{952B7717-BD00-4B6E-BA94-80D7E3A269ED}" dt="2020-07-16T19:25:21.181" v="876" actId="26606"/>
          <ac:spMkLst>
            <pc:docMk/>
            <pc:sldMk cId="2854364758" sldId="287"/>
            <ac:spMk id="19" creationId="{19C9EAEA-39D0-4B0E-A0EB-51E7B26740B1}"/>
          </ac:spMkLst>
        </pc:spChg>
        <pc:grpChg chg="add">
          <ac:chgData name="Muhammed" userId="ceb69fb8c1c4c1e7" providerId="LiveId" clId="{952B7717-BD00-4B6E-BA94-80D7E3A269ED}" dt="2020-07-16T19:25:21.181" v="876" actId="26606"/>
          <ac:grpSpMkLst>
            <pc:docMk/>
            <pc:sldMk cId="2854364758" sldId="287"/>
            <ac:grpSpMk id="11" creationId="{1DE889C7-FAD6-4397-98E2-05D503484459}"/>
          </ac:grpSpMkLst>
        </pc:grpChg>
        <pc:picChg chg="add mod">
          <ac:chgData name="Muhammed" userId="ceb69fb8c1c4c1e7" providerId="LiveId" clId="{952B7717-BD00-4B6E-BA94-80D7E3A269ED}" dt="2020-07-16T19:25:21.181" v="876" actId="26606"/>
          <ac:picMkLst>
            <pc:docMk/>
            <pc:sldMk cId="2854364758" sldId="287"/>
            <ac:picMk id="4" creationId="{7C7819D5-48F6-46EB-B447-338237873C00}"/>
          </ac:picMkLst>
        </pc:picChg>
      </pc:sldChg>
      <pc:sldChg chg="addSp delSp modSp new mod setBg modClrScheme chgLayout">
        <pc:chgData name="Muhammed" userId="ceb69fb8c1c4c1e7" providerId="LiveId" clId="{952B7717-BD00-4B6E-BA94-80D7E3A269ED}" dt="2020-07-16T19:29:03.352" v="935" actId="14100"/>
        <pc:sldMkLst>
          <pc:docMk/>
          <pc:sldMk cId="2699130302" sldId="288"/>
        </pc:sldMkLst>
        <pc:spChg chg="del">
          <ac:chgData name="Muhammed" userId="ceb69fb8c1c4c1e7" providerId="LiveId" clId="{952B7717-BD00-4B6E-BA94-80D7E3A269ED}" dt="2020-07-16T19:26:06.553" v="880" actId="478"/>
          <ac:spMkLst>
            <pc:docMk/>
            <pc:sldMk cId="2699130302" sldId="288"/>
            <ac:spMk id="2" creationId="{080A2641-3C29-4DA8-B77D-4A26D486498A}"/>
          </ac:spMkLst>
        </pc:spChg>
        <pc:spChg chg="del">
          <ac:chgData name="Muhammed" userId="ceb69fb8c1c4c1e7" providerId="LiveId" clId="{952B7717-BD00-4B6E-BA94-80D7E3A269ED}" dt="2020-07-16T19:26:08.268" v="881" actId="478"/>
          <ac:spMkLst>
            <pc:docMk/>
            <pc:sldMk cId="2699130302" sldId="288"/>
            <ac:spMk id="3" creationId="{66FC87D9-15A9-4F10-9860-93F80C8F7C5B}"/>
          </ac:spMkLst>
        </pc:spChg>
        <pc:spChg chg="add del mod ord">
          <ac:chgData name="Muhammed" userId="ceb69fb8c1c4c1e7" providerId="LiveId" clId="{952B7717-BD00-4B6E-BA94-80D7E3A269ED}" dt="2020-07-16T19:26:52.415" v="888" actId="700"/>
          <ac:spMkLst>
            <pc:docMk/>
            <pc:sldMk cId="2699130302" sldId="288"/>
            <ac:spMk id="5" creationId="{73C2A78A-A869-4B28-A79C-821354DED518}"/>
          </ac:spMkLst>
        </pc:spChg>
        <pc:spChg chg="add del mod ord">
          <ac:chgData name="Muhammed" userId="ceb69fb8c1c4c1e7" providerId="LiveId" clId="{952B7717-BD00-4B6E-BA94-80D7E3A269ED}" dt="2020-07-16T19:26:52.415" v="888" actId="700"/>
          <ac:spMkLst>
            <pc:docMk/>
            <pc:sldMk cId="2699130302" sldId="288"/>
            <ac:spMk id="6" creationId="{4E24D27E-CF9B-4275-8A7E-10C59A078650}"/>
          </ac:spMkLst>
        </pc:spChg>
        <pc:spChg chg="add mod ord">
          <ac:chgData name="Muhammed" userId="ceb69fb8c1c4c1e7" providerId="LiveId" clId="{952B7717-BD00-4B6E-BA94-80D7E3A269ED}" dt="2020-07-16T19:28:57.595" v="934" actId="26606"/>
          <ac:spMkLst>
            <pc:docMk/>
            <pc:sldMk cId="2699130302" sldId="288"/>
            <ac:spMk id="7" creationId="{53E8F67C-B9C4-4559-B5A2-409332A8B652}"/>
          </ac:spMkLst>
        </pc:spChg>
        <pc:spChg chg="add del">
          <ac:chgData name="Muhammed" userId="ceb69fb8c1c4c1e7" providerId="LiveId" clId="{952B7717-BD00-4B6E-BA94-80D7E3A269ED}" dt="2020-07-16T19:28:49.896" v="927" actId="26606"/>
          <ac:spMkLst>
            <pc:docMk/>
            <pc:sldMk cId="2699130302" sldId="288"/>
            <ac:spMk id="9" creationId="{37C89E4B-3C9F-44B9-8B86-D9E3D112D8EC}"/>
          </ac:spMkLst>
        </pc:spChg>
        <pc:spChg chg="add del">
          <ac:chgData name="Muhammed" userId="ceb69fb8c1c4c1e7" providerId="LiveId" clId="{952B7717-BD00-4B6E-BA94-80D7E3A269ED}" dt="2020-07-16T19:28:57.595" v="934" actId="26606"/>
          <ac:spMkLst>
            <pc:docMk/>
            <pc:sldMk cId="2699130302" sldId="288"/>
            <ac:spMk id="12" creationId="{37C89E4B-3C9F-44B9-8B86-D9E3D112D8EC}"/>
          </ac:spMkLst>
        </pc:spChg>
        <pc:picChg chg="add mod ord modCrop">
          <ac:chgData name="Muhammed" userId="ceb69fb8c1c4c1e7" providerId="LiveId" clId="{952B7717-BD00-4B6E-BA94-80D7E3A269ED}" dt="2020-07-16T19:29:03.352" v="935" actId="14100"/>
          <ac:picMkLst>
            <pc:docMk/>
            <pc:sldMk cId="2699130302" sldId="288"/>
            <ac:picMk id="4" creationId="{540152BE-220B-4EF9-B6EA-514D2935AABD}"/>
          </ac:picMkLst>
        </pc:picChg>
        <pc:cxnChg chg="add del">
          <ac:chgData name="Muhammed" userId="ceb69fb8c1c4c1e7" providerId="LiveId" clId="{952B7717-BD00-4B6E-BA94-80D7E3A269ED}" dt="2020-07-16T19:28:49.896" v="927" actId="26606"/>
          <ac:cxnSpMkLst>
            <pc:docMk/>
            <pc:sldMk cId="2699130302" sldId="288"/>
            <ac:cxnSpMk id="10" creationId="{AA2EAA10-076F-46BD-8F0F-B9A2FB77A85C}"/>
          </ac:cxnSpMkLst>
        </pc:cxnChg>
        <pc:cxnChg chg="add del">
          <ac:chgData name="Muhammed" userId="ceb69fb8c1c4c1e7" providerId="LiveId" clId="{952B7717-BD00-4B6E-BA94-80D7E3A269ED}" dt="2020-07-16T19:28:49.896" v="927" actId="26606"/>
          <ac:cxnSpMkLst>
            <pc:docMk/>
            <pc:sldMk cId="2699130302" sldId="288"/>
            <ac:cxnSpMk id="11" creationId="{D891E407-403B-4764-86C9-33A56D3BCAA3}"/>
          </ac:cxnSpMkLst>
        </pc:cxnChg>
        <pc:cxnChg chg="add del">
          <ac:chgData name="Muhammed" userId="ceb69fb8c1c4c1e7" providerId="LiveId" clId="{952B7717-BD00-4B6E-BA94-80D7E3A269ED}" dt="2020-07-16T19:28:57.595" v="934" actId="26606"/>
          <ac:cxnSpMkLst>
            <pc:docMk/>
            <pc:sldMk cId="2699130302" sldId="288"/>
            <ac:cxnSpMk id="14" creationId="{AA2EAA10-076F-46BD-8F0F-B9A2FB77A85C}"/>
          </ac:cxnSpMkLst>
        </pc:cxnChg>
        <pc:cxnChg chg="add del">
          <ac:chgData name="Muhammed" userId="ceb69fb8c1c4c1e7" providerId="LiveId" clId="{952B7717-BD00-4B6E-BA94-80D7E3A269ED}" dt="2020-07-16T19:28:57.595" v="934" actId="26606"/>
          <ac:cxnSpMkLst>
            <pc:docMk/>
            <pc:sldMk cId="2699130302" sldId="288"/>
            <ac:cxnSpMk id="16" creationId="{D891E407-403B-4764-86C9-33A56D3BCAA3}"/>
          </ac:cxnSpMkLst>
        </pc:cxnChg>
      </pc:sldChg>
      <pc:sldChg chg="new del">
        <pc:chgData name="Muhammed" userId="ceb69fb8c1c4c1e7" providerId="LiveId" clId="{952B7717-BD00-4B6E-BA94-80D7E3A269ED}" dt="2020-07-16T19:26:44.773" v="886" actId="680"/>
        <pc:sldMkLst>
          <pc:docMk/>
          <pc:sldMk cId="1463050332" sldId="289"/>
        </pc:sldMkLst>
      </pc:sldChg>
      <pc:sldChg chg="addSp delSp modSp new mod">
        <pc:chgData name="Muhammed" userId="ceb69fb8c1c4c1e7" providerId="LiveId" clId="{952B7717-BD00-4B6E-BA94-80D7E3A269ED}" dt="2020-07-18T08:49:36.855" v="948" actId="1076"/>
        <pc:sldMkLst>
          <pc:docMk/>
          <pc:sldMk cId="1571923001" sldId="289"/>
        </pc:sldMkLst>
        <pc:spChg chg="del">
          <ac:chgData name="Muhammed" userId="ceb69fb8c1c4c1e7" providerId="LiveId" clId="{952B7717-BD00-4B6E-BA94-80D7E3A269ED}" dt="2020-07-18T08:49:24.019" v="943" actId="478"/>
          <ac:spMkLst>
            <pc:docMk/>
            <pc:sldMk cId="1571923001" sldId="289"/>
            <ac:spMk id="2" creationId="{30B5026A-33C8-47AD-BDE8-41A4A36C5DB7}"/>
          </ac:spMkLst>
        </pc:spChg>
        <pc:spChg chg="del mod">
          <ac:chgData name="Muhammed" userId="ceb69fb8c1c4c1e7" providerId="LiveId" clId="{952B7717-BD00-4B6E-BA94-80D7E3A269ED}" dt="2020-07-18T08:49:30.114" v="946"/>
          <ac:spMkLst>
            <pc:docMk/>
            <pc:sldMk cId="1571923001" sldId="289"/>
            <ac:spMk id="3" creationId="{4BA1DBAD-5FB4-410B-A870-8B45502A7E03}"/>
          </ac:spMkLst>
        </pc:spChg>
        <pc:picChg chg="add mod">
          <ac:chgData name="Muhammed" userId="ceb69fb8c1c4c1e7" providerId="LiveId" clId="{952B7717-BD00-4B6E-BA94-80D7E3A269ED}" dt="2020-07-18T08:49:36.855" v="948" actId="1076"/>
          <ac:picMkLst>
            <pc:docMk/>
            <pc:sldMk cId="1571923001" sldId="289"/>
            <ac:picMk id="4" creationId="{F0C86269-1EC1-4023-B9CA-A9B1A9E4611C}"/>
          </ac:picMkLst>
        </pc:picChg>
      </pc:sldChg>
      <pc:sldChg chg="delSp modSp new mod">
        <pc:chgData name="Muhammed" userId="ceb69fb8c1c4c1e7" providerId="LiveId" clId="{952B7717-BD00-4B6E-BA94-80D7E3A269ED}" dt="2020-07-18T09:56:42.146" v="1014"/>
        <pc:sldMkLst>
          <pc:docMk/>
          <pc:sldMk cId="524016455" sldId="290"/>
        </pc:sldMkLst>
        <pc:spChg chg="del">
          <ac:chgData name="Muhammed" userId="ceb69fb8c1c4c1e7" providerId="LiveId" clId="{952B7717-BD00-4B6E-BA94-80D7E3A269ED}" dt="2020-07-18T09:55:46.254" v="986" actId="478"/>
          <ac:spMkLst>
            <pc:docMk/>
            <pc:sldMk cId="524016455" sldId="290"/>
            <ac:spMk id="2" creationId="{8F1F497C-99F2-4F5B-B4FC-2D7BAC4B85EE}"/>
          </ac:spMkLst>
        </pc:spChg>
        <pc:spChg chg="mod">
          <ac:chgData name="Muhammed" userId="ceb69fb8c1c4c1e7" providerId="LiveId" clId="{952B7717-BD00-4B6E-BA94-80D7E3A269ED}" dt="2020-07-18T09:56:42.146" v="1014"/>
          <ac:spMkLst>
            <pc:docMk/>
            <pc:sldMk cId="524016455" sldId="290"/>
            <ac:spMk id="3" creationId="{79D2E8F9-A284-4062-A297-6DDCA8B1CECF}"/>
          </ac:spMkLst>
        </pc:spChg>
      </pc:sldChg>
      <pc:sldChg chg="addSp delSp modSp new del mod">
        <pc:chgData name="Muhammed" userId="ceb69fb8c1c4c1e7" providerId="LiveId" clId="{952B7717-BD00-4B6E-BA94-80D7E3A269ED}" dt="2020-07-18T09:37:19.943" v="984" actId="680"/>
        <pc:sldMkLst>
          <pc:docMk/>
          <pc:sldMk cId="2666706440" sldId="290"/>
        </pc:sldMkLst>
        <pc:spChg chg="add del">
          <ac:chgData name="Muhammed" userId="ceb69fb8c1c4c1e7" providerId="LiveId" clId="{952B7717-BD00-4B6E-BA94-80D7E3A269ED}" dt="2020-07-18T09:37:19.382" v="983" actId="478"/>
          <ac:spMkLst>
            <pc:docMk/>
            <pc:sldMk cId="2666706440" sldId="290"/>
            <ac:spMk id="2" creationId="{55AE4139-447D-476D-A642-DBDBEA3D21B0}"/>
          </ac:spMkLst>
        </pc:spChg>
        <pc:spChg chg="add del mod">
          <ac:chgData name="Muhammed" userId="ceb69fb8c1c4c1e7" providerId="LiveId" clId="{952B7717-BD00-4B6E-BA94-80D7E3A269ED}" dt="2020-07-18T09:37:18.890" v="982" actId="14100"/>
          <ac:spMkLst>
            <pc:docMk/>
            <pc:sldMk cId="2666706440" sldId="290"/>
            <ac:spMk id="3" creationId="{2DC80611-508C-4EBC-83AE-A95551595058}"/>
          </ac:spMkLst>
        </pc:spChg>
        <pc:spChg chg="add del mod">
          <ac:chgData name="Muhammed" userId="ceb69fb8c1c4c1e7" providerId="LiveId" clId="{952B7717-BD00-4B6E-BA94-80D7E3A269ED}" dt="2020-07-18T09:37:17.016" v="978" actId="767"/>
          <ac:spMkLst>
            <pc:docMk/>
            <pc:sldMk cId="2666706440" sldId="290"/>
            <ac:spMk id="6" creationId="{8CFCA1F4-BF6E-4F62-8F27-6838BEF548C4}"/>
          </ac:spMkLst>
        </pc:spChg>
        <pc:picChg chg="add del mod ord">
          <ac:chgData name="Muhammed" userId="ceb69fb8c1c4c1e7" providerId="LiveId" clId="{952B7717-BD00-4B6E-BA94-80D7E3A269ED}" dt="2020-07-18T09:37:18.299" v="981" actId="22"/>
          <ac:picMkLst>
            <pc:docMk/>
            <pc:sldMk cId="2666706440" sldId="290"/>
            <ac:picMk id="5" creationId="{59349FCF-3F72-4968-8EA4-942F22059978}"/>
          </ac:picMkLst>
        </pc:picChg>
      </pc:sldChg>
    </pc:docChg>
  </pc:docChgLst>
  <pc:docChgLst>
    <pc:chgData name="Muhammed Abusalieh" userId="ceb69fb8c1c4c1e7" providerId="LiveId" clId="{792BE7E7-B43F-4ECE-89BE-CB15C654DADE}"/>
    <pc:docChg chg="undo custSel mod addSld delSld modSld">
      <pc:chgData name="Muhammed Abusalieh" userId="ceb69fb8c1c4c1e7" providerId="LiveId" clId="{792BE7E7-B43F-4ECE-89BE-CB15C654DADE}" dt="2020-07-15T14:33:15.303" v="187" actId="2711"/>
      <pc:docMkLst>
        <pc:docMk/>
      </pc:docMkLst>
      <pc:sldChg chg="modSp add del mod">
        <pc:chgData name="Muhammed Abusalieh" userId="ceb69fb8c1c4c1e7" providerId="LiveId" clId="{792BE7E7-B43F-4ECE-89BE-CB15C654DADE}" dt="2020-07-15T14:33:15.303" v="187" actId="2711"/>
        <pc:sldMkLst>
          <pc:docMk/>
          <pc:sldMk cId="2824609095" sldId="260"/>
        </pc:sldMkLst>
        <pc:spChg chg="mod">
          <ac:chgData name="Muhammed Abusalieh" userId="ceb69fb8c1c4c1e7" providerId="LiveId" clId="{792BE7E7-B43F-4ECE-89BE-CB15C654DADE}" dt="2020-07-15T14:33:15.303" v="187" actId="2711"/>
          <ac:spMkLst>
            <pc:docMk/>
            <pc:sldMk cId="2824609095" sldId="260"/>
            <ac:spMk id="2" creationId="{38E5D920-1191-42B7-826E-B3CDDEE66279}"/>
          </ac:spMkLst>
        </pc:spChg>
        <pc:spChg chg="mod">
          <ac:chgData name="Muhammed Abusalieh" userId="ceb69fb8c1c4c1e7" providerId="LiveId" clId="{792BE7E7-B43F-4ECE-89BE-CB15C654DADE}" dt="2020-07-15T14:33:15.303" v="187" actId="2711"/>
          <ac:spMkLst>
            <pc:docMk/>
            <pc:sldMk cId="2824609095" sldId="260"/>
            <ac:spMk id="3" creationId="{6F1416C5-A421-4E26-A888-0A811A7BE08D}"/>
          </ac:spMkLst>
        </pc:spChg>
        <pc:spChg chg="mod">
          <ac:chgData name="Muhammed Abusalieh" userId="ceb69fb8c1c4c1e7" providerId="LiveId" clId="{792BE7E7-B43F-4ECE-89BE-CB15C654DADE}" dt="2020-07-15T14:33:15.303" v="187" actId="2711"/>
          <ac:spMkLst>
            <pc:docMk/>
            <pc:sldMk cId="2824609095" sldId="260"/>
            <ac:spMk id="9" creationId="{BE9A091E-667A-4BE2-A903-64100FD5B1FF}"/>
          </ac:spMkLst>
        </pc:spChg>
        <pc:spChg chg="mod">
          <ac:chgData name="Muhammed Abusalieh" userId="ceb69fb8c1c4c1e7" providerId="LiveId" clId="{792BE7E7-B43F-4ECE-89BE-CB15C654DADE}" dt="2020-07-15T14:33:15.303" v="187" actId="2711"/>
          <ac:spMkLst>
            <pc:docMk/>
            <pc:sldMk cId="2824609095" sldId="260"/>
            <ac:spMk id="11" creationId="{5B12A369-82F1-4D47-B8EA-FCCCEB8D0DC3}"/>
          </ac:spMkLst>
        </pc:spChg>
        <pc:graphicFrameChg chg="mod">
          <ac:chgData name="Muhammed Abusalieh" userId="ceb69fb8c1c4c1e7" providerId="LiveId" clId="{792BE7E7-B43F-4ECE-89BE-CB15C654DADE}" dt="2020-07-15T14:33:15.303" v="187" actId="2711"/>
          <ac:graphicFrameMkLst>
            <pc:docMk/>
            <pc:sldMk cId="2824609095" sldId="260"/>
            <ac:graphicFrameMk id="5" creationId="{B87E84A0-8E67-4C0C-9BF3-EAA6233C7B78}"/>
          </ac:graphicFrameMkLst>
        </pc:graphicFrameChg>
        <pc:graphicFrameChg chg="mod">
          <ac:chgData name="Muhammed Abusalieh" userId="ceb69fb8c1c4c1e7" providerId="LiveId" clId="{792BE7E7-B43F-4ECE-89BE-CB15C654DADE}" dt="2020-07-15T14:33:15.303" v="187" actId="2711"/>
          <ac:graphicFrameMkLst>
            <pc:docMk/>
            <pc:sldMk cId="2824609095" sldId="260"/>
            <ac:graphicFrameMk id="6" creationId="{3CC36B4C-DF5A-47AB-94BD-62784734902F}"/>
          </ac:graphicFrameMkLst>
        </pc:graphicFrameChg>
        <pc:picChg chg="mod">
          <ac:chgData name="Muhammed Abusalieh" userId="ceb69fb8c1c4c1e7" providerId="LiveId" clId="{792BE7E7-B43F-4ECE-89BE-CB15C654DADE}" dt="2020-07-15T14:33:15.303" v="187" actId="2711"/>
          <ac:picMkLst>
            <pc:docMk/>
            <pc:sldMk cId="2824609095" sldId="260"/>
            <ac:picMk id="4" creationId="{EF2A7A26-ED80-4750-8893-A22DB9C139D0}"/>
          </ac:picMkLst>
        </pc:picChg>
        <pc:picChg chg="mod">
          <ac:chgData name="Muhammed Abusalieh" userId="ceb69fb8c1c4c1e7" providerId="LiveId" clId="{792BE7E7-B43F-4ECE-89BE-CB15C654DADE}" dt="2020-07-15T14:33:15.303" v="187" actId="2711"/>
          <ac:picMkLst>
            <pc:docMk/>
            <pc:sldMk cId="2824609095" sldId="260"/>
            <ac:picMk id="7" creationId="{1132372B-2B68-4553-874E-912DBA38DD7B}"/>
          </ac:picMkLst>
        </pc:picChg>
        <pc:picChg chg="mod">
          <ac:chgData name="Muhammed Abusalieh" userId="ceb69fb8c1c4c1e7" providerId="LiveId" clId="{792BE7E7-B43F-4ECE-89BE-CB15C654DADE}" dt="2020-07-15T14:33:15.303" v="187" actId="2711"/>
          <ac:picMkLst>
            <pc:docMk/>
            <pc:sldMk cId="2824609095" sldId="260"/>
            <ac:picMk id="8" creationId="{BE4AD763-FB59-4186-AF56-7245A8023877}"/>
          </ac:picMkLst>
        </pc:picChg>
      </pc:sldChg>
      <pc:sldChg chg="del">
        <pc:chgData name="Muhammed Abusalieh" userId="ceb69fb8c1c4c1e7" providerId="LiveId" clId="{792BE7E7-B43F-4ECE-89BE-CB15C654DADE}" dt="2020-07-15T13:56:02.472" v="2" actId="47"/>
        <pc:sldMkLst>
          <pc:docMk/>
          <pc:sldMk cId="1709721583" sldId="264"/>
        </pc:sldMkLst>
      </pc:sldChg>
      <pc:sldChg chg="del">
        <pc:chgData name="Muhammed Abusalieh" userId="ceb69fb8c1c4c1e7" providerId="LiveId" clId="{792BE7E7-B43F-4ECE-89BE-CB15C654DADE}" dt="2020-07-15T13:56:24.294" v="6" actId="47"/>
        <pc:sldMkLst>
          <pc:docMk/>
          <pc:sldMk cId="1818897971" sldId="274"/>
        </pc:sldMkLst>
      </pc:sldChg>
      <pc:sldChg chg="modSp new mod">
        <pc:chgData name="Muhammed Abusalieh" userId="ceb69fb8c1c4c1e7" providerId="LiveId" clId="{792BE7E7-B43F-4ECE-89BE-CB15C654DADE}" dt="2020-07-15T14:24:38.661" v="118" actId="255"/>
        <pc:sldMkLst>
          <pc:docMk/>
          <pc:sldMk cId="937831767" sldId="276"/>
        </pc:sldMkLst>
        <pc:spChg chg="mod">
          <ac:chgData name="Muhammed Abusalieh" userId="ceb69fb8c1c4c1e7" providerId="LiveId" clId="{792BE7E7-B43F-4ECE-89BE-CB15C654DADE}" dt="2020-07-15T14:18:25.236" v="36" actId="313"/>
          <ac:spMkLst>
            <pc:docMk/>
            <pc:sldMk cId="937831767" sldId="276"/>
            <ac:spMk id="2" creationId="{ADC0A137-2705-4803-9E4E-D77E15B6E2D0}"/>
          </ac:spMkLst>
        </pc:spChg>
        <pc:spChg chg="mod">
          <ac:chgData name="Muhammed Abusalieh" userId="ceb69fb8c1c4c1e7" providerId="LiveId" clId="{792BE7E7-B43F-4ECE-89BE-CB15C654DADE}" dt="2020-07-15T14:24:38.661" v="118" actId="255"/>
          <ac:spMkLst>
            <pc:docMk/>
            <pc:sldMk cId="937831767" sldId="276"/>
            <ac:spMk id="3" creationId="{C09B5C15-C826-4663-BE7A-73585A3F7CCB}"/>
          </ac:spMkLst>
        </pc:spChg>
      </pc:sldChg>
      <pc:sldChg chg="del">
        <pc:chgData name="Muhammed Abusalieh" userId="ceb69fb8c1c4c1e7" providerId="LiveId" clId="{792BE7E7-B43F-4ECE-89BE-CB15C654DADE}" dt="2020-07-15T13:56:09.718" v="3" actId="47"/>
        <pc:sldMkLst>
          <pc:docMk/>
          <pc:sldMk cId="1642039371" sldId="276"/>
        </pc:sldMkLst>
      </pc:sldChg>
      <pc:sldChg chg="del">
        <pc:chgData name="Muhammed Abusalieh" userId="ceb69fb8c1c4c1e7" providerId="LiveId" clId="{792BE7E7-B43F-4ECE-89BE-CB15C654DADE}" dt="2020-07-15T13:55:58.761" v="0" actId="47"/>
        <pc:sldMkLst>
          <pc:docMk/>
          <pc:sldMk cId="777474998" sldId="277"/>
        </pc:sldMkLst>
      </pc:sldChg>
      <pc:sldChg chg="addSp modSp new mod setBg">
        <pc:chgData name="Muhammed Abusalieh" userId="ceb69fb8c1c4c1e7" providerId="LiveId" clId="{792BE7E7-B43F-4ECE-89BE-CB15C654DADE}" dt="2020-07-15T14:30:48.043" v="183" actId="113"/>
        <pc:sldMkLst>
          <pc:docMk/>
          <pc:sldMk cId="4133593311" sldId="277"/>
        </pc:sldMkLst>
        <pc:spChg chg="mod">
          <ac:chgData name="Muhammed Abusalieh" userId="ceb69fb8c1c4c1e7" providerId="LiveId" clId="{792BE7E7-B43F-4ECE-89BE-CB15C654DADE}" dt="2020-07-15T14:30:02.737" v="162" actId="26606"/>
          <ac:spMkLst>
            <pc:docMk/>
            <pc:sldMk cId="4133593311" sldId="277"/>
            <ac:spMk id="2" creationId="{BC6964EB-206A-4F09-89C5-C98B2693236D}"/>
          </ac:spMkLst>
        </pc:spChg>
        <pc:spChg chg="mod">
          <ac:chgData name="Muhammed Abusalieh" userId="ceb69fb8c1c4c1e7" providerId="LiveId" clId="{792BE7E7-B43F-4ECE-89BE-CB15C654DADE}" dt="2020-07-15T14:30:48.043" v="183" actId="113"/>
          <ac:spMkLst>
            <pc:docMk/>
            <pc:sldMk cId="4133593311" sldId="277"/>
            <ac:spMk id="3" creationId="{C0E6C317-A3B7-4225-B817-3811D1D0670E}"/>
          </ac:spMkLst>
        </pc:spChg>
        <pc:spChg chg="add">
          <ac:chgData name="Muhammed Abusalieh" userId="ceb69fb8c1c4c1e7" providerId="LiveId" clId="{792BE7E7-B43F-4ECE-89BE-CB15C654DADE}" dt="2020-07-15T14:30:02.737" v="162" actId="26606"/>
          <ac:spMkLst>
            <pc:docMk/>
            <pc:sldMk cId="4133593311" sldId="277"/>
            <ac:spMk id="10" creationId="{81AEB8A9-B768-4E30-BA55-D919E6687343}"/>
          </ac:spMkLst>
        </pc:spChg>
        <pc:picChg chg="add mod">
          <ac:chgData name="Muhammed Abusalieh" userId="ceb69fb8c1c4c1e7" providerId="LiveId" clId="{792BE7E7-B43F-4ECE-89BE-CB15C654DADE}" dt="2020-07-15T14:30:02.737" v="162" actId="26606"/>
          <ac:picMkLst>
            <pc:docMk/>
            <pc:sldMk cId="4133593311" sldId="277"/>
            <ac:picMk id="5" creationId="{9785DA09-49F1-41E5-8D83-56EDF30E39C5}"/>
          </ac:picMkLst>
        </pc:picChg>
      </pc:sldChg>
      <pc:sldChg chg="del">
        <pc:chgData name="Muhammed Abusalieh" userId="ceb69fb8c1c4c1e7" providerId="LiveId" clId="{792BE7E7-B43F-4ECE-89BE-CB15C654DADE}" dt="2020-07-15T13:56:00.626" v="1" actId="47"/>
        <pc:sldMkLst>
          <pc:docMk/>
          <pc:sldMk cId="2402586378" sldId="278"/>
        </pc:sldMkLst>
      </pc:sldChg>
    </pc:docChg>
  </pc:docChgLst>
  <pc:docChgLst>
    <pc:chgData name="Muhammed Abusalieh" userId="ceb69fb8c1c4c1e7" providerId="Windows Live" clId="Web-{B9D6B3D4-58E5-45BD-B0F7-BC2229FA90D3}"/>
    <pc:docChg chg="addSld modSld">
      <pc:chgData name="Muhammed Abusalieh" userId="ceb69fb8c1c4c1e7" providerId="Windows Live" clId="Web-{B9D6B3D4-58E5-45BD-B0F7-BC2229FA90D3}" dt="2020-07-15T15:21:00.162" v="96"/>
      <pc:docMkLst>
        <pc:docMk/>
      </pc:docMkLst>
      <pc:sldChg chg="addSp delSp modSp">
        <pc:chgData name="Muhammed Abusalieh" userId="ceb69fb8c1c4c1e7" providerId="Windows Live" clId="Web-{B9D6B3D4-58E5-45BD-B0F7-BC2229FA90D3}" dt="2020-07-15T15:21:00.162" v="96"/>
        <pc:sldMkLst>
          <pc:docMk/>
          <pc:sldMk cId="2119492862" sldId="272"/>
        </pc:sldMkLst>
        <pc:spChg chg="mod">
          <ac:chgData name="Muhammed Abusalieh" userId="ceb69fb8c1c4c1e7" providerId="Windows Live" clId="Web-{B9D6B3D4-58E5-45BD-B0F7-BC2229FA90D3}" dt="2020-07-15T15:12:49.365" v="47" actId="20577"/>
          <ac:spMkLst>
            <pc:docMk/>
            <pc:sldMk cId="2119492862" sldId="272"/>
            <ac:spMk id="3" creationId="{1514EB8E-5FF4-489E-93C4-3BD84F547F89}"/>
          </ac:spMkLst>
        </pc:spChg>
        <pc:picChg chg="add del mod">
          <ac:chgData name="Muhammed Abusalieh" userId="ceb69fb8c1c4c1e7" providerId="Windows Live" clId="Web-{B9D6B3D4-58E5-45BD-B0F7-BC2229FA90D3}" dt="2020-07-15T15:12:55.037" v="57"/>
          <ac:picMkLst>
            <pc:docMk/>
            <pc:sldMk cId="2119492862" sldId="272"/>
            <ac:picMk id="2" creationId="{52147DA7-30D7-47E0-B675-9E0F1BEB46D1}"/>
          </ac:picMkLst>
        </pc:picChg>
        <pc:picChg chg="add del mod">
          <ac:chgData name="Muhammed Abusalieh" userId="ceb69fb8c1c4c1e7" providerId="Windows Live" clId="Web-{B9D6B3D4-58E5-45BD-B0F7-BC2229FA90D3}" dt="2020-07-15T15:12:55.037" v="56"/>
          <ac:picMkLst>
            <pc:docMk/>
            <pc:sldMk cId="2119492862" sldId="272"/>
            <ac:picMk id="4" creationId="{8875BB18-46F5-4F10-AF80-6BD61E61C810}"/>
          </ac:picMkLst>
        </pc:picChg>
        <pc:picChg chg="del">
          <ac:chgData name="Muhammed Abusalieh" userId="ceb69fb8c1c4c1e7" providerId="Windows Live" clId="Web-{B9D6B3D4-58E5-45BD-B0F7-BC2229FA90D3}" dt="2020-07-15T15:10:13.214" v="2"/>
          <ac:picMkLst>
            <pc:docMk/>
            <pc:sldMk cId="2119492862" sldId="272"/>
            <ac:picMk id="5" creationId="{F9A3239C-B4F5-49B9-A949-2A0A509F7B46}"/>
          </ac:picMkLst>
        </pc:picChg>
        <pc:picChg chg="add del mod">
          <ac:chgData name="Muhammed Abusalieh" userId="ceb69fb8c1c4c1e7" providerId="Windows Live" clId="Web-{B9D6B3D4-58E5-45BD-B0F7-BC2229FA90D3}" dt="2020-07-15T15:12:55.037" v="55"/>
          <ac:picMkLst>
            <pc:docMk/>
            <pc:sldMk cId="2119492862" sldId="272"/>
            <ac:picMk id="6" creationId="{B8A03321-945F-480D-9437-50C9552B5588}"/>
          </ac:picMkLst>
        </pc:picChg>
        <pc:picChg chg="add del mod">
          <ac:chgData name="Muhammed Abusalieh" userId="ceb69fb8c1c4c1e7" providerId="Windows Live" clId="Web-{B9D6B3D4-58E5-45BD-B0F7-BC2229FA90D3}" dt="2020-07-15T15:20:49.740" v="87"/>
          <ac:picMkLst>
            <pc:docMk/>
            <pc:sldMk cId="2119492862" sldId="272"/>
            <ac:picMk id="7" creationId="{94D0EC8B-3DA7-404F-9047-37C15ED1D458}"/>
          </ac:picMkLst>
        </pc:picChg>
        <pc:picChg chg="add del mod">
          <ac:chgData name="Muhammed Abusalieh" userId="ceb69fb8c1c4c1e7" providerId="Windows Live" clId="Web-{B9D6B3D4-58E5-45BD-B0F7-BC2229FA90D3}" dt="2020-07-15T15:20:48.365" v="86"/>
          <ac:picMkLst>
            <pc:docMk/>
            <pc:sldMk cId="2119492862" sldId="272"/>
            <ac:picMk id="8" creationId="{FC6B03C4-B104-4DA7-AAA2-387F951697DA}"/>
          </ac:picMkLst>
        </pc:picChg>
        <pc:picChg chg="add del mod">
          <ac:chgData name="Muhammed Abusalieh" userId="ceb69fb8c1c4c1e7" providerId="Windows Live" clId="Web-{B9D6B3D4-58E5-45BD-B0F7-BC2229FA90D3}" dt="2020-07-15T15:20:46.193" v="85"/>
          <ac:picMkLst>
            <pc:docMk/>
            <pc:sldMk cId="2119492862" sldId="272"/>
            <ac:picMk id="9" creationId="{9C910FB3-091E-4816-A0AD-A7DF1C08C097}"/>
          </ac:picMkLst>
        </pc:picChg>
        <pc:picChg chg="add del mod">
          <ac:chgData name="Muhammed Abusalieh" userId="ceb69fb8c1c4c1e7" providerId="Windows Live" clId="Web-{B9D6B3D4-58E5-45BD-B0F7-BC2229FA90D3}" dt="2020-07-15T15:21:00.162" v="96"/>
          <ac:picMkLst>
            <pc:docMk/>
            <pc:sldMk cId="2119492862" sldId="272"/>
            <ac:picMk id="10" creationId="{E170DAB6-C673-49D4-879D-74B1629CC2ED}"/>
          </ac:picMkLst>
        </pc:picChg>
        <pc:picChg chg="add del mod">
          <ac:chgData name="Muhammed Abusalieh" userId="ceb69fb8c1c4c1e7" providerId="Windows Live" clId="Web-{B9D6B3D4-58E5-45BD-B0F7-BC2229FA90D3}" dt="2020-07-15T15:21:00.162" v="95"/>
          <ac:picMkLst>
            <pc:docMk/>
            <pc:sldMk cId="2119492862" sldId="272"/>
            <ac:picMk id="11" creationId="{9F184086-9A9A-47A4-8B3A-CFE45C6D5EA1}"/>
          </ac:picMkLst>
        </pc:picChg>
        <pc:picChg chg="add del mod">
          <ac:chgData name="Muhammed Abusalieh" userId="ceb69fb8c1c4c1e7" providerId="Windows Live" clId="Web-{B9D6B3D4-58E5-45BD-B0F7-BC2229FA90D3}" dt="2020-07-15T15:21:00.162" v="94"/>
          <ac:picMkLst>
            <pc:docMk/>
            <pc:sldMk cId="2119492862" sldId="272"/>
            <ac:picMk id="12" creationId="{09561981-5C75-40AB-A072-77AAA602684B}"/>
          </ac:picMkLst>
        </pc:picChg>
        <pc:picChg chg="del">
          <ac:chgData name="Muhammed Abusalieh" userId="ceb69fb8c1c4c1e7" providerId="Windows Live" clId="Web-{B9D6B3D4-58E5-45BD-B0F7-BC2229FA90D3}" dt="2020-07-15T15:10:11.635" v="1"/>
          <ac:picMkLst>
            <pc:docMk/>
            <pc:sldMk cId="2119492862" sldId="272"/>
            <ac:picMk id="2050" creationId="{02DF9ADB-4A09-4B68-AEB0-80E84A296E97}"/>
          </ac:picMkLst>
        </pc:picChg>
      </pc:sldChg>
      <pc:sldChg chg="new">
        <pc:chgData name="Muhammed Abusalieh" userId="ceb69fb8c1c4c1e7" providerId="Windows Live" clId="Web-{B9D6B3D4-58E5-45BD-B0F7-BC2229FA90D3}" dt="2020-07-15T15:09:40.024" v="0"/>
        <pc:sldMkLst>
          <pc:docMk/>
          <pc:sldMk cId="420429949" sldId="278"/>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muham\Documents\&#1504;&#1497;&#1505;&#1493;&#1497;%20&#1502;&#1511;&#1491;&#1497;&#1501;%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uham\Documents\&#1504;&#1497;&#1505;&#1493;&#1497;%20&#1502;&#1511;&#1491;&#1497;&#1501;%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ceb69fb8c1c4c1e7/Documents/&#1575;&#1604;&#1605;&#1589;&#1606;&#1601;1%20(version%201).xlsb.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ceb69fb8c1c4c1e7/Documents/&#1575;&#1604;&#1605;&#1589;&#1606;&#1601;1%20(version%201).xlsb.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he-IL"/>
              <a:t>גודל</a:t>
            </a:r>
            <a:r>
              <a:rPr lang="he-IL" baseline="0"/>
              <a:t> סדק 0.1</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193634067245887"/>
          <c:y val="0.1793461690808649"/>
          <c:w val="0.81984309412374434"/>
          <c:h val="0.67457620419307007"/>
        </c:manualLayout>
      </c:layout>
      <c:scatterChart>
        <c:scatterStyle val="lineMarker"/>
        <c:varyColors val="0"/>
        <c:ser>
          <c:idx val="0"/>
          <c:order val="0"/>
          <c:tx>
            <c:strRef>
              <c:f>ورقة1!$A$13</c:f>
              <c:strCache>
                <c:ptCount val="1"/>
                <c:pt idx="0">
                  <c:v>X</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1"/>
            <c:trendlineLbl>
              <c:layout>
                <c:manualLayout>
                  <c:x val="-0.55544259441947319"/>
                  <c:y val="-0.13107909634580675"/>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ورقة1!$B$12:$H$12</c:f>
              <c:numCache>
                <c:formatCode>General</c:formatCode>
                <c:ptCount val="7"/>
                <c:pt idx="1">
                  <c:v>1</c:v>
                </c:pt>
                <c:pt idx="2">
                  <c:v>-1</c:v>
                </c:pt>
                <c:pt idx="3">
                  <c:v>2</c:v>
                </c:pt>
                <c:pt idx="4">
                  <c:v>-2</c:v>
                </c:pt>
                <c:pt idx="5">
                  <c:v>3</c:v>
                </c:pt>
                <c:pt idx="6">
                  <c:v>-3</c:v>
                </c:pt>
              </c:numCache>
            </c:numRef>
          </c:xVal>
          <c:yVal>
            <c:numRef>
              <c:f>ورقة1!$B$13:$H$13</c:f>
              <c:numCache>
                <c:formatCode>General</c:formatCode>
                <c:ptCount val="7"/>
                <c:pt idx="1">
                  <c:v>1.1499999999999999</c:v>
                </c:pt>
                <c:pt idx="2">
                  <c:v>-1.2</c:v>
                </c:pt>
                <c:pt idx="3">
                  <c:v>2.2999999999999998</c:v>
                </c:pt>
                <c:pt idx="4">
                  <c:v>-2.2999999999999998</c:v>
                </c:pt>
                <c:pt idx="5">
                  <c:v>3.4</c:v>
                </c:pt>
                <c:pt idx="6">
                  <c:v>-3.4</c:v>
                </c:pt>
              </c:numCache>
            </c:numRef>
          </c:yVal>
          <c:smooth val="0"/>
          <c:extLst>
            <c:ext xmlns:c16="http://schemas.microsoft.com/office/drawing/2014/chart" uri="{C3380CC4-5D6E-409C-BE32-E72D297353CC}">
              <c16:uniqueId val="{00000002-B1B0-4608-8472-7046AE01AF7A}"/>
            </c:ext>
          </c:extLst>
        </c:ser>
        <c:dLbls>
          <c:showLegendKey val="0"/>
          <c:showVal val="0"/>
          <c:showCatName val="0"/>
          <c:showSerName val="0"/>
          <c:showPercent val="0"/>
          <c:showBubbleSize val="0"/>
        </c:dLbls>
        <c:axId val="533271416"/>
        <c:axId val="535121968"/>
      </c:scatterChart>
      <c:valAx>
        <c:axId val="5332714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600"/>
                  <a:t>m</a:t>
                </a:r>
                <a:endParaRPr lang="ar-SA" sz="180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5121968"/>
        <c:crosses val="autoZero"/>
        <c:crossBetween val="midCat"/>
      </c:valAx>
      <c:valAx>
        <c:axId val="5351219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800" b="0" i="0" dirty="0">
                    <a:effectLst/>
                  </a:rPr>
                  <a:t>𝑋𝑚</a:t>
                </a:r>
                <a:endParaRPr lang="en-IL" dirty="0">
                  <a:effectLst/>
                </a:endParaRPr>
              </a:p>
              <a:p>
                <a:pPr>
                  <a:defRPr/>
                </a:pPr>
                <a:r>
                  <a:rPr lang="en-US" sz="1800" dirty="0">
                    <a:effectLst/>
                  </a:rPr>
                  <a:t>(mm)</a:t>
                </a:r>
                <a:endParaRPr lang="en-IL" dirty="0">
                  <a:effectLst/>
                </a:endParaRPr>
              </a:p>
            </c:rich>
          </c:tx>
          <c:layout>
            <c:manualLayout>
              <c:xMode val="edge"/>
              <c:yMode val="edge"/>
              <c:x val="0"/>
              <c:y val="0.4102321126789111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32714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70242794272068"/>
          <c:y val="0.17096491860235771"/>
          <c:w val="0.75594133962228161"/>
          <c:h val="0.75378416826543648"/>
        </c:manualLayout>
      </c:layout>
      <c:scatterChart>
        <c:scatterStyle val="lineMarker"/>
        <c:varyColors val="0"/>
        <c:ser>
          <c:idx val="0"/>
          <c:order val="0"/>
          <c:tx>
            <c:strRef>
              <c:f>ورقة1!$A$7</c:f>
              <c:strCache>
                <c:ptCount val="1"/>
                <c:pt idx="0">
                  <c:v>X</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1"/>
            <c:trendlineLbl>
              <c:layout>
                <c:manualLayout>
                  <c:x val="-0.45145210507223182"/>
                  <c:y val="-0.12675106913859074"/>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ورقة1!$B$6:$O$6</c:f>
              <c:numCache>
                <c:formatCode>General</c:formatCode>
                <c:ptCount val="14"/>
                <c:pt idx="1">
                  <c:v>1</c:v>
                </c:pt>
                <c:pt idx="2">
                  <c:v>-1</c:v>
                </c:pt>
                <c:pt idx="3">
                  <c:v>2</c:v>
                </c:pt>
                <c:pt idx="4">
                  <c:v>-2</c:v>
                </c:pt>
                <c:pt idx="5">
                  <c:v>3</c:v>
                </c:pt>
                <c:pt idx="6">
                  <c:v>-3</c:v>
                </c:pt>
                <c:pt idx="7">
                  <c:v>4</c:v>
                </c:pt>
                <c:pt idx="8">
                  <c:v>-4</c:v>
                </c:pt>
                <c:pt idx="9">
                  <c:v>5</c:v>
                </c:pt>
                <c:pt idx="10">
                  <c:v>-5</c:v>
                </c:pt>
                <c:pt idx="11">
                  <c:v>6</c:v>
                </c:pt>
                <c:pt idx="12">
                  <c:v>-6</c:v>
                </c:pt>
                <c:pt idx="13">
                  <c:v>7</c:v>
                </c:pt>
              </c:numCache>
            </c:numRef>
          </c:xVal>
          <c:yVal>
            <c:numRef>
              <c:f>ورقة1!$B$7:$O$7</c:f>
              <c:numCache>
                <c:formatCode>General</c:formatCode>
                <c:ptCount val="14"/>
                <c:pt idx="1">
                  <c:v>0.5</c:v>
                </c:pt>
                <c:pt idx="2">
                  <c:v>-0.6</c:v>
                </c:pt>
                <c:pt idx="3">
                  <c:v>1.1000000000000001</c:v>
                </c:pt>
                <c:pt idx="4">
                  <c:v>-1.2</c:v>
                </c:pt>
                <c:pt idx="5">
                  <c:v>1.7</c:v>
                </c:pt>
                <c:pt idx="6">
                  <c:v>-1.8</c:v>
                </c:pt>
                <c:pt idx="7">
                  <c:v>2.2999999999999998</c:v>
                </c:pt>
                <c:pt idx="8">
                  <c:v>-2.2999999999999998</c:v>
                </c:pt>
                <c:pt idx="9">
                  <c:v>2.8</c:v>
                </c:pt>
                <c:pt idx="10">
                  <c:v>-2.95</c:v>
                </c:pt>
                <c:pt idx="11">
                  <c:v>3.4</c:v>
                </c:pt>
                <c:pt idx="12">
                  <c:v>-3.5</c:v>
                </c:pt>
                <c:pt idx="13">
                  <c:v>3.9</c:v>
                </c:pt>
              </c:numCache>
            </c:numRef>
          </c:yVal>
          <c:smooth val="0"/>
          <c:extLst>
            <c:ext xmlns:c16="http://schemas.microsoft.com/office/drawing/2014/chart" uri="{C3380CC4-5D6E-409C-BE32-E72D297353CC}">
              <c16:uniqueId val="{00000002-F107-41B5-8C80-FA4923FE6E99}"/>
            </c:ext>
          </c:extLst>
        </c:ser>
        <c:dLbls>
          <c:showLegendKey val="0"/>
          <c:showVal val="0"/>
          <c:showCatName val="0"/>
          <c:showSerName val="0"/>
          <c:showPercent val="0"/>
          <c:showBubbleSize val="0"/>
        </c:dLbls>
        <c:axId val="534942064"/>
        <c:axId val="533261816"/>
      </c:scatterChart>
      <c:valAx>
        <c:axId val="5349420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400"/>
                  <a:t>m</a:t>
                </a:r>
                <a:endParaRPr lang="ar-SA" sz="2400"/>
              </a:p>
            </c:rich>
          </c:tx>
          <c:layout>
            <c:manualLayout>
              <c:xMode val="edge"/>
              <c:yMode val="edge"/>
              <c:x val="0.4660161795303901"/>
              <c:y val="0.861572335177713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3261816"/>
        <c:crosses val="autoZero"/>
        <c:crossBetween val="midCat"/>
      </c:valAx>
      <c:valAx>
        <c:axId val="533261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49420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5400000" vert="horz"/>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0" i="0" baseline="0" dirty="0">
                <a:effectLst/>
              </a:rPr>
              <a:t>𝑋𝑚</a:t>
            </a:r>
            <a:endParaRPr lang="en-IL" sz="1050" dirty="0">
              <a:effectLst/>
            </a:endParaRPr>
          </a:p>
          <a:p>
            <a:pPr>
              <a:defRPr/>
            </a:pPr>
            <a:r>
              <a:rPr lang="en-US" sz="1200" b="0" i="0" baseline="0" dirty="0">
                <a:effectLst/>
              </a:rPr>
              <a:t>(mm)</a:t>
            </a:r>
            <a:endParaRPr lang="en-IL" sz="1050" dirty="0">
              <a:effectLst/>
            </a:endParaRPr>
          </a:p>
          <a:p>
            <a:pPr>
              <a:defRPr/>
            </a:pPr>
            <a:endParaRPr lang="en-US" sz="1050" dirty="0"/>
          </a:p>
        </c:rich>
      </c:tx>
      <c:layout>
        <c:manualLayout>
          <c:xMode val="edge"/>
          <c:yMode val="edge"/>
          <c:x val="0.47330515507158777"/>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5774785469919947E-2"/>
          <c:y val="0.13688253923915222"/>
          <c:w val="0.88367093113303152"/>
          <c:h val="0.691563342462852"/>
        </c:manualLayout>
      </c:layout>
      <c:scatterChart>
        <c:scatterStyle val="lineMarker"/>
        <c:varyColors val="0"/>
        <c:ser>
          <c:idx val="0"/>
          <c:order val="0"/>
          <c:tx>
            <c:strRef>
              <c:f>'[المصنف1 (version 1).xlsb.xlsx]ورقة1'!$A$4</c:f>
              <c:strCache>
                <c:ptCount val="1"/>
                <c:pt idx="0">
                  <c:v>x</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1"/>
            <c:dispEq val="1"/>
            <c:trendlineLbl>
              <c:layout>
                <c:manualLayout>
                  <c:x val="-0.61389720034995621"/>
                  <c:y val="-0.15782407407407406"/>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'[المصنف1 (version 1).xlsb.xlsx]ورقة1'!$B$3:$S$3</c:f>
              <c:numCache>
                <c:formatCode>General</c:formatCode>
                <c:ptCount val="18"/>
                <c:pt idx="0">
                  <c:v>0.5</c:v>
                </c:pt>
                <c:pt idx="1">
                  <c:v>-0.5</c:v>
                </c:pt>
                <c:pt idx="2">
                  <c:v>1.5</c:v>
                </c:pt>
                <c:pt idx="3">
                  <c:v>-1.5</c:v>
                </c:pt>
                <c:pt idx="4">
                  <c:v>2.5</c:v>
                </c:pt>
                <c:pt idx="5">
                  <c:v>-2.5</c:v>
                </c:pt>
                <c:pt idx="6">
                  <c:v>3.5</c:v>
                </c:pt>
                <c:pt idx="7">
                  <c:v>-3.5</c:v>
                </c:pt>
                <c:pt idx="8">
                  <c:v>4.5</c:v>
                </c:pt>
                <c:pt idx="9">
                  <c:v>-4.5</c:v>
                </c:pt>
                <c:pt idx="10">
                  <c:v>5.5</c:v>
                </c:pt>
                <c:pt idx="11">
                  <c:v>-5.5</c:v>
                </c:pt>
                <c:pt idx="12">
                  <c:v>6.5</c:v>
                </c:pt>
                <c:pt idx="13">
                  <c:v>-6.5</c:v>
                </c:pt>
                <c:pt idx="16">
                  <c:v>8.5</c:v>
                </c:pt>
                <c:pt idx="17">
                  <c:v>-8.5</c:v>
                </c:pt>
              </c:numCache>
            </c:numRef>
          </c:xVal>
          <c:yVal>
            <c:numRef>
              <c:f>'[المصنف1 (version 1).xlsb.xlsx]ورقة1'!$B$4:$S$4</c:f>
              <c:numCache>
                <c:formatCode>General</c:formatCode>
                <c:ptCount val="18"/>
                <c:pt idx="0">
                  <c:v>2.75</c:v>
                </c:pt>
                <c:pt idx="1">
                  <c:v>-2.58</c:v>
                </c:pt>
                <c:pt idx="2">
                  <c:v>8.2850000000000001</c:v>
                </c:pt>
                <c:pt idx="3">
                  <c:v>-8.32</c:v>
                </c:pt>
                <c:pt idx="4">
                  <c:v>13.4</c:v>
                </c:pt>
                <c:pt idx="5">
                  <c:v>-13.65</c:v>
                </c:pt>
                <c:pt idx="6">
                  <c:v>19.57</c:v>
                </c:pt>
                <c:pt idx="7">
                  <c:v>-19.47</c:v>
                </c:pt>
                <c:pt idx="8">
                  <c:v>24.9</c:v>
                </c:pt>
                <c:pt idx="10">
                  <c:v>30.72</c:v>
                </c:pt>
                <c:pt idx="11">
                  <c:v>-30.61</c:v>
                </c:pt>
                <c:pt idx="12">
                  <c:v>36.04</c:v>
                </c:pt>
                <c:pt idx="13">
                  <c:v>-36.43</c:v>
                </c:pt>
                <c:pt idx="16">
                  <c:v>47.33</c:v>
                </c:pt>
                <c:pt idx="17">
                  <c:v>-47.36</c:v>
                </c:pt>
              </c:numCache>
            </c:numRef>
          </c:yVal>
          <c:smooth val="0"/>
          <c:extLst>
            <c:ext xmlns:c16="http://schemas.microsoft.com/office/drawing/2014/chart" uri="{C3380CC4-5D6E-409C-BE32-E72D297353CC}">
              <c16:uniqueId val="{00000002-F93D-4FD1-BE55-D2C2258AC8C5}"/>
            </c:ext>
          </c:extLst>
        </c:ser>
        <c:dLbls>
          <c:showLegendKey val="0"/>
          <c:showVal val="0"/>
          <c:showCatName val="0"/>
          <c:showSerName val="0"/>
          <c:showPercent val="0"/>
          <c:showBubbleSize val="0"/>
        </c:dLbls>
        <c:axId val="505377592"/>
        <c:axId val="505375992"/>
      </c:scatterChart>
      <c:valAx>
        <c:axId val="5053775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a:t>
                </a:r>
                <a:endParaRPr lang="ar-S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375992"/>
        <c:crosses val="autoZero"/>
        <c:crossBetween val="midCat"/>
      </c:valAx>
      <c:valAx>
        <c:axId val="5053759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X</a:t>
                </a:r>
                <a:endParaRPr lang="ar-S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37759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147444625102782E-2"/>
          <c:y val="0.17133839387484381"/>
          <c:w val="0.90186479665475083"/>
          <c:h val="0.77772316470290526"/>
        </c:manualLayout>
      </c:layout>
      <c:scatterChart>
        <c:scatterStyle val="lineMarker"/>
        <c:varyColors val="0"/>
        <c:ser>
          <c:idx val="0"/>
          <c:order val="0"/>
          <c:tx>
            <c:strRef>
              <c:f>'[المصنف1 (version 1).xlsb.xlsx]ورقة1'!$A$11</c:f>
              <c:strCache>
                <c:ptCount val="1"/>
                <c:pt idx="0">
                  <c:v>x1</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1"/>
            <c:dispEq val="1"/>
            <c:trendlineLbl>
              <c:layout>
                <c:manualLayout>
                  <c:x val="-0.48009208223972005"/>
                  <c:y val="-0.1831120589093030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'[المصنف1 (version 1).xlsb.xlsx]ورقة1'!$B$10:$S$10</c:f>
              <c:numCache>
                <c:formatCode>General</c:formatCode>
                <c:ptCount val="18"/>
                <c:pt idx="0">
                  <c:v>0.5</c:v>
                </c:pt>
                <c:pt idx="1">
                  <c:v>-0.5</c:v>
                </c:pt>
                <c:pt idx="2">
                  <c:v>1.5</c:v>
                </c:pt>
                <c:pt idx="3">
                  <c:v>-1.5</c:v>
                </c:pt>
                <c:pt idx="4">
                  <c:v>2.5</c:v>
                </c:pt>
                <c:pt idx="5">
                  <c:v>-2.5</c:v>
                </c:pt>
                <c:pt idx="6">
                  <c:v>3</c:v>
                </c:pt>
                <c:pt idx="7">
                  <c:v>-3</c:v>
                </c:pt>
                <c:pt idx="8">
                  <c:v>4.5</c:v>
                </c:pt>
                <c:pt idx="9">
                  <c:v>-4.5</c:v>
                </c:pt>
                <c:pt idx="10">
                  <c:v>5.5</c:v>
                </c:pt>
                <c:pt idx="11">
                  <c:v>-5.5</c:v>
                </c:pt>
                <c:pt idx="14">
                  <c:v>8</c:v>
                </c:pt>
                <c:pt idx="15">
                  <c:v>-8</c:v>
                </c:pt>
              </c:numCache>
            </c:numRef>
          </c:xVal>
          <c:yVal>
            <c:numRef>
              <c:f>'[المصنف1 (version 1).xlsb.xlsx]ورقة1'!$B$11:$S$11</c:f>
              <c:numCache>
                <c:formatCode>General</c:formatCode>
                <c:ptCount val="18"/>
                <c:pt idx="0">
                  <c:v>2.1</c:v>
                </c:pt>
                <c:pt idx="1">
                  <c:v>-2.13</c:v>
                </c:pt>
                <c:pt idx="2">
                  <c:v>6.6340000000000003</c:v>
                </c:pt>
                <c:pt idx="3">
                  <c:v>-6.63</c:v>
                </c:pt>
                <c:pt idx="4">
                  <c:v>10.96</c:v>
                </c:pt>
                <c:pt idx="5">
                  <c:v>-10.6</c:v>
                </c:pt>
                <c:pt idx="6">
                  <c:v>13.13</c:v>
                </c:pt>
                <c:pt idx="7">
                  <c:v>-13.07</c:v>
                </c:pt>
                <c:pt idx="8">
                  <c:v>19.45</c:v>
                </c:pt>
                <c:pt idx="9">
                  <c:v>-19.07</c:v>
                </c:pt>
                <c:pt idx="10">
                  <c:v>23.76</c:v>
                </c:pt>
                <c:pt idx="11">
                  <c:v>-23.27</c:v>
                </c:pt>
                <c:pt idx="14">
                  <c:v>32.549999999999997</c:v>
                </c:pt>
                <c:pt idx="15">
                  <c:v>-31.73</c:v>
                </c:pt>
              </c:numCache>
            </c:numRef>
          </c:yVal>
          <c:smooth val="0"/>
          <c:extLst>
            <c:ext xmlns:c16="http://schemas.microsoft.com/office/drawing/2014/chart" uri="{C3380CC4-5D6E-409C-BE32-E72D297353CC}">
              <c16:uniqueId val="{00000003-F4A1-4E6A-A94E-1013CFBBED3A}"/>
            </c:ext>
          </c:extLst>
        </c:ser>
        <c:dLbls>
          <c:showLegendKey val="0"/>
          <c:showVal val="0"/>
          <c:showCatName val="0"/>
          <c:showSerName val="0"/>
          <c:showPercent val="0"/>
          <c:showBubbleSize val="0"/>
        </c:dLbls>
        <c:axId val="322807864"/>
        <c:axId val="322809144"/>
      </c:scatterChart>
      <c:valAx>
        <c:axId val="3228078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809144"/>
        <c:crosses val="autoZero"/>
        <c:crossBetween val="midCat"/>
      </c:valAx>
      <c:valAx>
        <c:axId val="322809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8078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0.44912</cdr:x>
      <cdr:y>0</cdr:y>
    </cdr:from>
    <cdr:to>
      <cdr:x>0.58501</cdr:x>
      <cdr:y>0.14745</cdr:y>
    </cdr:to>
    <cdr:sp macro="" textlink="">
      <cdr:nvSpPr>
        <cdr:cNvPr id="2" name="TextBox 1">
          <a:extLst xmlns:a="http://schemas.openxmlformats.org/drawingml/2006/main">
            <a:ext uri="{FF2B5EF4-FFF2-40B4-BE49-F238E27FC236}">
              <a16:creationId xmlns:a16="http://schemas.microsoft.com/office/drawing/2014/main" id="{FA5E6C3B-169F-49CC-B78B-57A4F728C090}"/>
            </a:ext>
          </a:extLst>
        </cdr:cNvPr>
        <cdr:cNvSpPr txBox="1"/>
      </cdr:nvSpPr>
      <cdr:spPr>
        <a:xfrm xmlns:a="http://schemas.openxmlformats.org/drawingml/2006/main">
          <a:off x="1888809" y="0"/>
          <a:ext cx="571500" cy="40437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rtl="0">
            <a:defRPr sz="1000" b="0" i="0" u="none" strike="noStrike" kern="1200" baseline="0">
              <a:solidFill>
                <a:prstClr val="black">
                  <a:lumMod val="65000"/>
                  <a:lumOff val="35000"/>
                </a:prstClr>
              </a:solidFill>
              <a:latin typeface="+mn-lt"/>
              <a:ea typeface="+mn-ea"/>
              <a:cs typeface="+mn-cs"/>
            </a:defRPr>
          </a:pPr>
          <a:r>
            <a:rPr lang="en-US" dirty="0"/>
            <a:t>𝑋𝑚</a:t>
          </a:r>
          <a:endParaRPr lang="en-IL" dirty="0"/>
        </a:p>
        <a:p xmlns:a="http://schemas.openxmlformats.org/drawingml/2006/main">
          <a:pPr algn="ctr" rtl="0">
            <a:defRPr sz="1000" b="0" i="0" u="none" strike="noStrike" kern="1200" baseline="0">
              <a:solidFill>
                <a:prstClr val="black">
                  <a:lumMod val="65000"/>
                  <a:lumOff val="35000"/>
                </a:prstClr>
              </a:solidFill>
              <a:latin typeface="+mn-lt"/>
              <a:ea typeface="+mn-ea"/>
              <a:cs typeface="+mn-cs"/>
            </a:defRPr>
          </a:pPr>
          <a:r>
            <a:rPr lang="en-US" dirty="0"/>
            <a:t>(mm)</a:t>
          </a:r>
          <a:endParaRPr lang="en-IL" dirty="0"/>
        </a:p>
        <a:p xmlns:a="http://schemas.openxmlformats.org/drawingml/2006/main">
          <a:endParaRPr lang="LID4096" sz="11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91A4-3D09-4CA0-AA8A-F82C5D3543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21424497-0748-4702-8146-410EBD09C7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211AC42D-AF82-473F-85E2-59289F73B62E}"/>
              </a:ext>
            </a:extLst>
          </p:cNvPr>
          <p:cNvSpPr>
            <a:spLocks noGrp="1"/>
          </p:cNvSpPr>
          <p:nvPr>
            <p:ph type="dt" sz="half" idx="10"/>
          </p:nvPr>
        </p:nvSpPr>
        <p:spPr/>
        <p:txBody>
          <a:bodyPr/>
          <a:lstStyle/>
          <a:p>
            <a:fld id="{763A0E7C-6684-49AA-A2C9-082501877C8F}" type="datetimeFigureOut">
              <a:rPr lang="LID4096" smtClean="0"/>
              <a:t>07/18/2020</a:t>
            </a:fld>
            <a:endParaRPr lang="LID4096"/>
          </a:p>
        </p:txBody>
      </p:sp>
      <p:sp>
        <p:nvSpPr>
          <p:cNvPr id="5" name="Footer Placeholder 4">
            <a:extLst>
              <a:ext uri="{FF2B5EF4-FFF2-40B4-BE49-F238E27FC236}">
                <a16:creationId xmlns:a16="http://schemas.microsoft.com/office/drawing/2014/main" id="{6EB72D4B-1BC2-4BDF-8855-23DEAB05D2B9}"/>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87D93352-0399-4591-902A-F228004268BE}"/>
              </a:ext>
            </a:extLst>
          </p:cNvPr>
          <p:cNvSpPr>
            <a:spLocks noGrp="1"/>
          </p:cNvSpPr>
          <p:nvPr>
            <p:ph type="sldNum" sz="quarter" idx="12"/>
          </p:nvPr>
        </p:nvSpPr>
        <p:spPr/>
        <p:txBody>
          <a:bodyPr/>
          <a:lstStyle/>
          <a:p>
            <a:fld id="{F683598A-EF90-48C4-8627-EACFDC0C4EFA}" type="slidenum">
              <a:rPr lang="LID4096" smtClean="0"/>
              <a:t>‹#›</a:t>
            </a:fld>
            <a:endParaRPr lang="LID4096"/>
          </a:p>
        </p:txBody>
      </p:sp>
    </p:spTree>
    <p:extLst>
      <p:ext uri="{BB962C8B-B14F-4D97-AF65-F5344CB8AC3E}">
        <p14:creationId xmlns:p14="http://schemas.microsoft.com/office/powerpoint/2010/main" val="676516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FFF5E-2FC0-4CF5-B7E5-F12A512D3BD6}"/>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38D85465-B33C-4B54-A570-0644A74B55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B84F2FF-3E31-4A41-917B-9A8CF5CF7105}"/>
              </a:ext>
            </a:extLst>
          </p:cNvPr>
          <p:cNvSpPr>
            <a:spLocks noGrp="1"/>
          </p:cNvSpPr>
          <p:nvPr>
            <p:ph type="dt" sz="half" idx="10"/>
          </p:nvPr>
        </p:nvSpPr>
        <p:spPr/>
        <p:txBody>
          <a:bodyPr/>
          <a:lstStyle/>
          <a:p>
            <a:fld id="{763A0E7C-6684-49AA-A2C9-082501877C8F}" type="datetimeFigureOut">
              <a:rPr lang="LID4096" smtClean="0"/>
              <a:t>07/18/2020</a:t>
            </a:fld>
            <a:endParaRPr lang="LID4096"/>
          </a:p>
        </p:txBody>
      </p:sp>
      <p:sp>
        <p:nvSpPr>
          <p:cNvPr id="5" name="Footer Placeholder 4">
            <a:extLst>
              <a:ext uri="{FF2B5EF4-FFF2-40B4-BE49-F238E27FC236}">
                <a16:creationId xmlns:a16="http://schemas.microsoft.com/office/drawing/2014/main" id="{ED86478F-1029-4F08-85ED-8D34063BB9C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24C8243-D8B1-4B1C-B67F-95604CE6E9E2}"/>
              </a:ext>
            </a:extLst>
          </p:cNvPr>
          <p:cNvSpPr>
            <a:spLocks noGrp="1"/>
          </p:cNvSpPr>
          <p:nvPr>
            <p:ph type="sldNum" sz="quarter" idx="12"/>
          </p:nvPr>
        </p:nvSpPr>
        <p:spPr/>
        <p:txBody>
          <a:bodyPr/>
          <a:lstStyle/>
          <a:p>
            <a:fld id="{F683598A-EF90-48C4-8627-EACFDC0C4EFA}" type="slidenum">
              <a:rPr lang="LID4096" smtClean="0"/>
              <a:t>‹#›</a:t>
            </a:fld>
            <a:endParaRPr lang="LID4096"/>
          </a:p>
        </p:txBody>
      </p:sp>
    </p:spTree>
    <p:extLst>
      <p:ext uri="{BB962C8B-B14F-4D97-AF65-F5344CB8AC3E}">
        <p14:creationId xmlns:p14="http://schemas.microsoft.com/office/powerpoint/2010/main" val="2870707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D4FC59-C333-47E3-8464-8352CDFAC9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42266BAD-9774-4658-9FA4-4E82BC7E0A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33B1682E-4EA9-4556-87D8-7C06FC20E843}"/>
              </a:ext>
            </a:extLst>
          </p:cNvPr>
          <p:cNvSpPr>
            <a:spLocks noGrp="1"/>
          </p:cNvSpPr>
          <p:nvPr>
            <p:ph type="dt" sz="half" idx="10"/>
          </p:nvPr>
        </p:nvSpPr>
        <p:spPr/>
        <p:txBody>
          <a:bodyPr/>
          <a:lstStyle/>
          <a:p>
            <a:fld id="{763A0E7C-6684-49AA-A2C9-082501877C8F}" type="datetimeFigureOut">
              <a:rPr lang="LID4096" smtClean="0"/>
              <a:t>07/18/2020</a:t>
            </a:fld>
            <a:endParaRPr lang="LID4096"/>
          </a:p>
        </p:txBody>
      </p:sp>
      <p:sp>
        <p:nvSpPr>
          <p:cNvPr id="5" name="Footer Placeholder 4">
            <a:extLst>
              <a:ext uri="{FF2B5EF4-FFF2-40B4-BE49-F238E27FC236}">
                <a16:creationId xmlns:a16="http://schemas.microsoft.com/office/drawing/2014/main" id="{C1763066-9DAE-4B69-AA02-40E809ABA3F8}"/>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A1DCDDD-E3AB-4CF0-8B44-525C6B25D6DE}"/>
              </a:ext>
            </a:extLst>
          </p:cNvPr>
          <p:cNvSpPr>
            <a:spLocks noGrp="1"/>
          </p:cNvSpPr>
          <p:nvPr>
            <p:ph type="sldNum" sz="quarter" idx="12"/>
          </p:nvPr>
        </p:nvSpPr>
        <p:spPr/>
        <p:txBody>
          <a:bodyPr/>
          <a:lstStyle/>
          <a:p>
            <a:fld id="{F683598A-EF90-48C4-8627-EACFDC0C4EFA}" type="slidenum">
              <a:rPr lang="LID4096" smtClean="0"/>
              <a:t>‹#›</a:t>
            </a:fld>
            <a:endParaRPr lang="LID4096"/>
          </a:p>
        </p:txBody>
      </p:sp>
    </p:spTree>
    <p:extLst>
      <p:ext uri="{BB962C8B-B14F-4D97-AF65-F5344CB8AC3E}">
        <p14:creationId xmlns:p14="http://schemas.microsoft.com/office/powerpoint/2010/main" val="2693887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1CBF-46CA-4678-9C5F-BE26A35DD1C9}"/>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184A67FC-AB02-4235-B455-A5C563C569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2B0B18A-772B-44DD-B267-73DB3C866FEE}"/>
              </a:ext>
            </a:extLst>
          </p:cNvPr>
          <p:cNvSpPr>
            <a:spLocks noGrp="1"/>
          </p:cNvSpPr>
          <p:nvPr>
            <p:ph type="dt" sz="half" idx="10"/>
          </p:nvPr>
        </p:nvSpPr>
        <p:spPr/>
        <p:txBody>
          <a:bodyPr/>
          <a:lstStyle/>
          <a:p>
            <a:fld id="{763A0E7C-6684-49AA-A2C9-082501877C8F}" type="datetimeFigureOut">
              <a:rPr lang="LID4096" smtClean="0"/>
              <a:t>07/18/2020</a:t>
            </a:fld>
            <a:endParaRPr lang="LID4096"/>
          </a:p>
        </p:txBody>
      </p:sp>
      <p:sp>
        <p:nvSpPr>
          <p:cNvPr id="5" name="Footer Placeholder 4">
            <a:extLst>
              <a:ext uri="{FF2B5EF4-FFF2-40B4-BE49-F238E27FC236}">
                <a16:creationId xmlns:a16="http://schemas.microsoft.com/office/drawing/2014/main" id="{75121DDA-D706-4D1C-B4AC-A4AAF976B64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6ECAB3AA-162C-4480-894F-4B221EEF50D4}"/>
              </a:ext>
            </a:extLst>
          </p:cNvPr>
          <p:cNvSpPr>
            <a:spLocks noGrp="1"/>
          </p:cNvSpPr>
          <p:nvPr>
            <p:ph type="sldNum" sz="quarter" idx="12"/>
          </p:nvPr>
        </p:nvSpPr>
        <p:spPr/>
        <p:txBody>
          <a:bodyPr/>
          <a:lstStyle/>
          <a:p>
            <a:fld id="{F683598A-EF90-48C4-8627-EACFDC0C4EFA}" type="slidenum">
              <a:rPr lang="LID4096" smtClean="0"/>
              <a:t>‹#›</a:t>
            </a:fld>
            <a:endParaRPr lang="LID4096"/>
          </a:p>
        </p:txBody>
      </p:sp>
    </p:spTree>
    <p:extLst>
      <p:ext uri="{BB962C8B-B14F-4D97-AF65-F5344CB8AC3E}">
        <p14:creationId xmlns:p14="http://schemas.microsoft.com/office/powerpoint/2010/main" val="3995860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A81C9-E6BB-46CB-84D9-611BE41D84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471074B5-6BB2-4DDA-A967-FDD41F6A16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86F6BB-6164-4A56-AF9D-565B17A61D5B}"/>
              </a:ext>
            </a:extLst>
          </p:cNvPr>
          <p:cNvSpPr>
            <a:spLocks noGrp="1"/>
          </p:cNvSpPr>
          <p:nvPr>
            <p:ph type="dt" sz="half" idx="10"/>
          </p:nvPr>
        </p:nvSpPr>
        <p:spPr/>
        <p:txBody>
          <a:bodyPr/>
          <a:lstStyle/>
          <a:p>
            <a:fld id="{763A0E7C-6684-49AA-A2C9-082501877C8F}" type="datetimeFigureOut">
              <a:rPr lang="LID4096" smtClean="0"/>
              <a:t>07/18/2020</a:t>
            </a:fld>
            <a:endParaRPr lang="LID4096"/>
          </a:p>
        </p:txBody>
      </p:sp>
      <p:sp>
        <p:nvSpPr>
          <p:cNvPr id="5" name="Footer Placeholder 4">
            <a:extLst>
              <a:ext uri="{FF2B5EF4-FFF2-40B4-BE49-F238E27FC236}">
                <a16:creationId xmlns:a16="http://schemas.microsoft.com/office/drawing/2014/main" id="{A6238C2A-FC2E-4EC5-9110-444C46B763C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F041AEB8-5BA2-48C4-9BE3-DC3990AB5704}"/>
              </a:ext>
            </a:extLst>
          </p:cNvPr>
          <p:cNvSpPr>
            <a:spLocks noGrp="1"/>
          </p:cNvSpPr>
          <p:nvPr>
            <p:ph type="sldNum" sz="quarter" idx="12"/>
          </p:nvPr>
        </p:nvSpPr>
        <p:spPr/>
        <p:txBody>
          <a:bodyPr/>
          <a:lstStyle/>
          <a:p>
            <a:fld id="{F683598A-EF90-48C4-8627-EACFDC0C4EFA}" type="slidenum">
              <a:rPr lang="LID4096" smtClean="0"/>
              <a:t>‹#›</a:t>
            </a:fld>
            <a:endParaRPr lang="LID4096"/>
          </a:p>
        </p:txBody>
      </p:sp>
    </p:spTree>
    <p:extLst>
      <p:ext uri="{BB962C8B-B14F-4D97-AF65-F5344CB8AC3E}">
        <p14:creationId xmlns:p14="http://schemas.microsoft.com/office/powerpoint/2010/main" val="734287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030E9-18F9-42AE-86E2-B413573E7998}"/>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9C9B1B13-5C46-4DB4-9627-172651D6DD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714743E1-9ECC-4C7B-917E-0B0E4D9F21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B2111575-1653-4A7A-A199-8A45F4050102}"/>
              </a:ext>
            </a:extLst>
          </p:cNvPr>
          <p:cNvSpPr>
            <a:spLocks noGrp="1"/>
          </p:cNvSpPr>
          <p:nvPr>
            <p:ph type="dt" sz="half" idx="10"/>
          </p:nvPr>
        </p:nvSpPr>
        <p:spPr/>
        <p:txBody>
          <a:bodyPr/>
          <a:lstStyle/>
          <a:p>
            <a:fld id="{763A0E7C-6684-49AA-A2C9-082501877C8F}" type="datetimeFigureOut">
              <a:rPr lang="LID4096" smtClean="0"/>
              <a:t>07/18/2020</a:t>
            </a:fld>
            <a:endParaRPr lang="LID4096"/>
          </a:p>
        </p:txBody>
      </p:sp>
      <p:sp>
        <p:nvSpPr>
          <p:cNvPr id="6" name="Footer Placeholder 5">
            <a:extLst>
              <a:ext uri="{FF2B5EF4-FFF2-40B4-BE49-F238E27FC236}">
                <a16:creationId xmlns:a16="http://schemas.microsoft.com/office/drawing/2014/main" id="{EA4C86EA-6909-45D6-B7C0-946DEEC35BA9}"/>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0044BC33-02EA-42C3-A1BE-93080CEED06A}"/>
              </a:ext>
            </a:extLst>
          </p:cNvPr>
          <p:cNvSpPr>
            <a:spLocks noGrp="1"/>
          </p:cNvSpPr>
          <p:nvPr>
            <p:ph type="sldNum" sz="quarter" idx="12"/>
          </p:nvPr>
        </p:nvSpPr>
        <p:spPr/>
        <p:txBody>
          <a:bodyPr/>
          <a:lstStyle/>
          <a:p>
            <a:fld id="{F683598A-EF90-48C4-8627-EACFDC0C4EFA}" type="slidenum">
              <a:rPr lang="LID4096" smtClean="0"/>
              <a:t>‹#›</a:t>
            </a:fld>
            <a:endParaRPr lang="LID4096"/>
          </a:p>
        </p:txBody>
      </p:sp>
    </p:spTree>
    <p:extLst>
      <p:ext uri="{BB962C8B-B14F-4D97-AF65-F5344CB8AC3E}">
        <p14:creationId xmlns:p14="http://schemas.microsoft.com/office/powerpoint/2010/main" val="2388679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A158C-A44B-4F04-BE72-80F39D9EC04C}"/>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74FDDCA6-DB5B-4719-BE2F-93ED9D2CDC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D4D93C-FB22-4C80-A106-7D09FD99A6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200F6F6E-100E-45F9-9616-87B5A43950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CC18AE-546B-4EDA-95B6-15B47EB75B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1B8C07CA-B5F3-4250-AED4-8532204E67E3}"/>
              </a:ext>
            </a:extLst>
          </p:cNvPr>
          <p:cNvSpPr>
            <a:spLocks noGrp="1"/>
          </p:cNvSpPr>
          <p:nvPr>
            <p:ph type="dt" sz="half" idx="10"/>
          </p:nvPr>
        </p:nvSpPr>
        <p:spPr/>
        <p:txBody>
          <a:bodyPr/>
          <a:lstStyle/>
          <a:p>
            <a:fld id="{763A0E7C-6684-49AA-A2C9-082501877C8F}" type="datetimeFigureOut">
              <a:rPr lang="LID4096" smtClean="0"/>
              <a:t>07/18/2020</a:t>
            </a:fld>
            <a:endParaRPr lang="LID4096"/>
          </a:p>
        </p:txBody>
      </p:sp>
      <p:sp>
        <p:nvSpPr>
          <p:cNvPr id="8" name="Footer Placeholder 7">
            <a:extLst>
              <a:ext uri="{FF2B5EF4-FFF2-40B4-BE49-F238E27FC236}">
                <a16:creationId xmlns:a16="http://schemas.microsoft.com/office/drawing/2014/main" id="{2BC940E6-3686-4FED-ADB8-E4B92620EDC0}"/>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F34C686C-8C72-46E2-8833-2FF90F9404EE}"/>
              </a:ext>
            </a:extLst>
          </p:cNvPr>
          <p:cNvSpPr>
            <a:spLocks noGrp="1"/>
          </p:cNvSpPr>
          <p:nvPr>
            <p:ph type="sldNum" sz="quarter" idx="12"/>
          </p:nvPr>
        </p:nvSpPr>
        <p:spPr/>
        <p:txBody>
          <a:bodyPr/>
          <a:lstStyle/>
          <a:p>
            <a:fld id="{F683598A-EF90-48C4-8627-EACFDC0C4EFA}" type="slidenum">
              <a:rPr lang="LID4096" smtClean="0"/>
              <a:t>‹#›</a:t>
            </a:fld>
            <a:endParaRPr lang="LID4096"/>
          </a:p>
        </p:txBody>
      </p:sp>
    </p:spTree>
    <p:extLst>
      <p:ext uri="{BB962C8B-B14F-4D97-AF65-F5344CB8AC3E}">
        <p14:creationId xmlns:p14="http://schemas.microsoft.com/office/powerpoint/2010/main" val="3207766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5C5C-BA8B-43E0-B2F1-B80A2CC6BABD}"/>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AEF1F201-21CB-4430-942D-8F23A89FC4C6}"/>
              </a:ext>
            </a:extLst>
          </p:cNvPr>
          <p:cNvSpPr>
            <a:spLocks noGrp="1"/>
          </p:cNvSpPr>
          <p:nvPr>
            <p:ph type="dt" sz="half" idx="10"/>
          </p:nvPr>
        </p:nvSpPr>
        <p:spPr/>
        <p:txBody>
          <a:bodyPr/>
          <a:lstStyle/>
          <a:p>
            <a:fld id="{763A0E7C-6684-49AA-A2C9-082501877C8F}" type="datetimeFigureOut">
              <a:rPr lang="LID4096" smtClean="0"/>
              <a:t>07/18/2020</a:t>
            </a:fld>
            <a:endParaRPr lang="LID4096"/>
          </a:p>
        </p:txBody>
      </p:sp>
      <p:sp>
        <p:nvSpPr>
          <p:cNvPr id="4" name="Footer Placeholder 3">
            <a:extLst>
              <a:ext uri="{FF2B5EF4-FFF2-40B4-BE49-F238E27FC236}">
                <a16:creationId xmlns:a16="http://schemas.microsoft.com/office/drawing/2014/main" id="{A9051D66-020C-4D33-A352-DBDFDEE16917}"/>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A1B4D21C-6C0C-436A-ABD9-2B40414A267F}"/>
              </a:ext>
            </a:extLst>
          </p:cNvPr>
          <p:cNvSpPr>
            <a:spLocks noGrp="1"/>
          </p:cNvSpPr>
          <p:nvPr>
            <p:ph type="sldNum" sz="quarter" idx="12"/>
          </p:nvPr>
        </p:nvSpPr>
        <p:spPr/>
        <p:txBody>
          <a:bodyPr/>
          <a:lstStyle/>
          <a:p>
            <a:fld id="{F683598A-EF90-48C4-8627-EACFDC0C4EFA}" type="slidenum">
              <a:rPr lang="LID4096" smtClean="0"/>
              <a:t>‹#›</a:t>
            </a:fld>
            <a:endParaRPr lang="LID4096"/>
          </a:p>
        </p:txBody>
      </p:sp>
    </p:spTree>
    <p:extLst>
      <p:ext uri="{BB962C8B-B14F-4D97-AF65-F5344CB8AC3E}">
        <p14:creationId xmlns:p14="http://schemas.microsoft.com/office/powerpoint/2010/main" val="2856677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499C6A-A1C2-4725-BAF3-C5DDB863123F}"/>
              </a:ext>
            </a:extLst>
          </p:cNvPr>
          <p:cNvSpPr>
            <a:spLocks noGrp="1"/>
          </p:cNvSpPr>
          <p:nvPr>
            <p:ph type="dt" sz="half" idx="10"/>
          </p:nvPr>
        </p:nvSpPr>
        <p:spPr/>
        <p:txBody>
          <a:bodyPr/>
          <a:lstStyle/>
          <a:p>
            <a:fld id="{763A0E7C-6684-49AA-A2C9-082501877C8F}" type="datetimeFigureOut">
              <a:rPr lang="LID4096" smtClean="0"/>
              <a:t>07/18/2020</a:t>
            </a:fld>
            <a:endParaRPr lang="LID4096"/>
          </a:p>
        </p:txBody>
      </p:sp>
      <p:sp>
        <p:nvSpPr>
          <p:cNvPr id="3" name="Footer Placeholder 2">
            <a:extLst>
              <a:ext uri="{FF2B5EF4-FFF2-40B4-BE49-F238E27FC236}">
                <a16:creationId xmlns:a16="http://schemas.microsoft.com/office/drawing/2014/main" id="{90B1E90B-2E0F-4B4E-A912-619377AB690E}"/>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B02987F9-9DA0-4698-A5F3-5A09216C0CD0}"/>
              </a:ext>
            </a:extLst>
          </p:cNvPr>
          <p:cNvSpPr>
            <a:spLocks noGrp="1"/>
          </p:cNvSpPr>
          <p:nvPr>
            <p:ph type="sldNum" sz="quarter" idx="12"/>
          </p:nvPr>
        </p:nvSpPr>
        <p:spPr/>
        <p:txBody>
          <a:bodyPr/>
          <a:lstStyle/>
          <a:p>
            <a:fld id="{F683598A-EF90-48C4-8627-EACFDC0C4EFA}" type="slidenum">
              <a:rPr lang="LID4096" smtClean="0"/>
              <a:t>‹#›</a:t>
            </a:fld>
            <a:endParaRPr lang="LID4096"/>
          </a:p>
        </p:txBody>
      </p:sp>
    </p:spTree>
    <p:extLst>
      <p:ext uri="{BB962C8B-B14F-4D97-AF65-F5344CB8AC3E}">
        <p14:creationId xmlns:p14="http://schemas.microsoft.com/office/powerpoint/2010/main" val="1948129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66DCF-9443-4967-89A1-4876AFC5C6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A9E7DEF5-8D03-40BF-8E60-368B423FD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5A2C3F36-DFD1-4DDB-B565-AC04295C3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48C2BD-2290-4D90-9978-6916C75F6993}"/>
              </a:ext>
            </a:extLst>
          </p:cNvPr>
          <p:cNvSpPr>
            <a:spLocks noGrp="1"/>
          </p:cNvSpPr>
          <p:nvPr>
            <p:ph type="dt" sz="half" idx="10"/>
          </p:nvPr>
        </p:nvSpPr>
        <p:spPr/>
        <p:txBody>
          <a:bodyPr/>
          <a:lstStyle/>
          <a:p>
            <a:fld id="{763A0E7C-6684-49AA-A2C9-082501877C8F}" type="datetimeFigureOut">
              <a:rPr lang="LID4096" smtClean="0"/>
              <a:t>07/18/2020</a:t>
            </a:fld>
            <a:endParaRPr lang="LID4096"/>
          </a:p>
        </p:txBody>
      </p:sp>
      <p:sp>
        <p:nvSpPr>
          <p:cNvPr id="6" name="Footer Placeholder 5">
            <a:extLst>
              <a:ext uri="{FF2B5EF4-FFF2-40B4-BE49-F238E27FC236}">
                <a16:creationId xmlns:a16="http://schemas.microsoft.com/office/drawing/2014/main" id="{A542FB0A-2082-4ECC-AE35-E6CB053C780F}"/>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80A67AA0-0B49-49C6-8290-52BF05BD2AAE}"/>
              </a:ext>
            </a:extLst>
          </p:cNvPr>
          <p:cNvSpPr>
            <a:spLocks noGrp="1"/>
          </p:cNvSpPr>
          <p:nvPr>
            <p:ph type="sldNum" sz="quarter" idx="12"/>
          </p:nvPr>
        </p:nvSpPr>
        <p:spPr/>
        <p:txBody>
          <a:bodyPr/>
          <a:lstStyle/>
          <a:p>
            <a:fld id="{F683598A-EF90-48C4-8627-EACFDC0C4EFA}" type="slidenum">
              <a:rPr lang="LID4096" smtClean="0"/>
              <a:t>‹#›</a:t>
            </a:fld>
            <a:endParaRPr lang="LID4096"/>
          </a:p>
        </p:txBody>
      </p:sp>
    </p:spTree>
    <p:extLst>
      <p:ext uri="{BB962C8B-B14F-4D97-AF65-F5344CB8AC3E}">
        <p14:creationId xmlns:p14="http://schemas.microsoft.com/office/powerpoint/2010/main" val="2884314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88432-1F97-46CB-881D-1CB0DCD427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16E172D0-A1D8-457E-BC24-E05ED613EB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832F99E8-35DE-4986-8B93-5644C0EE6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C12E69-17AE-46AA-99DB-B563766E4FDD}"/>
              </a:ext>
            </a:extLst>
          </p:cNvPr>
          <p:cNvSpPr>
            <a:spLocks noGrp="1"/>
          </p:cNvSpPr>
          <p:nvPr>
            <p:ph type="dt" sz="half" idx="10"/>
          </p:nvPr>
        </p:nvSpPr>
        <p:spPr/>
        <p:txBody>
          <a:bodyPr/>
          <a:lstStyle/>
          <a:p>
            <a:fld id="{763A0E7C-6684-49AA-A2C9-082501877C8F}" type="datetimeFigureOut">
              <a:rPr lang="LID4096" smtClean="0"/>
              <a:t>07/18/2020</a:t>
            </a:fld>
            <a:endParaRPr lang="LID4096"/>
          </a:p>
        </p:txBody>
      </p:sp>
      <p:sp>
        <p:nvSpPr>
          <p:cNvPr id="6" name="Footer Placeholder 5">
            <a:extLst>
              <a:ext uri="{FF2B5EF4-FFF2-40B4-BE49-F238E27FC236}">
                <a16:creationId xmlns:a16="http://schemas.microsoft.com/office/drawing/2014/main" id="{6A1E276D-26D2-4D49-8741-197557075A98}"/>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DEFDDB64-1D38-400E-BF91-B5F28794F104}"/>
              </a:ext>
            </a:extLst>
          </p:cNvPr>
          <p:cNvSpPr>
            <a:spLocks noGrp="1"/>
          </p:cNvSpPr>
          <p:nvPr>
            <p:ph type="sldNum" sz="quarter" idx="12"/>
          </p:nvPr>
        </p:nvSpPr>
        <p:spPr/>
        <p:txBody>
          <a:bodyPr/>
          <a:lstStyle/>
          <a:p>
            <a:fld id="{F683598A-EF90-48C4-8627-EACFDC0C4EFA}" type="slidenum">
              <a:rPr lang="LID4096" smtClean="0"/>
              <a:t>‹#›</a:t>
            </a:fld>
            <a:endParaRPr lang="LID4096"/>
          </a:p>
        </p:txBody>
      </p:sp>
    </p:spTree>
    <p:extLst>
      <p:ext uri="{BB962C8B-B14F-4D97-AF65-F5344CB8AC3E}">
        <p14:creationId xmlns:p14="http://schemas.microsoft.com/office/powerpoint/2010/main" val="4182959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93E0EB-B880-4ADE-890D-9EDC746711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7D5F112D-247E-451F-95FE-5117857E68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231F3071-64B0-4AA3-BFF8-5621014CAE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3A0E7C-6684-49AA-A2C9-082501877C8F}" type="datetimeFigureOut">
              <a:rPr lang="LID4096" smtClean="0"/>
              <a:t>07/18/2020</a:t>
            </a:fld>
            <a:endParaRPr lang="LID4096"/>
          </a:p>
        </p:txBody>
      </p:sp>
      <p:sp>
        <p:nvSpPr>
          <p:cNvPr id="5" name="Footer Placeholder 4">
            <a:extLst>
              <a:ext uri="{FF2B5EF4-FFF2-40B4-BE49-F238E27FC236}">
                <a16:creationId xmlns:a16="http://schemas.microsoft.com/office/drawing/2014/main" id="{1A1C9C22-46A9-4CA3-A2A9-E7DE3E9C87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D1F1D172-D5EC-42E5-97E9-40BB671A94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3598A-EF90-48C4-8627-EACFDC0C4EFA}" type="slidenum">
              <a:rPr lang="LID4096" smtClean="0"/>
              <a:t>‹#›</a:t>
            </a:fld>
            <a:endParaRPr lang="LID4096"/>
          </a:p>
        </p:txBody>
      </p:sp>
    </p:spTree>
    <p:extLst>
      <p:ext uri="{BB962C8B-B14F-4D97-AF65-F5344CB8AC3E}">
        <p14:creationId xmlns:p14="http://schemas.microsoft.com/office/powerpoint/2010/main" val="847256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0.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28.pn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27.png"/><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30.jpeg"/><Relationship Id="rId7" Type="http://schemas.openxmlformats.org/officeDocument/2006/relationships/image" Target="../media/image32.png"/><Relationship Id="rId2"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chart" Target="../charts/chart4.xml"/><Relationship Id="rId4" Type="http://schemas.openxmlformats.org/officeDocument/2006/relationships/chart" Target="../charts/chart3.xml"/></Relationships>
</file>

<file path=ppt/slides/_rels/slide19.xml.rels><?xml version="1.0" encoding="UTF-8" standalone="yes"?>
<Relationships xmlns="http://schemas.openxmlformats.org/package/2006/relationships"><Relationship Id="rId8" Type="http://schemas.openxmlformats.org/officeDocument/2006/relationships/image" Target="../media/image39.jpeg"/><Relationship Id="rId3" Type="http://schemas.openxmlformats.org/officeDocument/2006/relationships/image" Target="../media/image34.jp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jpeg"/><Relationship Id="rId7" Type="http://schemas.openxmlformats.org/officeDocument/2006/relationships/image" Target="../media/image45.png"/><Relationship Id="rId2" Type="http://schemas.openxmlformats.org/officeDocument/2006/relationships/image" Target="../media/image40.jpe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98F7-18AE-45D0-9BC1-9536A18AA3D7}"/>
              </a:ext>
            </a:extLst>
          </p:cNvPr>
          <p:cNvSpPr>
            <a:spLocks noGrp="1"/>
          </p:cNvSpPr>
          <p:nvPr>
            <p:ph type="ctrTitle"/>
          </p:nvPr>
        </p:nvSpPr>
        <p:spPr>
          <a:xfrm>
            <a:off x="1600200" y="161924"/>
            <a:ext cx="9144000" cy="2422250"/>
          </a:xfrm>
        </p:spPr>
        <p:txBody>
          <a:bodyPr>
            <a:normAutofit/>
          </a:bodyPr>
          <a:lstStyle/>
          <a:p>
            <a:r>
              <a:rPr lang="he-IL" dirty="0">
                <a:solidFill>
                  <a:schemeClr val="bg1"/>
                </a:solidFill>
              </a:rPr>
              <a:t>אופטיקה קוהרנטית</a:t>
            </a:r>
            <a:endParaRPr lang="LID4096" dirty="0">
              <a:solidFill>
                <a:schemeClr val="bg1"/>
              </a:solidFill>
            </a:endParaRPr>
          </a:p>
        </p:txBody>
      </p:sp>
      <p:sp>
        <p:nvSpPr>
          <p:cNvPr id="3" name="Subtitle 2">
            <a:extLst>
              <a:ext uri="{FF2B5EF4-FFF2-40B4-BE49-F238E27FC236}">
                <a16:creationId xmlns:a16="http://schemas.microsoft.com/office/drawing/2014/main" id="{15260C68-D1CF-4668-BE57-482F2736E63A}"/>
              </a:ext>
            </a:extLst>
          </p:cNvPr>
          <p:cNvSpPr>
            <a:spLocks noGrp="1"/>
          </p:cNvSpPr>
          <p:nvPr>
            <p:ph type="subTitle" idx="1"/>
          </p:nvPr>
        </p:nvSpPr>
        <p:spPr>
          <a:xfrm>
            <a:off x="1600200" y="3856383"/>
            <a:ext cx="9144000" cy="1639542"/>
          </a:xfrm>
        </p:spPr>
        <p:txBody>
          <a:bodyPr/>
          <a:lstStyle/>
          <a:p>
            <a:r>
              <a:rPr lang="he-IL" dirty="0">
                <a:solidFill>
                  <a:schemeClr val="bg1"/>
                </a:solidFill>
              </a:rPr>
              <a:t>מוחמד אבו סאלח</a:t>
            </a:r>
          </a:p>
          <a:p>
            <a:r>
              <a:rPr lang="he-IL" dirty="0" err="1">
                <a:solidFill>
                  <a:schemeClr val="bg1"/>
                </a:solidFill>
              </a:rPr>
              <a:t>ביאן</a:t>
            </a:r>
            <a:r>
              <a:rPr lang="he-IL" dirty="0">
                <a:solidFill>
                  <a:schemeClr val="bg1"/>
                </a:solidFill>
              </a:rPr>
              <a:t> אבו יונס</a:t>
            </a:r>
          </a:p>
          <a:p>
            <a:r>
              <a:rPr lang="he-IL" dirty="0">
                <a:solidFill>
                  <a:schemeClr val="bg1"/>
                </a:solidFill>
              </a:rPr>
              <a:t>מנחה: מיכאל </a:t>
            </a:r>
            <a:r>
              <a:rPr lang="he-IL" dirty="0" err="1">
                <a:solidFill>
                  <a:schemeClr val="bg1"/>
                </a:solidFill>
              </a:rPr>
              <a:t>ניטישינסקי</a:t>
            </a:r>
            <a:r>
              <a:rPr lang="he-IL" dirty="0">
                <a:solidFill>
                  <a:schemeClr val="bg1"/>
                </a:solidFill>
              </a:rPr>
              <a:t> </a:t>
            </a:r>
            <a:endParaRPr lang="LID4096" dirty="0">
              <a:solidFill>
                <a:schemeClr val="bg1"/>
              </a:solidFill>
            </a:endParaRPr>
          </a:p>
        </p:txBody>
      </p:sp>
      <p:sp>
        <p:nvSpPr>
          <p:cNvPr id="4" name="TextBox 3">
            <a:extLst>
              <a:ext uri="{FF2B5EF4-FFF2-40B4-BE49-F238E27FC236}">
                <a16:creationId xmlns:a16="http://schemas.microsoft.com/office/drawing/2014/main" id="{192E9095-5AAA-4CCC-8A1D-68841E96D8EF}"/>
              </a:ext>
            </a:extLst>
          </p:cNvPr>
          <p:cNvSpPr txBox="1"/>
          <p:nvPr/>
        </p:nvSpPr>
        <p:spPr>
          <a:xfrm>
            <a:off x="4075043" y="616226"/>
            <a:ext cx="4422914" cy="369332"/>
          </a:xfrm>
          <a:prstGeom prst="rect">
            <a:avLst/>
          </a:prstGeom>
          <a:noFill/>
        </p:spPr>
        <p:txBody>
          <a:bodyPr wrap="square" rtlCol="0">
            <a:spAutoFit/>
          </a:bodyPr>
          <a:lstStyle/>
          <a:p>
            <a:pPr algn="ctr" rtl="1"/>
            <a:r>
              <a:rPr lang="he-IL" dirty="0">
                <a:solidFill>
                  <a:schemeClr val="bg1"/>
                </a:solidFill>
              </a:rPr>
              <a:t>בית ספר תיכון </a:t>
            </a:r>
            <a:r>
              <a:rPr lang="he-IL" dirty="0" err="1">
                <a:solidFill>
                  <a:schemeClr val="bg1"/>
                </a:solidFill>
              </a:rPr>
              <a:t>אלמל</a:t>
            </a:r>
            <a:r>
              <a:rPr lang="he-IL" dirty="0">
                <a:solidFill>
                  <a:schemeClr val="bg1"/>
                </a:solidFill>
              </a:rPr>
              <a:t> – סחנין</a:t>
            </a:r>
            <a:endParaRPr lang="LID4096" dirty="0">
              <a:solidFill>
                <a:schemeClr val="bg1"/>
              </a:solidFill>
            </a:endParaRPr>
          </a:p>
        </p:txBody>
      </p:sp>
    </p:spTree>
    <p:extLst>
      <p:ext uri="{BB962C8B-B14F-4D97-AF65-F5344CB8AC3E}">
        <p14:creationId xmlns:p14="http://schemas.microsoft.com/office/powerpoint/2010/main" val="4041177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A511E-E654-4746-A7F1-6D2142AA528D}"/>
              </a:ext>
            </a:extLst>
          </p:cNvPr>
          <p:cNvSpPr>
            <a:spLocks noGrp="1"/>
          </p:cNvSpPr>
          <p:nvPr>
            <p:ph type="title"/>
          </p:nvPr>
        </p:nvSpPr>
        <p:spPr>
          <a:xfrm>
            <a:off x="838200" y="365125"/>
            <a:ext cx="10515600" cy="396875"/>
          </a:xfrm>
        </p:spPr>
        <p:txBody>
          <a:bodyPr>
            <a:normAutofit fontScale="90000"/>
          </a:bodyPr>
          <a:lstStyle/>
          <a:p>
            <a:pPr algn="r" rtl="1"/>
            <a:r>
              <a:rPr lang="en-US" sz="2400" b="1" dirty="0">
                <a:effectLst/>
                <a:latin typeface="David" panose="020E0502060401010101" pitchFamily="34" charset="-79"/>
                <a:ea typeface="Calibri" panose="020F0502020204030204" pitchFamily="34" charset="0"/>
              </a:rPr>
              <a:t> </a:t>
            </a:r>
            <a:r>
              <a:rPr lang="he-IL" sz="2400" b="1" dirty="0">
                <a:effectLst/>
                <a:latin typeface="David" panose="020E0502060401010101" pitchFamily="34" charset="-79"/>
                <a:ea typeface="Calibri" panose="020F0502020204030204" pitchFamily="34" charset="0"/>
              </a:rPr>
              <a:t>התמרת פורייה לתמונות - </a:t>
            </a:r>
            <a:r>
              <a:rPr lang="en-US" sz="2400" b="1" dirty="0">
                <a:effectLst/>
                <a:latin typeface="David" panose="020E0502060401010101" pitchFamily="34" charset="-79"/>
                <a:ea typeface="Calibri" panose="020F0502020204030204" pitchFamily="34" charset="0"/>
              </a:rPr>
              <a:t>2D Fourier Transform </a:t>
            </a:r>
            <a:endParaRPr lang="en-US" sz="5400" b="1" dirty="0"/>
          </a:p>
        </p:txBody>
      </p:sp>
      <p:sp>
        <p:nvSpPr>
          <p:cNvPr id="3" name="Content Placeholder 2">
            <a:extLst>
              <a:ext uri="{FF2B5EF4-FFF2-40B4-BE49-F238E27FC236}">
                <a16:creationId xmlns:a16="http://schemas.microsoft.com/office/drawing/2014/main" id="{9EB8B085-3CB8-418B-8B06-64429F9A3288}"/>
              </a:ext>
            </a:extLst>
          </p:cNvPr>
          <p:cNvSpPr>
            <a:spLocks noGrp="1"/>
          </p:cNvSpPr>
          <p:nvPr>
            <p:ph idx="1"/>
          </p:nvPr>
        </p:nvSpPr>
        <p:spPr>
          <a:xfrm>
            <a:off x="838200" y="762000"/>
            <a:ext cx="10515600" cy="5414963"/>
          </a:xfrm>
        </p:spPr>
        <p:txBody>
          <a:bodyPr/>
          <a:lstStyle/>
          <a:p>
            <a:pPr algn="r" rtl="1"/>
            <a:r>
              <a:rPr lang="he-IL" sz="1800" dirty="0">
                <a:effectLst/>
                <a:ea typeface="Calibri" panose="020F0502020204030204" pitchFamily="34" charset="0"/>
                <a:cs typeface="David" panose="020E0502060401010101" pitchFamily="34" charset="-79"/>
              </a:rPr>
              <a:t>טרנספורמציה פורייה הוא כלי עיבוד תמונה חשוב המשמש לפירוק תמונה לרכיבי הסינוס והקוסינוס שלה. </a:t>
            </a:r>
          </a:p>
          <a:p>
            <a:pPr marL="0" marR="0" algn="r" rtl="1">
              <a:lnSpc>
                <a:spcPct val="115000"/>
              </a:lnSpc>
              <a:spcBef>
                <a:spcPts val="0"/>
              </a:spcBef>
              <a:spcAft>
                <a:spcPts val="1000"/>
              </a:spcAft>
            </a:pPr>
            <a:r>
              <a:rPr lang="he-IL" sz="1800" dirty="0">
                <a:effectLst/>
                <a:latin typeface="Calibri" panose="020F0502020204030204" pitchFamily="34" charset="0"/>
                <a:ea typeface="Calibri" panose="020F0502020204030204" pitchFamily="34" charset="0"/>
                <a:cs typeface="David" panose="020E0502060401010101" pitchFamily="34" charset="-79"/>
              </a:rPr>
              <a:t>למשל בואו ניקח את שני התחומים של התמונה, האופקי נקרא </a:t>
            </a:r>
            <a:r>
              <a:rPr lang="en-US" sz="1800" dirty="0">
                <a:effectLst/>
                <a:latin typeface="David" panose="020E0502060401010101" pitchFamily="34" charset="-79"/>
                <a:ea typeface="Calibri" panose="020F0502020204030204" pitchFamily="34" charset="0"/>
                <a:cs typeface="Calibri" panose="020F0502020204030204" pitchFamily="34" charset="0"/>
              </a:rPr>
              <a:t>X</a:t>
            </a:r>
            <a:r>
              <a:rPr lang="he-IL" sz="1800" dirty="0">
                <a:effectLst/>
                <a:latin typeface="Calibri" panose="020F0502020204030204" pitchFamily="34" charset="0"/>
                <a:ea typeface="Calibri" panose="020F0502020204030204" pitchFamily="34" charset="0"/>
                <a:cs typeface="David" panose="020E0502060401010101" pitchFamily="34" charset="-79"/>
              </a:rPr>
              <a:t> והאנכי הוא </a:t>
            </a:r>
            <a:r>
              <a:rPr lang="en-US" sz="1800" dirty="0">
                <a:effectLst/>
                <a:latin typeface="David" panose="020E0502060401010101" pitchFamily="34" charset="-79"/>
                <a:ea typeface="Calibri" panose="020F0502020204030204" pitchFamily="34" charset="0"/>
                <a:cs typeface="Calibri" panose="020F0502020204030204" pitchFamily="34" charset="0"/>
              </a:rPr>
              <a:t>Y</a:t>
            </a:r>
            <a:r>
              <a:rPr lang="he-IL" sz="1800" dirty="0">
                <a:effectLst/>
                <a:latin typeface="Calibri" panose="020F0502020204030204" pitchFamily="34" charset="0"/>
                <a:ea typeface="Calibri" panose="020F0502020204030204" pitchFamily="34" charset="0"/>
                <a:cs typeface="David" panose="020E0502060401010101" pitchFamily="34" charset="-79"/>
              </a:rPr>
              <a:t>.</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gn="r" rtl="1">
              <a:lnSpc>
                <a:spcPct val="115000"/>
              </a:lnSpc>
              <a:spcBef>
                <a:spcPts val="0"/>
              </a:spcBef>
              <a:spcAft>
                <a:spcPts val="1000"/>
              </a:spcAft>
            </a:pPr>
            <a:r>
              <a:rPr lang="he-IL" sz="1800" dirty="0">
                <a:effectLst/>
                <a:latin typeface="Calibri" panose="020F0502020204030204" pitchFamily="34" charset="0"/>
                <a:ea typeface="Calibri" panose="020F0502020204030204" pitchFamily="34" charset="0"/>
                <a:cs typeface="David" panose="020E0502060401010101" pitchFamily="34" charset="-79"/>
              </a:rPr>
              <a:t>בתמונה למטה אם נעבור לאורך תחום ה- </a:t>
            </a:r>
            <a:r>
              <a:rPr lang="en-US" sz="1800" dirty="0">
                <a:effectLst/>
                <a:latin typeface="David" panose="020E0502060401010101" pitchFamily="34" charset="-79"/>
                <a:ea typeface="Calibri" panose="020F0502020204030204" pitchFamily="34" charset="0"/>
                <a:cs typeface="Calibri" panose="020F0502020204030204" pitchFamily="34" charset="0"/>
              </a:rPr>
              <a:t>Y</a:t>
            </a:r>
            <a:r>
              <a:rPr lang="he-IL" sz="1800" dirty="0">
                <a:effectLst/>
                <a:latin typeface="Calibri" panose="020F0502020204030204" pitchFamily="34" charset="0"/>
                <a:ea typeface="Calibri" panose="020F0502020204030204" pitchFamily="34" charset="0"/>
                <a:cs typeface="David" panose="020E0502060401010101" pitchFamily="34" charset="-79"/>
              </a:rPr>
              <a:t> הוא קבוע ואין שינויים בפונקציה. במילים אחרות, התדירות של תחום ה- </a:t>
            </a:r>
            <a:r>
              <a:rPr lang="en-US" sz="1800" dirty="0">
                <a:effectLst/>
                <a:latin typeface="David" panose="020E0502060401010101" pitchFamily="34" charset="-79"/>
                <a:ea typeface="Calibri" panose="020F0502020204030204" pitchFamily="34" charset="0"/>
                <a:cs typeface="Calibri" panose="020F0502020204030204" pitchFamily="34" charset="0"/>
              </a:rPr>
              <a:t>Y</a:t>
            </a:r>
            <a:r>
              <a:rPr lang="he-IL" sz="1800" dirty="0">
                <a:effectLst/>
                <a:latin typeface="Calibri" panose="020F0502020204030204" pitchFamily="34" charset="0"/>
                <a:ea typeface="Calibri" panose="020F0502020204030204" pitchFamily="34" charset="0"/>
                <a:cs typeface="David" panose="020E0502060401010101" pitchFamily="34" charset="-79"/>
              </a:rPr>
              <a:t> היא 0.</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gn="r" rtl="1">
              <a:lnSpc>
                <a:spcPct val="115000"/>
              </a:lnSpc>
              <a:spcBef>
                <a:spcPts val="0"/>
              </a:spcBef>
              <a:spcAft>
                <a:spcPts val="1000"/>
              </a:spcAft>
            </a:pPr>
            <a:r>
              <a:rPr lang="he-IL" sz="1800" dirty="0">
                <a:effectLst/>
                <a:latin typeface="Calibri" panose="020F0502020204030204" pitchFamily="34" charset="0"/>
                <a:ea typeface="Calibri" panose="020F0502020204030204" pitchFamily="34" charset="0"/>
                <a:cs typeface="David" panose="020E0502060401010101" pitchFamily="34" charset="-79"/>
              </a:rPr>
              <a:t>אבל לאורך התחום </a:t>
            </a:r>
            <a:r>
              <a:rPr lang="en-US" sz="1800" dirty="0">
                <a:effectLst/>
                <a:latin typeface="David" panose="020E0502060401010101" pitchFamily="34" charset="-79"/>
                <a:ea typeface="Calibri" panose="020F0502020204030204" pitchFamily="34" charset="0"/>
                <a:cs typeface="Calibri" panose="020F0502020204030204" pitchFamily="34" charset="0"/>
              </a:rPr>
              <a:t>X </a:t>
            </a:r>
            <a:r>
              <a:rPr lang="he-IL" sz="1800" dirty="0">
                <a:effectLst/>
                <a:latin typeface="David" panose="020E0502060401010101" pitchFamily="34" charset="-79"/>
                <a:ea typeface="Calibri" panose="020F0502020204030204" pitchFamily="34" charset="0"/>
                <a:cs typeface="Calibri" panose="020F0502020204030204" pitchFamily="34" charset="0"/>
              </a:rPr>
              <a:t>אנו רואים תבנית, זה התדר של פונקציית </a:t>
            </a:r>
            <a:r>
              <a:rPr lang="en-US" sz="1800" dirty="0">
                <a:effectLst/>
                <a:latin typeface="David" panose="020E0502060401010101" pitchFamily="34" charset="-79"/>
                <a:ea typeface="Calibri" panose="020F0502020204030204" pitchFamily="34" charset="0"/>
                <a:cs typeface="Calibri" panose="020F0502020204030204" pitchFamily="34" charset="0"/>
              </a:rPr>
              <a:t>X</a:t>
            </a:r>
            <a:r>
              <a:rPr lang="he-IL" sz="1800" dirty="0">
                <a:effectLst/>
                <a:latin typeface="David" panose="020E0502060401010101" pitchFamily="34" charset="-79"/>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gn="r" rtl="1">
              <a:lnSpc>
                <a:spcPct val="115000"/>
              </a:lnSpc>
              <a:spcBef>
                <a:spcPts val="0"/>
              </a:spcBef>
              <a:spcAft>
                <a:spcPts val="1000"/>
              </a:spcAft>
            </a:pPr>
            <a:r>
              <a:rPr lang="he-IL" sz="1800" dirty="0">
                <a:effectLst/>
                <a:latin typeface="David" panose="020E0502060401010101" pitchFamily="34" charset="-79"/>
                <a:ea typeface="Calibri" panose="020F0502020204030204" pitchFamily="34" charset="0"/>
                <a:cs typeface="Arial" panose="020B0604020202020204" pitchFamily="34" charset="0"/>
              </a:rPr>
              <a:t>על ידי שינוי התדר אנו כמובן מצרפים את התבנית, בתמונה הראשונה (ימין) התדר הוא </a:t>
            </a:r>
            <a:r>
              <a:rPr lang="en-US" sz="1800" dirty="0">
                <a:effectLst/>
                <a:latin typeface="David" panose="020E0502060401010101" pitchFamily="34" charset="-79"/>
                <a:ea typeface="Calibri" panose="020F0502020204030204" pitchFamily="34" charset="0"/>
                <a:cs typeface="Arial" panose="020B0604020202020204" pitchFamily="34" charset="0"/>
              </a:rPr>
              <a:t>K = 3 </a:t>
            </a:r>
            <a:r>
              <a:rPr lang="he-IL" sz="1800" dirty="0">
                <a:effectLst/>
                <a:latin typeface="David" panose="020E0502060401010101" pitchFamily="34" charset="-79"/>
                <a:ea typeface="Calibri" panose="020F0502020204030204" pitchFamily="34" charset="0"/>
                <a:cs typeface="Arial" panose="020B0604020202020204" pitchFamily="34" charset="0"/>
              </a:rPr>
              <a:t>, אם נאמר </a:t>
            </a:r>
            <a:r>
              <a:rPr lang="en-US" sz="1800" dirty="0">
                <a:effectLst/>
                <a:latin typeface="David" panose="020E0502060401010101" pitchFamily="34" charset="-79"/>
                <a:ea typeface="Calibri" panose="020F0502020204030204" pitchFamily="34" charset="0"/>
                <a:cs typeface="Arial" panose="020B0604020202020204" pitchFamily="34" charset="0"/>
              </a:rPr>
              <a:t>K = 4</a:t>
            </a:r>
            <a:r>
              <a:rPr lang="he-IL" sz="1800" dirty="0">
                <a:effectLst/>
                <a:latin typeface="David" panose="020E0502060401010101" pitchFamily="34" charset="-79"/>
                <a:ea typeface="Calibri" panose="020F0502020204030204" pitchFamily="34" charset="0"/>
                <a:cs typeface="Arial" panose="020B0604020202020204" pitchFamily="34" charset="0"/>
              </a:rPr>
              <a:t> למשל התוצאה היא הבאה (משמאל):</a:t>
            </a:r>
          </a:p>
          <a:p>
            <a:pPr marL="0" marR="0" algn="r" rtl="1">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algn="r" rtl="1"/>
            <a:endParaRPr lang="en-US" dirty="0"/>
          </a:p>
        </p:txBody>
      </p:sp>
      <p:pic>
        <p:nvPicPr>
          <p:cNvPr id="16" name="Picture 15">
            <a:extLst>
              <a:ext uri="{FF2B5EF4-FFF2-40B4-BE49-F238E27FC236}">
                <a16:creationId xmlns:a16="http://schemas.microsoft.com/office/drawing/2014/main" id="{E0547B8C-A480-4D6D-996E-C062CCF662F0}"/>
              </a:ext>
            </a:extLst>
          </p:cNvPr>
          <p:cNvPicPr/>
          <p:nvPr/>
        </p:nvPicPr>
        <p:blipFill>
          <a:blip r:embed="rId2">
            <a:extLst>
              <a:ext uri="{28A0092B-C50C-407E-A947-70E740481C1C}">
                <a14:useLocalDpi xmlns:a14="http://schemas.microsoft.com/office/drawing/2010/main" val="0"/>
              </a:ext>
            </a:extLst>
          </a:blip>
          <a:stretch>
            <a:fillRect/>
          </a:stretch>
        </p:blipFill>
        <p:spPr>
          <a:xfrm>
            <a:off x="8362122" y="3469481"/>
            <a:ext cx="2057400" cy="2101850"/>
          </a:xfrm>
          <a:prstGeom prst="rect">
            <a:avLst/>
          </a:prstGeom>
        </p:spPr>
      </p:pic>
      <p:pic>
        <p:nvPicPr>
          <p:cNvPr id="17" name="Picture 16">
            <a:extLst>
              <a:ext uri="{FF2B5EF4-FFF2-40B4-BE49-F238E27FC236}">
                <a16:creationId xmlns:a16="http://schemas.microsoft.com/office/drawing/2014/main" id="{F1BF2284-4A56-4EFE-9342-721B4006372F}"/>
              </a:ext>
            </a:extLst>
          </p:cNvPr>
          <p:cNvPicPr/>
          <p:nvPr/>
        </p:nvPicPr>
        <p:blipFill>
          <a:blip r:embed="rId3">
            <a:extLst>
              <a:ext uri="{28A0092B-C50C-407E-A947-70E740481C1C}">
                <a14:useLocalDpi xmlns:a14="http://schemas.microsoft.com/office/drawing/2010/main" val="0"/>
              </a:ext>
            </a:extLst>
          </a:blip>
          <a:stretch>
            <a:fillRect/>
          </a:stretch>
        </p:blipFill>
        <p:spPr>
          <a:xfrm>
            <a:off x="2478336" y="3231356"/>
            <a:ext cx="2302386" cy="2573096"/>
          </a:xfrm>
          <a:prstGeom prst="rect">
            <a:avLst/>
          </a:prstGeom>
        </p:spPr>
      </p:pic>
    </p:spTree>
    <p:extLst>
      <p:ext uri="{BB962C8B-B14F-4D97-AF65-F5344CB8AC3E}">
        <p14:creationId xmlns:p14="http://schemas.microsoft.com/office/powerpoint/2010/main" val="3761265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10D199-AE75-488B-B2E0-FB7FFDD6A8D3}"/>
                  </a:ext>
                </a:extLst>
              </p:cNvPr>
              <p:cNvSpPr>
                <a:spLocks noGrp="1"/>
              </p:cNvSpPr>
              <p:nvPr>
                <p:ph idx="1"/>
              </p:nvPr>
            </p:nvSpPr>
            <p:spPr>
              <a:xfrm>
                <a:off x="838200" y="347870"/>
                <a:ext cx="10515600" cy="5829093"/>
              </a:xfrm>
            </p:spPr>
            <p:txBody>
              <a:bodyPr/>
              <a:lstStyle/>
              <a:p>
                <a:pPr marL="0" indent="0" algn="r" rtl="1">
                  <a:buNone/>
                </a:pPr>
                <a:r>
                  <a:rPr lang="he-IL" sz="1800" dirty="0">
                    <a:effectLst/>
                    <a:latin typeface="Calibri" panose="020F0502020204030204" pitchFamily="34" charset="0"/>
                    <a:ea typeface="Calibri" panose="020F0502020204030204" pitchFamily="34" charset="0"/>
                    <a:cs typeface="David" panose="020E0502060401010101" pitchFamily="34" charset="-79"/>
                  </a:rPr>
                  <a:t>היבט רלוונטי נוסף שצריך להזכיר הוא משרעת הגל (</a:t>
                </a:r>
                <a:r>
                  <a:rPr lang="en-US" sz="1800" dirty="0">
                    <a:effectLst/>
                    <a:latin typeface="David" panose="020E0502060401010101" pitchFamily="34" charset="-79"/>
                    <a:ea typeface="Calibri" panose="020F0502020204030204" pitchFamily="34" charset="0"/>
                    <a:cs typeface="Calibri" panose="020F0502020204030204" pitchFamily="34" charset="0"/>
                  </a:rPr>
                  <a:t>A</a:t>
                </a:r>
                <a:r>
                  <a:rPr lang="he-IL" sz="1800" dirty="0">
                    <a:effectLst/>
                    <a:latin typeface="Calibri" panose="020F0502020204030204" pitchFamily="34" charset="0"/>
                    <a:ea typeface="Calibri" panose="020F0502020204030204" pitchFamily="34" charset="0"/>
                    <a:cs typeface="David" panose="020E0502060401010101" pitchFamily="34" charset="-79"/>
                  </a:rPr>
                  <a:t>) שניתן לתאר כ"בהירות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indent="0" algn="r" rtl="1">
                  <a:buNone/>
                </a:pPr>
                <a:endParaRPr lang="he-IL" dirty="0"/>
              </a:p>
              <a:p>
                <a:pPr marL="0" indent="0" algn="r" rtl="1">
                  <a:buNone/>
                </a:pPr>
                <a:endParaRPr lang="he-IL" dirty="0"/>
              </a:p>
              <a:p>
                <a:pPr marL="0" indent="0" algn="r" rtl="1">
                  <a:buNone/>
                </a:pPr>
                <a:endParaRPr lang="he-IL" dirty="0"/>
              </a:p>
              <a:p>
                <a:pPr marL="0" indent="0" algn="r" rtl="1">
                  <a:buNone/>
                </a:pPr>
                <a:endParaRPr lang="he-IL" dirty="0"/>
              </a:p>
              <a:p>
                <a:pPr marL="0" indent="0" algn="r" rtl="1">
                  <a:buNone/>
                </a:pPr>
                <a:endParaRPr lang="he-IL" dirty="0"/>
              </a:p>
              <a:p>
                <a:pPr marL="0" indent="0" algn="r" rtl="1">
                  <a:buNone/>
                </a:pPr>
                <a:r>
                  <a:rPr lang="he-IL" sz="1800" dirty="0">
                    <a:effectLst/>
                    <a:ea typeface="Calibri" panose="020F0502020204030204" pitchFamily="34" charset="0"/>
                    <a:cs typeface="David" panose="020E0502060401010101" pitchFamily="34" charset="-79"/>
                  </a:rPr>
                  <a:t>ולא לשכוח את פאזה </a:t>
                </a:r>
                <a:r>
                  <a:rPr lang="he-IL" sz="1800" dirty="0">
                    <a:effectLst/>
                    <a:latin typeface="David" panose="020E0502060401010101" pitchFamily="34" charset="-79"/>
                    <a:ea typeface="Calibri" panose="020F0502020204030204" pitchFamily="34" charset="0"/>
                    <a:cs typeface="Arial" panose="020B0604020202020204" pitchFamily="34" charset="0"/>
                  </a:rPr>
                  <a:t> (</a:t>
                </a:r>
                <a14:m>
                  <m:oMath xmlns:m="http://schemas.openxmlformats.org/officeDocument/2006/math">
                    <m:r>
                      <a:rPr lang="en-US" sz="1800" i="1">
                        <a:solidFill>
                          <a:srgbClr val="222222"/>
                        </a:solidFill>
                        <a:effectLst/>
                        <a:latin typeface="Cambria Math" panose="02040503050406030204" pitchFamily="18" charset="0"/>
                        <a:ea typeface="Times New Roman" panose="02020603050405020304" pitchFamily="18" charset="0"/>
                        <a:cs typeface="David" panose="020E0502060401010101" pitchFamily="34" charset="-79"/>
                      </a:rPr>
                      <m:t>𝜑</m:t>
                    </m:r>
                  </m:oMath>
                </a14:m>
                <a:r>
                  <a:rPr lang="he-IL" sz="1800" dirty="0">
                    <a:effectLst/>
                    <a:latin typeface="David" panose="020E0502060401010101" pitchFamily="34" charset="-79"/>
                    <a:ea typeface="Calibri" panose="020F0502020204030204" pitchFamily="34" charset="0"/>
                    <a:cs typeface="Arial" panose="020B0604020202020204" pitchFamily="34" charset="0"/>
                  </a:rPr>
                  <a:t>)</a:t>
                </a:r>
                <a:r>
                  <a:rPr lang="he-IL" sz="1800" dirty="0">
                    <a:effectLst/>
                    <a:ea typeface="Calibri" panose="020F0502020204030204" pitchFamily="34" charset="0"/>
                    <a:cs typeface="David" panose="020E0502060401010101" pitchFamily="34" charset="-79"/>
                  </a:rPr>
                  <a:t> של הגל שמשפיעה גם על התמונה:</a:t>
                </a:r>
                <a:endParaRPr lang="en-US" dirty="0"/>
              </a:p>
            </p:txBody>
          </p:sp>
        </mc:Choice>
        <mc:Fallback xmlns="">
          <p:sp>
            <p:nvSpPr>
              <p:cNvPr id="3" name="Content Placeholder 2">
                <a:extLst>
                  <a:ext uri="{FF2B5EF4-FFF2-40B4-BE49-F238E27FC236}">
                    <a16:creationId xmlns:a16="http://schemas.microsoft.com/office/drawing/2014/main" id="{F810D199-AE75-488B-B2E0-FB7FFDD6A8D3}"/>
                  </a:ext>
                </a:extLst>
              </p:cNvPr>
              <p:cNvSpPr>
                <a:spLocks noGrp="1" noRot="1" noChangeAspect="1" noMove="1" noResize="1" noEditPoints="1" noAdjustHandles="1" noChangeArrowheads="1" noChangeShapeType="1" noTextEdit="1"/>
              </p:cNvSpPr>
              <p:nvPr>
                <p:ph idx="1"/>
              </p:nvPr>
            </p:nvSpPr>
            <p:spPr>
              <a:xfrm>
                <a:off x="838200" y="347870"/>
                <a:ext cx="10515600" cy="5829093"/>
              </a:xfrm>
              <a:blipFill>
                <a:blip r:embed="rId2"/>
                <a:stretch>
                  <a:fillRect t="-941" r="-46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EE250F3-0FD8-4910-8F86-3478DB501EA5}"/>
              </a:ext>
            </a:extLst>
          </p:cNvPr>
          <p:cNvPicPr/>
          <p:nvPr/>
        </p:nvPicPr>
        <p:blipFill>
          <a:blip r:embed="rId3">
            <a:extLst>
              <a:ext uri="{28A0092B-C50C-407E-A947-70E740481C1C}">
                <a14:useLocalDpi xmlns:a14="http://schemas.microsoft.com/office/drawing/2010/main" val="0"/>
              </a:ext>
            </a:extLst>
          </a:blip>
          <a:stretch>
            <a:fillRect/>
          </a:stretch>
        </p:blipFill>
        <p:spPr>
          <a:xfrm>
            <a:off x="9860280" y="834197"/>
            <a:ext cx="1754648" cy="2242378"/>
          </a:xfrm>
          <a:prstGeom prst="rect">
            <a:avLst/>
          </a:prstGeom>
        </p:spPr>
      </p:pic>
      <p:pic>
        <p:nvPicPr>
          <p:cNvPr id="5" name="Picture 4">
            <a:extLst>
              <a:ext uri="{FF2B5EF4-FFF2-40B4-BE49-F238E27FC236}">
                <a16:creationId xmlns:a16="http://schemas.microsoft.com/office/drawing/2014/main" id="{C906E215-1923-41AD-8C10-920DF2CB75D6}"/>
              </a:ext>
            </a:extLst>
          </p:cNvPr>
          <p:cNvPicPr/>
          <p:nvPr/>
        </p:nvPicPr>
        <p:blipFill>
          <a:blip r:embed="rId4">
            <a:extLst>
              <a:ext uri="{28A0092B-C50C-407E-A947-70E740481C1C}">
                <a14:useLocalDpi xmlns:a14="http://schemas.microsoft.com/office/drawing/2010/main" val="0"/>
              </a:ext>
            </a:extLst>
          </a:blip>
          <a:stretch>
            <a:fillRect/>
          </a:stretch>
        </p:blipFill>
        <p:spPr>
          <a:xfrm>
            <a:off x="5817727" y="834197"/>
            <a:ext cx="1754648" cy="2242377"/>
          </a:xfrm>
          <a:prstGeom prst="rect">
            <a:avLst/>
          </a:prstGeom>
        </p:spPr>
      </p:pic>
      <p:sp>
        <p:nvSpPr>
          <p:cNvPr id="6" name="Text Box 2069">
            <a:extLst>
              <a:ext uri="{FF2B5EF4-FFF2-40B4-BE49-F238E27FC236}">
                <a16:creationId xmlns:a16="http://schemas.microsoft.com/office/drawing/2014/main" id="{D234709D-39A6-415E-BB9E-A6A9B8CE8D4B}"/>
              </a:ext>
            </a:extLst>
          </p:cNvPr>
          <p:cNvSpPr txBox="1"/>
          <p:nvPr/>
        </p:nvSpPr>
        <p:spPr>
          <a:xfrm>
            <a:off x="3918129" y="1130107"/>
            <a:ext cx="1864995" cy="67881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15000"/>
              </a:lnSpc>
              <a:spcBef>
                <a:spcPts val="0"/>
              </a:spcBef>
              <a:spcAft>
                <a:spcPts val="1000"/>
              </a:spcAft>
            </a:pPr>
            <a:r>
              <a:rPr lang="en-US" sz="1400">
                <a:effectLst/>
                <a:latin typeface="David" panose="020E0502060401010101" pitchFamily="34" charset="-79"/>
                <a:ea typeface="Calibri" panose="020F0502020204030204" pitchFamily="34" charset="0"/>
                <a:cs typeface="Calibri" panose="020F0502020204030204" pitchFamily="34" charset="0"/>
              </a:rPr>
              <a:t>K =3</a:t>
            </a:r>
            <a:endParaRPr lang="en-US" sz="1100">
              <a:effectLst/>
              <a:ea typeface="Calibri" panose="020F0502020204030204" pitchFamily="34" charset="0"/>
              <a:cs typeface="Calibri" panose="020F0502020204030204" pitchFamily="34" charset="0"/>
            </a:endParaRPr>
          </a:p>
          <a:p>
            <a:pPr marL="0" marR="0" algn="r" rtl="1">
              <a:lnSpc>
                <a:spcPct val="115000"/>
              </a:lnSpc>
              <a:spcBef>
                <a:spcPts val="0"/>
              </a:spcBef>
              <a:spcAft>
                <a:spcPts val="1000"/>
              </a:spcAft>
            </a:pPr>
            <a:r>
              <a:rPr lang="en-US" sz="1400">
                <a:effectLst/>
                <a:latin typeface="David" panose="020E0502060401010101" pitchFamily="34" charset="-79"/>
                <a:ea typeface="Calibri" panose="020F0502020204030204" pitchFamily="34" charset="0"/>
                <a:cs typeface="Calibri" panose="020F0502020204030204" pitchFamily="34" charset="0"/>
              </a:rPr>
              <a:t>A =0.25</a:t>
            </a:r>
            <a:endParaRPr lang="en-US" sz="1100">
              <a:effectLst/>
              <a:ea typeface="Calibri" panose="020F0502020204030204" pitchFamily="34" charset="0"/>
              <a:cs typeface="Calibri" panose="020F0502020204030204" pitchFamily="34" charset="0"/>
            </a:endParaRPr>
          </a:p>
        </p:txBody>
      </p:sp>
      <p:sp>
        <p:nvSpPr>
          <p:cNvPr id="7" name="Text Box 2069">
            <a:extLst>
              <a:ext uri="{FF2B5EF4-FFF2-40B4-BE49-F238E27FC236}">
                <a16:creationId xmlns:a16="http://schemas.microsoft.com/office/drawing/2014/main" id="{49EE9DE5-FC31-4069-B305-FF426DD5C549}"/>
              </a:ext>
            </a:extLst>
          </p:cNvPr>
          <p:cNvSpPr txBox="1"/>
          <p:nvPr/>
        </p:nvSpPr>
        <p:spPr>
          <a:xfrm>
            <a:off x="7930555" y="1163444"/>
            <a:ext cx="1864995" cy="67881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15000"/>
              </a:lnSpc>
              <a:spcBef>
                <a:spcPts val="0"/>
              </a:spcBef>
              <a:spcAft>
                <a:spcPts val="1000"/>
              </a:spcAft>
            </a:pPr>
            <a:r>
              <a:rPr lang="en-US" sz="1400" dirty="0">
                <a:effectLst/>
                <a:latin typeface="David" panose="020E0502060401010101" pitchFamily="34" charset="-79"/>
                <a:ea typeface="Calibri" panose="020F0502020204030204" pitchFamily="34" charset="0"/>
                <a:cs typeface="Calibri" panose="020F0502020204030204" pitchFamily="34" charset="0"/>
              </a:rPr>
              <a:t>K =3</a:t>
            </a:r>
            <a:endParaRPr lang="en-US" sz="1100" dirty="0">
              <a:effectLst/>
              <a:ea typeface="Calibri" panose="020F0502020204030204" pitchFamily="34" charset="0"/>
              <a:cs typeface="Calibri" panose="020F0502020204030204" pitchFamily="34" charset="0"/>
            </a:endParaRPr>
          </a:p>
          <a:p>
            <a:pPr marL="0" marR="0" algn="r" rtl="1">
              <a:lnSpc>
                <a:spcPct val="115000"/>
              </a:lnSpc>
              <a:spcBef>
                <a:spcPts val="0"/>
              </a:spcBef>
              <a:spcAft>
                <a:spcPts val="1000"/>
              </a:spcAft>
            </a:pPr>
            <a:r>
              <a:rPr lang="en-US" sz="1400" dirty="0">
                <a:effectLst/>
                <a:latin typeface="David" panose="020E0502060401010101" pitchFamily="34" charset="-79"/>
                <a:ea typeface="Calibri" panose="020F0502020204030204" pitchFamily="34" charset="0"/>
                <a:cs typeface="Calibri" panose="020F0502020204030204" pitchFamily="34" charset="0"/>
              </a:rPr>
              <a:t>A =</a:t>
            </a:r>
            <a:r>
              <a:rPr lang="en-US" sz="1400" dirty="0">
                <a:latin typeface="David" panose="020E0502060401010101" pitchFamily="34" charset="-79"/>
                <a:ea typeface="Calibri" panose="020F0502020204030204" pitchFamily="34" charset="0"/>
                <a:cs typeface="Calibri" panose="020F0502020204030204" pitchFamily="34" charset="0"/>
              </a:rPr>
              <a:t>1</a:t>
            </a:r>
            <a:endParaRPr lang="en-US" sz="1100" dirty="0">
              <a:effectLst/>
              <a:ea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899A6AA7-B45E-46DE-A362-9C80A00E987F}"/>
              </a:ext>
            </a:extLst>
          </p:cNvPr>
          <p:cNvPicPr>
            <a:picLocks noChangeAspect="1"/>
          </p:cNvPicPr>
          <p:nvPr/>
        </p:nvPicPr>
        <p:blipFill>
          <a:blip r:embed="rId5"/>
          <a:stretch>
            <a:fillRect/>
          </a:stretch>
        </p:blipFill>
        <p:spPr>
          <a:xfrm>
            <a:off x="1304925" y="3565884"/>
            <a:ext cx="9582150" cy="2705100"/>
          </a:xfrm>
          <a:prstGeom prst="rect">
            <a:avLst/>
          </a:prstGeom>
        </p:spPr>
      </p:pic>
    </p:spTree>
    <p:extLst>
      <p:ext uri="{BB962C8B-B14F-4D97-AF65-F5344CB8AC3E}">
        <p14:creationId xmlns:p14="http://schemas.microsoft.com/office/powerpoint/2010/main" val="575619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D8E67F2-F753-4E06-8229-4970A6725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4272"/>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EE1BDFD-564B-44A4-841A-50D6A8E75C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6408B3-8A29-4D44-832E-CFAE3DACA82C}"/>
              </a:ext>
            </a:extLst>
          </p:cNvPr>
          <p:cNvSpPr>
            <a:spLocks noGrp="1"/>
          </p:cNvSpPr>
          <p:nvPr>
            <p:ph type="title"/>
          </p:nvPr>
        </p:nvSpPr>
        <p:spPr>
          <a:xfrm>
            <a:off x="6094105" y="802955"/>
            <a:ext cx="4977976" cy="1455996"/>
          </a:xfrm>
        </p:spPr>
        <p:txBody>
          <a:bodyPr>
            <a:normAutofit/>
          </a:bodyPr>
          <a:lstStyle/>
          <a:p>
            <a:r>
              <a:rPr lang="en-US" sz="4000" b="1">
                <a:solidFill>
                  <a:srgbClr val="000000"/>
                </a:solidFill>
                <a:effectLst/>
                <a:latin typeface="David" panose="020E0502060401010101" pitchFamily="34" charset="-79"/>
                <a:ea typeface="Calibri" panose="020F0502020204030204" pitchFamily="34" charset="0"/>
              </a:rPr>
              <a:t>the frequency space</a:t>
            </a:r>
            <a:endParaRPr lang="en-US" sz="4000">
              <a:solidFill>
                <a:srgbClr val="000000"/>
              </a:solidFill>
            </a:endParaRPr>
          </a:p>
        </p:txBody>
      </p:sp>
      <p:sp>
        <p:nvSpPr>
          <p:cNvPr id="14" name="Freeform 60">
            <a:extLst>
              <a:ext uri="{FF2B5EF4-FFF2-40B4-BE49-F238E27FC236}">
                <a16:creationId xmlns:a16="http://schemas.microsoft.com/office/drawing/2014/main" id="{007B8288-68CC-4847-8419-CF535B6B7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3882" y="0"/>
            <a:ext cx="3880988" cy="2206512"/>
          </a:xfrm>
          <a:custGeom>
            <a:avLst/>
            <a:gdLst>
              <a:gd name="connsiteX0" fmla="*/ 20753 w 3960193"/>
              <a:gd name="connsiteY0" fmla="*/ 0 h 2251543"/>
              <a:gd name="connsiteX1" fmla="*/ 3939440 w 3960193"/>
              <a:gd name="connsiteY1" fmla="*/ 0 h 2251543"/>
              <a:gd name="connsiteX2" fmla="*/ 3949969 w 3960193"/>
              <a:gd name="connsiteY2" fmla="*/ 68994 h 2251543"/>
              <a:gd name="connsiteX3" fmla="*/ 3960193 w 3960193"/>
              <a:gd name="connsiteY3" fmla="*/ 271447 h 2251543"/>
              <a:gd name="connsiteX4" fmla="*/ 1980096 w 3960193"/>
              <a:gd name="connsiteY4" fmla="*/ 2251543 h 2251543"/>
              <a:gd name="connsiteX5" fmla="*/ 0 w 3960193"/>
              <a:gd name="connsiteY5" fmla="*/ 271447 h 2251543"/>
              <a:gd name="connsiteX6" fmla="*/ 10224 w 3960193"/>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3" h="2251543">
                <a:moveTo>
                  <a:pt x="20753" y="0"/>
                </a:moveTo>
                <a:lnTo>
                  <a:pt x="3939440" y="0"/>
                </a:lnTo>
                <a:lnTo>
                  <a:pt x="3949969" y="68994"/>
                </a:lnTo>
                <a:cubicBezTo>
                  <a:pt x="3956730" y="135559"/>
                  <a:pt x="3960193" y="203099"/>
                  <a:pt x="3960193" y="271447"/>
                </a:cubicBezTo>
                <a:cubicBezTo>
                  <a:pt x="3960193" y="1365024"/>
                  <a:pt x="3073674" y="2251543"/>
                  <a:pt x="1980096" y="2251543"/>
                </a:cubicBezTo>
                <a:cubicBezTo>
                  <a:pt x="886519" y="2251543"/>
                  <a:pt x="0" y="1365024"/>
                  <a:pt x="0" y="271447"/>
                </a:cubicBezTo>
                <a:cubicBezTo>
                  <a:pt x="0" y="203099"/>
                  <a:pt x="3463" y="135559"/>
                  <a:pt x="10224"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picture containing object, clock, flying, air&#10;&#10;Description automatically generated">
            <a:extLst>
              <a:ext uri="{FF2B5EF4-FFF2-40B4-BE49-F238E27FC236}">
                <a16:creationId xmlns:a16="http://schemas.microsoft.com/office/drawing/2014/main" id="{D3592AB4-44CA-4878-BBCB-2B3BA7B3B2E1}"/>
              </a:ext>
            </a:extLst>
          </p:cNvPr>
          <p:cNvPicPr/>
          <p:nvPr/>
        </p:nvPicPr>
        <p:blipFill>
          <a:blip r:embed="rId3">
            <a:extLst>
              <a:ext uri="{28A0092B-C50C-407E-A947-70E740481C1C}">
                <a14:useLocalDpi xmlns:a14="http://schemas.microsoft.com/office/drawing/2010/main" val="0"/>
              </a:ext>
            </a:extLst>
          </a:blip>
          <a:stretch>
            <a:fillRect/>
          </a:stretch>
        </p:blipFill>
        <p:spPr>
          <a:xfrm>
            <a:off x="3023845" y="213398"/>
            <a:ext cx="1643405" cy="1548727"/>
          </a:xfrm>
          <a:prstGeom prst="rect">
            <a:avLst/>
          </a:prstGeom>
        </p:spPr>
      </p:pic>
      <p:sp>
        <p:nvSpPr>
          <p:cNvPr id="16" name="Freeform 68">
            <a:extLst>
              <a:ext uri="{FF2B5EF4-FFF2-40B4-BE49-F238E27FC236}">
                <a16:creationId xmlns:a16="http://schemas.microsoft.com/office/drawing/2014/main" id="{32BA8EA8-C1B6-4309-B674-F9F399B96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12701"/>
            <a:ext cx="4942589" cy="3945299"/>
          </a:xfrm>
          <a:custGeom>
            <a:avLst/>
            <a:gdLst>
              <a:gd name="connsiteX0" fmla="*/ 2223943 w 4942589"/>
              <a:gd name="connsiteY0" fmla="*/ 0 h 3945299"/>
              <a:gd name="connsiteX1" fmla="*/ 4942589 w 4942589"/>
              <a:gd name="connsiteY1" fmla="*/ 2718646 h 3945299"/>
              <a:gd name="connsiteX2" fmla="*/ 4728945 w 4942589"/>
              <a:gd name="connsiteY2" fmla="*/ 3776866 h 3945299"/>
              <a:gd name="connsiteX3" fmla="*/ 4647806 w 4942589"/>
              <a:gd name="connsiteY3" fmla="*/ 3945299 h 3945299"/>
              <a:gd name="connsiteX4" fmla="*/ 0 w 4942589"/>
              <a:gd name="connsiteY4" fmla="*/ 3945299 h 3945299"/>
              <a:gd name="connsiteX5" fmla="*/ 0 w 4942589"/>
              <a:gd name="connsiteY5" fmla="*/ 1157971 h 3945299"/>
              <a:gd name="connsiteX6" fmla="*/ 126104 w 4942589"/>
              <a:gd name="connsiteY6" fmla="*/ 989335 h 3945299"/>
              <a:gd name="connsiteX7" fmla="*/ 2223943 w 4942589"/>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2589" h="3945299">
                <a:moveTo>
                  <a:pt x="2223943" y="0"/>
                </a:moveTo>
                <a:cubicBezTo>
                  <a:pt x="3725410" y="0"/>
                  <a:pt x="4942589" y="1217179"/>
                  <a:pt x="4942589" y="2718646"/>
                </a:cubicBezTo>
                <a:cubicBezTo>
                  <a:pt x="4942589" y="3094013"/>
                  <a:pt x="4866516" y="3451612"/>
                  <a:pt x="4728945" y="3776866"/>
                </a:cubicBezTo>
                <a:lnTo>
                  <a:pt x="4647806" y="3945299"/>
                </a:lnTo>
                <a:lnTo>
                  <a:pt x="0" y="3945299"/>
                </a:lnTo>
                <a:lnTo>
                  <a:pt x="0" y="1157971"/>
                </a:lnTo>
                <a:lnTo>
                  <a:pt x="126104" y="989335"/>
                </a:lnTo>
                <a:cubicBezTo>
                  <a:pt x="624744" y="385123"/>
                  <a:pt x="1379368" y="0"/>
                  <a:pt x="2223943"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4166C216-F7B3-4475-9256-BE1FDE9F7BA9}"/>
              </a:ext>
            </a:extLst>
          </p:cNvPr>
          <p:cNvPicPr/>
          <p:nvPr/>
        </p:nvPicPr>
        <p:blipFill>
          <a:blip r:embed="rId4">
            <a:extLst>
              <a:ext uri="{28A0092B-C50C-407E-A947-70E740481C1C}">
                <a14:useLocalDpi xmlns:a14="http://schemas.microsoft.com/office/drawing/2010/main" val="0"/>
              </a:ext>
            </a:extLst>
          </a:blip>
          <a:stretch>
            <a:fillRect/>
          </a:stretch>
        </p:blipFill>
        <p:spPr>
          <a:xfrm>
            <a:off x="872552" y="3609976"/>
            <a:ext cx="2861248" cy="2935768"/>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D79576-B7AA-4E17-8ECB-199F30547FDA}"/>
                  </a:ext>
                </a:extLst>
              </p:cNvPr>
              <p:cNvSpPr>
                <a:spLocks noGrp="1"/>
              </p:cNvSpPr>
              <p:nvPr>
                <p:ph idx="1"/>
              </p:nvPr>
            </p:nvSpPr>
            <p:spPr>
              <a:xfrm>
                <a:off x="5286375" y="1762126"/>
                <a:ext cx="5781777" cy="4298846"/>
              </a:xfrm>
            </p:spPr>
            <p:txBody>
              <a:bodyPr anchor="ctr">
                <a:normAutofit lnSpcReduction="10000"/>
              </a:bodyPr>
              <a:lstStyle/>
              <a:p>
                <a:pPr marL="0" indent="0" algn="r" rtl="1">
                  <a:buNone/>
                </a:pPr>
                <a:endParaRPr lang="he-IL" sz="2000" b="1" i="1" dirty="0">
                  <a:solidFill>
                    <a:srgbClr val="000000"/>
                  </a:solidFill>
                  <a:effectLst/>
                  <a:latin typeface="Cambria Math" panose="02040503050406030204" pitchFamily="18" charset="0"/>
                  <a:ea typeface="Calibri" panose="020F0502020204030204" pitchFamily="34" charset="0"/>
                  <a:cs typeface="Arial" panose="020B0604020202020204" pitchFamily="34" charset="0"/>
                </a:endParaRPr>
              </a:p>
              <a:p>
                <a:pPr marL="0" indent="0" algn="r" rtl="1">
                  <a:buNone/>
                </a:pPr>
                <a14:m>
                  <m:oMathPara xmlns:m="http://schemas.openxmlformats.org/officeDocument/2006/math">
                    <m:oMathParaPr>
                      <m:jc m:val="center"/>
                    </m:oMathParaPr>
                    <m:oMath xmlns:m="http://schemas.openxmlformats.org/officeDocument/2006/math">
                      <m:r>
                        <a:rPr lang="en-US" sz="2000" b="1"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𝑰</m:t>
                      </m:r>
                      <m:d>
                        <m:dPr>
                          <m:ctrlPr>
                            <a:rPr lang="en-US" sz="2000" b="1" i="1">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dPr>
                        <m:e>
                          <m:r>
                            <a:rPr lang="en-US" sz="2000" b="1"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𝒓</m:t>
                          </m:r>
                        </m:e>
                      </m:d>
                      <m:r>
                        <a:rPr lang="en-US" sz="2000" b="1" i="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r>
                        <a:rPr lang="en-US" sz="2000" b="1"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𝑨</m:t>
                      </m:r>
                      <m:r>
                        <a:rPr lang="en-US" sz="2000" b="1"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US" sz="2000" b="1"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𝐬𝐢𝐧</m:t>
                      </m:r>
                      <m:r>
                        <a:rPr lang="en-US" sz="2000" b="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r>
                        <a:rPr lang="en-US" sz="2000" b="1" i="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r>
                        <a:rPr lang="en-US" sz="2000" b="1"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𝒌</m:t>
                      </m:r>
                      <m:r>
                        <a:rPr lang="en-US" sz="2000" b="1" i="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r>
                        <a:rPr lang="en-US" sz="2000" b="1"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𝒓</m:t>
                      </m:r>
                      <m:r>
                        <a:rPr lang="en-US" sz="2000" b="1"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US" sz="2000" b="1"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𝝋</m:t>
                      </m:r>
                      <m:r>
                        <a:rPr lang="en-US" sz="2000" b="1" i="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oMath>
                  </m:oMathPara>
                </a14:m>
                <a:endPar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lgn="r" rtl="1">
                  <a:buNone/>
                </a:pPr>
                <a:endPar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gn="r" rtl="1">
                  <a:spcBef>
                    <a:spcPts val="0"/>
                  </a:spcBef>
                  <a:spcAft>
                    <a:spcPts val="1000"/>
                  </a:spcAft>
                  <a:buNone/>
                </a:pPr>
                <a:r>
                  <a:rPr lang="he-IL" sz="2000" dirty="0">
                    <a:solidFill>
                      <a:srgbClr val="000000"/>
                    </a:solidFill>
                    <a:effectLst/>
                    <a:latin typeface="Calibri" panose="020F0502020204030204" pitchFamily="34" charset="0"/>
                    <a:ea typeface="Calibri" panose="020F0502020204030204" pitchFamily="34" charset="0"/>
                    <a:cs typeface="David" panose="020E0502060401010101" pitchFamily="34" charset="-79"/>
                  </a:rPr>
                  <a:t>האוריינטציה של וקטור </a:t>
                </a:r>
                <a:r>
                  <a:rPr lang="en-US" sz="2000" dirty="0">
                    <a:solidFill>
                      <a:srgbClr val="000000"/>
                    </a:solidFill>
                    <a:effectLst/>
                    <a:latin typeface="David" panose="020E0502060401010101" pitchFamily="34" charset="-79"/>
                    <a:ea typeface="Calibri" panose="020F0502020204030204" pitchFamily="34" charset="0"/>
                    <a:cs typeface="Calibri" panose="020F0502020204030204" pitchFamily="34" charset="0"/>
                  </a:rPr>
                  <a:t>k</a:t>
                </a:r>
                <a:r>
                  <a:rPr lang="he-IL" sz="2000" dirty="0">
                    <a:solidFill>
                      <a:srgbClr val="000000"/>
                    </a:solidFill>
                    <a:effectLst/>
                    <a:latin typeface="Calibri" panose="020F0502020204030204" pitchFamily="34" charset="0"/>
                    <a:ea typeface="Calibri" panose="020F0502020204030204" pitchFamily="34" charset="0"/>
                    <a:cs typeface="David" panose="020E0502060401010101" pitchFamily="34" charset="-79"/>
                  </a:rPr>
                  <a:t> מספרת את התפשטות גל הסינוס ואורך וקטור </a:t>
                </a:r>
                <a:r>
                  <a:rPr lang="en-US" sz="2000" dirty="0">
                    <a:solidFill>
                      <a:srgbClr val="000000"/>
                    </a:solidFill>
                    <a:effectLst/>
                    <a:latin typeface="David" panose="020E0502060401010101" pitchFamily="34" charset="-79"/>
                    <a:ea typeface="Calibri" panose="020F0502020204030204" pitchFamily="34" charset="0"/>
                    <a:cs typeface="Calibri" panose="020F0502020204030204" pitchFamily="34" charset="0"/>
                  </a:rPr>
                  <a:t>k</a:t>
                </a:r>
                <a:r>
                  <a:rPr lang="he-IL" sz="2000" dirty="0">
                    <a:solidFill>
                      <a:srgbClr val="000000"/>
                    </a:solidFill>
                    <a:effectLst/>
                    <a:latin typeface="Calibri" panose="020F0502020204030204" pitchFamily="34" charset="0"/>
                    <a:ea typeface="Calibri" panose="020F0502020204030204" pitchFamily="34" charset="0"/>
                    <a:cs typeface="David" panose="020E0502060401010101" pitchFamily="34" charset="-79"/>
                  </a:rPr>
                  <a:t> הוא למעשה התדר של גל הסינוס. כך שה- </a:t>
                </a:r>
                <a:r>
                  <a:rPr lang="en-US" sz="2000" dirty="0">
                    <a:solidFill>
                      <a:srgbClr val="000000"/>
                    </a:solidFill>
                    <a:effectLst/>
                    <a:latin typeface="David" panose="020E0502060401010101" pitchFamily="34" charset="-79"/>
                    <a:ea typeface="Calibri" panose="020F0502020204030204" pitchFamily="34" charset="0"/>
                    <a:cs typeface="Calibri" panose="020F0502020204030204" pitchFamily="34" charset="0"/>
                  </a:rPr>
                  <a:t>k</a:t>
                </a:r>
                <a:r>
                  <a:rPr lang="he-IL" sz="2000" dirty="0">
                    <a:solidFill>
                      <a:srgbClr val="000000"/>
                    </a:solidFill>
                    <a:effectLst/>
                    <a:latin typeface="Calibri" panose="020F0502020204030204" pitchFamily="34" charset="0"/>
                    <a:ea typeface="Calibri" panose="020F0502020204030204" pitchFamily="34" charset="0"/>
                    <a:cs typeface="David" panose="020E0502060401010101" pitchFamily="34" charset="-79"/>
                  </a:rPr>
                  <a:t> מייצג את </a:t>
                </a:r>
                <a:r>
                  <a:rPr lang="en-US" sz="2000" dirty="0">
                    <a:solidFill>
                      <a:srgbClr val="000000"/>
                    </a:solidFill>
                    <a:effectLst/>
                    <a:latin typeface="David" panose="020E0502060401010101" pitchFamily="34" charset="-79"/>
                    <a:ea typeface="Calibri" panose="020F0502020204030204" pitchFamily="34" charset="0"/>
                    <a:cs typeface="Calibri" panose="020F0502020204030204" pitchFamily="34" charset="0"/>
                  </a:rPr>
                  <a:t>f</a:t>
                </a:r>
                <a:r>
                  <a:rPr lang="he-IL" sz="2000" dirty="0">
                    <a:solidFill>
                      <a:srgbClr val="000000"/>
                    </a:solidFill>
                    <a:effectLst/>
                    <a:latin typeface="Calibri" panose="020F0502020204030204" pitchFamily="34" charset="0"/>
                    <a:ea typeface="Calibri" panose="020F0502020204030204" pitchFamily="34" charset="0"/>
                    <a:cs typeface="David" panose="020E0502060401010101" pitchFamily="34" charset="-79"/>
                  </a:rPr>
                  <a:t> ו- </a:t>
                </a:r>
                <a:r>
                  <a:rPr lang="he-IL"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ϕ.</a:t>
                </a:r>
                <a:endPar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gn="r" rtl="1">
                  <a:spcBef>
                    <a:spcPts val="0"/>
                  </a:spcBef>
                  <a:spcAft>
                    <a:spcPts val="1000"/>
                  </a:spcAft>
                  <a:buNone/>
                </a:pPr>
                <a:r>
                  <a:rPr lang="he-IL" sz="2000" dirty="0">
                    <a:solidFill>
                      <a:srgbClr val="000000"/>
                    </a:solidFill>
                    <a:effectLst/>
                    <a:latin typeface="Calibri" panose="020F0502020204030204" pitchFamily="34" charset="0"/>
                    <a:ea typeface="Calibri" panose="020F0502020204030204" pitchFamily="34" charset="0"/>
                    <a:cs typeface="David" panose="020E0502060401010101" pitchFamily="34" charset="-79"/>
                  </a:rPr>
                  <a:t>לכל נקודה במישור ה- </a:t>
                </a:r>
                <a:r>
                  <a:rPr lang="en-US" sz="2000" dirty="0" err="1">
                    <a:solidFill>
                      <a:srgbClr val="000000"/>
                    </a:solidFill>
                    <a:effectLst/>
                    <a:latin typeface="David" panose="020E0502060401010101" pitchFamily="34" charset="-79"/>
                    <a:ea typeface="Calibri" panose="020F0502020204030204" pitchFamily="34" charset="0"/>
                    <a:cs typeface="Calibri" panose="020F0502020204030204" pitchFamily="34" charset="0"/>
                  </a:rPr>
                  <a:t>kx-ky</a:t>
                </a:r>
                <a:r>
                  <a:rPr lang="he-IL" sz="2000" dirty="0">
                    <a:solidFill>
                      <a:srgbClr val="000000"/>
                    </a:solidFill>
                    <a:effectLst/>
                    <a:latin typeface="Calibri" panose="020F0502020204030204" pitchFamily="34" charset="0"/>
                    <a:ea typeface="Calibri" panose="020F0502020204030204" pitchFamily="34" charset="0"/>
                    <a:cs typeface="David" panose="020E0502060401010101" pitchFamily="34" charset="-79"/>
                  </a:rPr>
                  <a:t> יכולים להיות לנו שני ערכים, האחד מתאר את המשרעת של גל הסינוס </a:t>
                </a:r>
                <a:r>
                  <a:rPr lang="en-US" sz="2000" dirty="0">
                    <a:solidFill>
                      <a:srgbClr val="000000"/>
                    </a:solidFill>
                    <a:effectLst/>
                    <a:latin typeface="David" panose="020E0502060401010101" pitchFamily="34" charset="-79"/>
                    <a:ea typeface="Calibri" panose="020F0502020204030204" pitchFamily="34" charset="0"/>
                    <a:cs typeface="Calibri" panose="020F0502020204030204" pitchFamily="34" charset="0"/>
                  </a:rPr>
                  <a:t>A (k)</a:t>
                </a:r>
                <a:r>
                  <a:rPr lang="he-IL" sz="2000" dirty="0">
                    <a:solidFill>
                      <a:srgbClr val="000000"/>
                    </a:solidFill>
                    <a:effectLst/>
                    <a:latin typeface="Calibri" panose="020F0502020204030204" pitchFamily="34" charset="0"/>
                    <a:ea typeface="Calibri" panose="020F0502020204030204" pitchFamily="34" charset="0"/>
                    <a:cs typeface="David" panose="020E0502060401010101" pitchFamily="34" charset="-79"/>
                  </a:rPr>
                  <a:t> והשנייה מתארת </a:t>
                </a:r>
                <a:r>
                  <a:rPr lang="he-IL" sz="20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a:t>
                </a:r>
                <a:r>
                  <a:rPr lang="he-IL" sz="2000" dirty="0">
                    <a:solidFill>
                      <a:srgbClr val="000000"/>
                    </a:solidFill>
                    <a:effectLst/>
                    <a:latin typeface="Calibri" panose="020F0502020204030204" pitchFamily="34" charset="0"/>
                    <a:ea typeface="Calibri" panose="020F0502020204030204" pitchFamily="34" charset="0"/>
                    <a:cs typeface="David" panose="020E0502060401010101" pitchFamily="34" charset="-79"/>
                  </a:rPr>
                  <a:t>את הפאזה של גל הסינוס </a:t>
                </a:r>
                <a:r>
                  <a:rPr lang="he-IL" sz="2000" dirty="0">
                    <a:solidFill>
                      <a:srgbClr val="000000"/>
                    </a:solidFill>
                    <a:effectLst/>
                    <a:latin typeface="David" panose="020E0502060401010101" pitchFamily="34" charset="-79"/>
                    <a:ea typeface="Calibri" panose="020F0502020204030204" pitchFamily="34" charset="0"/>
                    <a:cs typeface="Arial" panose="020B0604020202020204" pitchFamily="34" charset="0"/>
                  </a:rPr>
                  <a:t> </a:t>
                </a:r>
                <a:r>
                  <a:rPr lang="en-US" sz="20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(k)</a:t>
                </a: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he-IL"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ϕ</a:t>
                </a:r>
                <a:r>
                  <a:rPr lang="he-IL" sz="20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gn="r" rtl="1">
                  <a:spcBef>
                    <a:spcPts val="0"/>
                  </a:spcBef>
                  <a:spcAft>
                    <a:spcPts val="1000"/>
                  </a:spcAft>
                  <a:buNone/>
                </a:pPr>
                <a:r>
                  <a:rPr lang="he-IL" sz="2000" dirty="0">
                    <a:solidFill>
                      <a:srgbClr val="000000"/>
                    </a:solidFill>
                    <a:effectLst/>
                    <a:latin typeface="Calibri" panose="020F0502020204030204" pitchFamily="34" charset="0"/>
                    <a:ea typeface="Calibri" panose="020F0502020204030204" pitchFamily="34" charset="0"/>
                    <a:cs typeface="David" panose="020E0502060401010101" pitchFamily="34" charset="-79"/>
                  </a:rPr>
                  <a:t>ומכיוון שמדובר במישור דו ממדי אנו יכולים לצייר אותם לתמונה.</a:t>
                </a:r>
                <a:endPar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gn="r" rtl="1">
                  <a:spcBef>
                    <a:spcPts val="0"/>
                  </a:spcBef>
                  <a:spcAft>
                    <a:spcPts val="1000"/>
                  </a:spcAft>
                  <a:buNone/>
                </a:pPr>
                <a:r>
                  <a:rPr lang="he-IL" sz="2000" dirty="0">
                    <a:solidFill>
                      <a:srgbClr val="000000"/>
                    </a:solidFill>
                    <a:effectLst/>
                    <a:latin typeface="Calibri" panose="020F0502020204030204" pitchFamily="34" charset="0"/>
                    <a:ea typeface="Calibri" panose="020F0502020204030204" pitchFamily="34" charset="0"/>
                    <a:cs typeface="David" panose="020E0502060401010101" pitchFamily="34" charset="-79"/>
                  </a:rPr>
                  <a:t>בתמונה למטה מתוארים הרבה גלי סינוס שונים ומשונים שלכל אחד מהם תדירות וכיוון, הערך של כל אחד מתאר את המשרעת </a:t>
                </a:r>
                <a:r>
                  <a:rPr lang="en-US" sz="2000" dirty="0">
                    <a:solidFill>
                      <a:srgbClr val="000000"/>
                    </a:solidFill>
                    <a:effectLst/>
                    <a:latin typeface="David" panose="020E0502060401010101" pitchFamily="34" charset="-79"/>
                    <a:ea typeface="Calibri" panose="020F0502020204030204" pitchFamily="34" charset="0"/>
                    <a:cs typeface="Calibri" panose="020F0502020204030204" pitchFamily="34" charset="0"/>
                  </a:rPr>
                  <a:t>A</a:t>
                </a:r>
                <a:r>
                  <a:rPr lang="he-IL" sz="2000" dirty="0">
                    <a:solidFill>
                      <a:srgbClr val="000000"/>
                    </a:solidFill>
                    <a:effectLst/>
                    <a:latin typeface="Calibri" panose="020F0502020204030204" pitchFamily="34" charset="0"/>
                    <a:ea typeface="Calibri" panose="020F0502020204030204" pitchFamily="34" charset="0"/>
                    <a:cs typeface="David" panose="020E0502060401010101" pitchFamily="34" charset="-79"/>
                  </a:rPr>
                  <a:t> והפאזה </a:t>
                </a:r>
                <a:r>
                  <a:rPr lang="he-IL" sz="2000" dirty="0">
                    <a:solidFill>
                      <a:srgbClr val="000000"/>
                    </a:solidFill>
                    <a:effectLst/>
                    <a:latin typeface="David" panose="020E0502060401010101" pitchFamily="34" charset="-79"/>
                    <a:ea typeface="Calibri" panose="020F0502020204030204" pitchFamily="34" charset="0"/>
                    <a:cs typeface="Arial" panose="020B0604020202020204" pitchFamily="34" charset="0"/>
                  </a:rPr>
                  <a:t> </a:t>
                </a:r>
                <a:r>
                  <a:rPr lang="he-IL"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ϕ.</a:t>
                </a:r>
                <a:endPar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r" rtl="1"/>
                <a:endParaRPr lang="en-US" sz="2000" dirty="0">
                  <a:solidFill>
                    <a:srgbClr val="000000"/>
                  </a:solidFill>
                </a:endParaRPr>
              </a:p>
            </p:txBody>
          </p:sp>
        </mc:Choice>
        <mc:Fallback xmlns="">
          <p:sp>
            <p:nvSpPr>
              <p:cNvPr id="3" name="Content Placeholder 2">
                <a:extLst>
                  <a:ext uri="{FF2B5EF4-FFF2-40B4-BE49-F238E27FC236}">
                    <a16:creationId xmlns:a16="http://schemas.microsoft.com/office/drawing/2014/main" id="{10D79576-B7AA-4E17-8ECB-199F30547FDA}"/>
                  </a:ext>
                </a:extLst>
              </p:cNvPr>
              <p:cNvSpPr>
                <a:spLocks noGrp="1" noRot="1" noChangeAspect="1" noMove="1" noResize="1" noEditPoints="1" noAdjustHandles="1" noChangeArrowheads="1" noChangeShapeType="1" noTextEdit="1"/>
              </p:cNvSpPr>
              <p:nvPr>
                <p:ph idx="1"/>
              </p:nvPr>
            </p:nvSpPr>
            <p:spPr>
              <a:xfrm>
                <a:off x="5286375" y="1762126"/>
                <a:ext cx="5781777" cy="4298846"/>
              </a:xfrm>
              <a:blipFill>
                <a:blip r:embed="rId5"/>
                <a:stretch>
                  <a:fillRect r="-1054"/>
                </a:stretch>
              </a:blipFill>
            </p:spPr>
            <p:txBody>
              <a:bodyPr/>
              <a:lstStyle/>
              <a:p>
                <a:r>
                  <a:rPr lang="en-US">
                    <a:noFill/>
                  </a:rPr>
                  <a:t> </a:t>
                </a:r>
              </a:p>
            </p:txBody>
          </p:sp>
        </mc:Fallback>
      </mc:AlternateContent>
    </p:spTree>
    <p:extLst>
      <p:ext uri="{BB962C8B-B14F-4D97-AF65-F5344CB8AC3E}">
        <p14:creationId xmlns:p14="http://schemas.microsoft.com/office/powerpoint/2010/main" val="2645547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55C278-C2C8-4191-8FA7-28B0C700D9F8}"/>
              </a:ext>
            </a:extLst>
          </p:cNvPr>
          <p:cNvSpPr>
            <a:spLocks noGrp="1"/>
          </p:cNvSpPr>
          <p:nvPr>
            <p:ph type="title"/>
          </p:nvPr>
        </p:nvSpPr>
        <p:spPr>
          <a:xfrm>
            <a:off x="838200" y="585216"/>
            <a:ext cx="10515600" cy="1325563"/>
          </a:xfrm>
        </p:spPr>
        <p:txBody>
          <a:bodyPr>
            <a:normAutofit/>
          </a:bodyPr>
          <a:lstStyle/>
          <a:p>
            <a:pPr algn="ctr" rtl="1"/>
            <a:r>
              <a:rPr lang="he-IL" dirty="0">
                <a:solidFill>
                  <a:schemeClr val="bg1"/>
                </a:solidFill>
              </a:rPr>
              <a:t>התמרת פורייה בעזרת עדשה</a:t>
            </a:r>
            <a:endParaRPr lang="en-GB" dirty="0">
              <a:solidFill>
                <a:schemeClr val="bg1"/>
              </a:solidFill>
            </a:endParaRPr>
          </a:p>
        </p:txBody>
      </p:sp>
      <p:pic>
        <p:nvPicPr>
          <p:cNvPr id="5" name="Picture 4">
            <a:extLst>
              <a:ext uri="{FF2B5EF4-FFF2-40B4-BE49-F238E27FC236}">
                <a16:creationId xmlns:a16="http://schemas.microsoft.com/office/drawing/2014/main" id="{171DF77D-8E35-4278-9C89-972CB1682D43}"/>
              </a:ext>
            </a:extLst>
          </p:cNvPr>
          <p:cNvPicPr>
            <a:picLocks noChangeAspect="1"/>
          </p:cNvPicPr>
          <p:nvPr/>
        </p:nvPicPr>
        <p:blipFill rotWithShape="1">
          <a:blip r:embed="rId2"/>
          <a:srcRect r="9699"/>
          <a:stretch/>
        </p:blipFill>
        <p:spPr>
          <a:xfrm>
            <a:off x="841248" y="2516777"/>
            <a:ext cx="5607177" cy="3660185"/>
          </a:xfrm>
          <a:prstGeom prst="rect">
            <a:avLst/>
          </a:prstGeom>
        </p:spPr>
      </p:pic>
      <p:sp>
        <p:nvSpPr>
          <p:cNvPr id="3" name="Content Placeholder 2">
            <a:extLst>
              <a:ext uri="{FF2B5EF4-FFF2-40B4-BE49-F238E27FC236}">
                <a16:creationId xmlns:a16="http://schemas.microsoft.com/office/drawing/2014/main" id="{9FD5E821-E482-4C39-8EA2-3DFE3A7D6CD5}"/>
              </a:ext>
            </a:extLst>
          </p:cNvPr>
          <p:cNvSpPr>
            <a:spLocks noGrp="1"/>
          </p:cNvSpPr>
          <p:nvPr>
            <p:ph idx="1"/>
          </p:nvPr>
        </p:nvSpPr>
        <p:spPr>
          <a:xfrm>
            <a:off x="6591300" y="2516777"/>
            <a:ext cx="4759452" cy="3660185"/>
          </a:xfrm>
        </p:spPr>
        <p:txBody>
          <a:bodyPr anchor="ctr">
            <a:normAutofit/>
          </a:bodyPr>
          <a:lstStyle/>
          <a:p>
            <a:pPr marL="0" marR="0" algn="just" rtl="1">
              <a:lnSpc>
                <a:spcPct val="115000"/>
              </a:lnSpc>
              <a:spcBef>
                <a:spcPts val="0"/>
              </a:spcBef>
              <a:spcAft>
                <a:spcPts val="1000"/>
              </a:spcAft>
            </a:pPr>
            <a:r>
              <a:rPr lang="he-IL" sz="1800" dirty="0">
                <a:effectLst/>
                <a:latin typeface="Calibri" panose="020F0502020204030204" pitchFamily="34" charset="0"/>
                <a:ea typeface="Calibri" panose="020F0502020204030204" pitchFamily="34" charset="0"/>
                <a:cs typeface="David" panose="020E0502060401010101" pitchFamily="34" charset="-79"/>
              </a:rPr>
              <a:t>העדשה עושה לנו פורייה טרנספורמציה, מה שהיא עושה זה להפוך את גלי האור עם זוויות ספציפיות לתחום התדר שנמצא כאן </a:t>
            </a:r>
            <a:r>
              <a:rPr lang="he-IL" sz="1800" dirty="0">
                <a:effectLst/>
                <a:latin typeface="David" panose="020E0502060401010101" pitchFamily="34" charset="-79"/>
                <a:ea typeface="Calibri" panose="020F0502020204030204" pitchFamily="34" charset="0"/>
                <a:cs typeface="Calibri" panose="020F0502020204030204" pitchFamily="34" charset="0"/>
              </a:rPr>
              <a:t>ב</a:t>
            </a:r>
            <a:r>
              <a:rPr lang="he-IL" sz="1800" dirty="0">
                <a:effectLst/>
                <a:latin typeface="Calibri" panose="020F0502020204030204" pitchFamily="34" charset="0"/>
                <a:ea typeface="Calibri" panose="020F0502020204030204" pitchFamily="34" charset="0"/>
                <a:cs typeface="David" panose="020E0502060401010101" pitchFamily="34" charset="-79"/>
              </a:rPr>
              <a:t>- </a:t>
            </a:r>
            <a:r>
              <a:rPr lang="en-US" sz="1800" dirty="0">
                <a:effectLst/>
                <a:latin typeface="David" panose="020E0502060401010101" pitchFamily="34" charset="-79"/>
                <a:ea typeface="Calibri" panose="020F0502020204030204" pitchFamily="34" charset="0"/>
                <a:cs typeface="Calibri" panose="020F0502020204030204" pitchFamily="34" charset="0"/>
              </a:rPr>
              <a:t>g(</a:t>
            </a:r>
            <a:r>
              <a:rPr lang="en-US" sz="1800" dirty="0" err="1">
                <a:effectLst/>
                <a:latin typeface="David" panose="020E0502060401010101" pitchFamily="34" charset="-79"/>
                <a:ea typeface="Calibri" panose="020F0502020204030204" pitchFamily="34" charset="0"/>
                <a:cs typeface="Calibri" panose="020F0502020204030204" pitchFamily="34" charset="0"/>
              </a:rPr>
              <a:t>x,y</a:t>
            </a:r>
            <a:r>
              <a:rPr lang="en-US" sz="1800" dirty="0">
                <a:effectLst/>
                <a:latin typeface="David" panose="020E0502060401010101" pitchFamily="34" charset="-79"/>
                <a:ea typeface="Calibri" panose="020F0502020204030204" pitchFamily="34" charset="0"/>
                <a:cs typeface="Calibri" panose="020F0502020204030204" pitchFamily="34" charset="0"/>
              </a:rPr>
              <a:t>)</a:t>
            </a:r>
            <a:r>
              <a:rPr lang="he-IL" sz="1800" dirty="0">
                <a:effectLst/>
                <a:latin typeface="Calibri" panose="020F0502020204030204" pitchFamily="34" charset="0"/>
                <a:ea typeface="Calibri" panose="020F0502020204030204" pitchFamily="34" charset="0"/>
                <a:cs typeface="David" panose="020E0502060401010101" pitchFamily="34" charset="-79"/>
              </a:rPr>
              <a:t>, בתחום זה הם מופיעים כנקודות במישור פורייה. המקום </a:t>
            </a:r>
            <a:r>
              <a:rPr lang="he-IL" sz="1800" dirty="0" err="1">
                <a:effectLst/>
                <a:latin typeface="Calibri" panose="020F0502020204030204" pitchFamily="34" charset="0"/>
                <a:ea typeface="Calibri" panose="020F0502020204030204" pitchFamily="34" charset="0"/>
                <a:cs typeface="David" panose="020E0502060401010101" pitchFamily="34" charset="-79"/>
              </a:rPr>
              <a:t>והקרדינאט</a:t>
            </a:r>
            <a:r>
              <a:rPr lang="he-IL" sz="1800" dirty="0">
                <a:effectLst/>
                <a:latin typeface="Calibri" panose="020F0502020204030204" pitchFamily="34" charset="0"/>
                <a:ea typeface="Calibri" panose="020F0502020204030204" pitchFamily="34" charset="0"/>
                <a:cs typeface="David" panose="020E0502060401010101" pitchFamily="34" charset="-79"/>
              </a:rPr>
              <a:t> של כל נקודה קשורים</a:t>
            </a:r>
            <a:r>
              <a:rPr lang="he-IL" sz="1800" dirty="0">
                <a:effectLst/>
                <a:latin typeface="David" panose="020E0502060401010101" pitchFamily="34" charset="-79"/>
                <a:ea typeface="Calibri" panose="020F0502020204030204" pitchFamily="34" charset="0"/>
                <a:cs typeface="Calibri" panose="020F0502020204030204" pitchFamily="34" charset="0"/>
              </a:rPr>
              <a:t> </a:t>
            </a:r>
            <a:r>
              <a:rPr lang="he-IL" sz="1800" dirty="0">
                <a:effectLst/>
                <a:latin typeface="Calibri" panose="020F0502020204030204" pitchFamily="34" charset="0"/>
                <a:ea typeface="Calibri" panose="020F0502020204030204" pitchFamily="34" charset="0"/>
                <a:cs typeface="David" panose="020E0502060401010101" pitchFamily="34" charset="-79"/>
              </a:rPr>
              <a:t>לזווית שלו.</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gn="just" rtl="1">
              <a:lnSpc>
                <a:spcPct val="115000"/>
              </a:lnSpc>
              <a:spcBef>
                <a:spcPts val="0"/>
              </a:spcBef>
              <a:spcAft>
                <a:spcPts val="1000"/>
              </a:spcAft>
            </a:pPr>
            <a:r>
              <a:rPr lang="he-IL" sz="1800" dirty="0">
                <a:effectLst/>
                <a:latin typeface="Calibri" panose="020F0502020204030204" pitchFamily="34" charset="0"/>
                <a:ea typeface="Calibri" panose="020F0502020204030204" pitchFamily="34" charset="0"/>
                <a:cs typeface="David" panose="020E0502060401010101" pitchFamily="34" charset="-79"/>
              </a:rPr>
              <a:t>עכשיו נניח את המערכת הפוכה כך מקורות אור נמצאות ב-</a:t>
            </a:r>
            <a:r>
              <a:rPr lang="en-US" sz="1800" dirty="0">
                <a:effectLst/>
                <a:latin typeface="David" panose="020E0502060401010101" pitchFamily="34" charset="-79"/>
                <a:ea typeface="Calibri" panose="020F0502020204030204" pitchFamily="34" charset="0"/>
                <a:cs typeface="Calibri" panose="020F0502020204030204" pitchFamily="34" charset="0"/>
              </a:rPr>
              <a:t>g(</a:t>
            </a:r>
            <a:r>
              <a:rPr lang="en-US" sz="1800" dirty="0" err="1">
                <a:effectLst/>
                <a:latin typeface="David" panose="020E0502060401010101" pitchFamily="34" charset="-79"/>
                <a:ea typeface="Calibri" panose="020F0502020204030204" pitchFamily="34" charset="0"/>
                <a:cs typeface="Calibri" panose="020F0502020204030204" pitchFamily="34" charset="0"/>
              </a:rPr>
              <a:t>x,y</a:t>
            </a:r>
            <a:r>
              <a:rPr lang="en-US" sz="1800" dirty="0">
                <a:effectLst/>
                <a:latin typeface="David" panose="020E0502060401010101" pitchFamily="34" charset="-79"/>
                <a:ea typeface="Calibri" panose="020F0502020204030204" pitchFamily="34" charset="0"/>
                <a:cs typeface="Calibri" panose="020F0502020204030204" pitchFamily="34" charset="0"/>
              </a:rPr>
              <a:t>)</a:t>
            </a:r>
            <a:r>
              <a:rPr lang="he-IL" sz="1800" dirty="0">
                <a:effectLst/>
                <a:latin typeface="Calibri" panose="020F0502020204030204" pitchFamily="34" charset="0"/>
                <a:ea typeface="Calibri" panose="020F0502020204030204" pitchFamily="34" charset="0"/>
                <a:cs typeface="David" panose="020E0502060401010101" pitchFamily="34" charset="-79"/>
              </a:rPr>
              <a:t>. הקרניים מתפשטים אחורה ונוצרים את הדמות ב- </a:t>
            </a:r>
            <a:r>
              <a:rPr lang="en-US" sz="1800" dirty="0">
                <a:effectLst/>
                <a:latin typeface="David" panose="020E0502060401010101" pitchFamily="34" charset="-79"/>
                <a:ea typeface="Calibri" panose="020F0502020204030204" pitchFamily="34" charset="0"/>
                <a:cs typeface="Calibri" panose="020F0502020204030204" pitchFamily="34" charset="0"/>
              </a:rPr>
              <a:t>f(</a:t>
            </a:r>
            <a:r>
              <a:rPr lang="en-US" sz="1800" dirty="0" err="1">
                <a:effectLst/>
                <a:latin typeface="David" panose="020E0502060401010101" pitchFamily="34" charset="-79"/>
                <a:ea typeface="Calibri" panose="020F0502020204030204" pitchFamily="34" charset="0"/>
                <a:cs typeface="Calibri" panose="020F0502020204030204" pitchFamily="34" charset="0"/>
              </a:rPr>
              <a:t>x,y</a:t>
            </a:r>
            <a:r>
              <a:rPr lang="en-US" sz="1800" dirty="0">
                <a:effectLst/>
                <a:latin typeface="David" panose="020E0502060401010101" pitchFamily="34" charset="-79"/>
                <a:ea typeface="Calibri" panose="020F0502020204030204" pitchFamily="34" charset="0"/>
                <a:cs typeface="Calibri" panose="020F0502020204030204" pitchFamily="34" charset="0"/>
              </a:rPr>
              <a:t>)</a:t>
            </a:r>
            <a:r>
              <a:rPr lang="he-IL" sz="1800" dirty="0">
                <a:effectLst/>
                <a:latin typeface="Calibri" panose="020F0502020204030204" pitchFamily="34" charset="0"/>
                <a:ea typeface="Calibri" panose="020F0502020204030204" pitchFamily="34" charset="0"/>
                <a:cs typeface="David" panose="020E0502060401010101" pitchFamily="34" charset="-79"/>
              </a:rPr>
              <a:t>. זה נקרה התמרת פורייה הפוכה</a:t>
            </a:r>
            <a:r>
              <a:rPr lang="he-IL" sz="1800" dirty="0">
                <a:effectLst/>
                <a:latin typeface="David" panose="020E0502060401010101" pitchFamily="34" charset="-79"/>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indent="0" algn="r" rtl="1">
              <a:buNone/>
            </a:pPr>
            <a:endParaRPr lang="he-IL" sz="1700" dirty="0">
              <a:latin typeface="DaunPenh" panose="020B0604020202020204" pitchFamily="2" charset="0"/>
              <a:cs typeface="DaunPenh" panose="020B0604020202020204" pitchFamily="2" charset="0"/>
            </a:endParaRPr>
          </a:p>
          <a:p>
            <a:pPr algn="r" rtl="1"/>
            <a:endParaRPr lang="en-GB" sz="1700" dirty="0">
              <a:latin typeface="DaunPenh" panose="020B0604020202020204" pitchFamily="2" charset="0"/>
              <a:cs typeface="DaunPenh" panose="020B0604020202020204" pitchFamily="2" charset="0"/>
            </a:endParaRPr>
          </a:p>
        </p:txBody>
      </p:sp>
    </p:spTree>
    <p:extLst>
      <p:ext uri="{BB962C8B-B14F-4D97-AF65-F5344CB8AC3E}">
        <p14:creationId xmlns:p14="http://schemas.microsoft.com/office/powerpoint/2010/main" val="420429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7A27-079D-414C-BC85-1B7E548AFF44}"/>
              </a:ext>
            </a:extLst>
          </p:cNvPr>
          <p:cNvSpPr>
            <a:spLocks noGrp="1"/>
          </p:cNvSpPr>
          <p:nvPr>
            <p:ph type="title"/>
          </p:nvPr>
        </p:nvSpPr>
        <p:spPr/>
        <p:txBody>
          <a:bodyPr/>
          <a:lstStyle/>
          <a:p>
            <a:pPr algn="r" rtl="1"/>
            <a:r>
              <a:rPr lang="he-IL" dirty="0"/>
              <a:t>מערכת </a:t>
            </a:r>
            <a:r>
              <a:rPr lang="en-US" dirty="0"/>
              <a:t>F</a:t>
            </a:r>
            <a:r>
              <a:rPr lang="he-IL" dirty="0"/>
              <a:t>4</a:t>
            </a:r>
            <a:endParaRPr lang="en-US" dirty="0"/>
          </a:p>
        </p:txBody>
      </p:sp>
      <p:sp>
        <p:nvSpPr>
          <p:cNvPr id="7" name="Content Placeholder 6">
            <a:extLst>
              <a:ext uri="{FF2B5EF4-FFF2-40B4-BE49-F238E27FC236}">
                <a16:creationId xmlns:a16="http://schemas.microsoft.com/office/drawing/2014/main" id="{84D7211A-22EB-4837-87B6-5912267A5FAF}"/>
              </a:ext>
            </a:extLst>
          </p:cNvPr>
          <p:cNvSpPr>
            <a:spLocks noGrp="1"/>
          </p:cNvSpPr>
          <p:nvPr>
            <p:ph idx="1"/>
          </p:nvPr>
        </p:nvSpPr>
        <p:spPr>
          <a:xfrm>
            <a:off x="1227897" y="1364283"/>
            <a:ext cx="10515600" cy="4351338"/>
          </a:xfrm>
        </p:spPr>
        <p:txBody>
          <a:bodyPr/>
          <a:lstStyle/>
          <a:p>
            <a:pPr algn="just" rtl="1">
              <a:spcBef>
                <a:spcPts val="0"/>
              </a:spcBef>
              <a:spcAft>
                <a:spcPts val="1000"/>
              </a:spcAft>
            </a:pPr>
            <a:r>
              <a:rPr lang="he-IL" sz="1800" b="0" i="0" u="none" strike="noStrike" dirty="0">
                <a:solidFill>
                  <a:srgbClr val="000000"/>
                </a:solidFill>
                <a:effectLst/>
                <a:latin typeface="David" panose="020E0502060401010101" pitchFamily="34" charset="-79"/>
                <a:cs typeface="David" panose="020E0502060401010101" pitchFamily="34" charset="-79"/>
              </a:rPr>
              <a:t>המערכת הזאת כוללת שתי עדשות זהות עם מישור מוקד משותף (מישור פורייה). המפתח נמצא במישור מוקד הקדמי של העדשה הראשונה, והדמות נוצר במישור מוקד אחרוני של העדשה השנייה. המרחק בין המפתח ובין הדמות הוא </a:t>
            </a:r>
            <a:r>
              <a:rPr lang="he-IL" sz="1800" b="1" i="0" u="none" strike="noStrike" dirty="0">
                <a:solidFill>
                  <a:srgbClr val="000000"/>
                </a:solidFill>
                <a:effectLst/>
                <a:latin typeface="David" panose="020E0502060401010101" pitchFamily="34" charset="-79"/>
                <a:cs typeface="David" panose="020E0502060401010101" pitchFamily="34" charset="-79"/>
              </a:rPr>
              <a:t>4</a:t>
            </a:r>
            <a:r>
              <a:rPr lang="en-US" sz="1800" b="1" i="0" u="none" strike="noStrike" dirty="0">
                <a:solidFill>
                  <a:srgbClr val="000000"/>
                </a:solidFill>
                <a:effectLst/>
                <a:latin typeface="David" panose="020E0502060401010101" pitchFamily="34" charset="-79"/>
                <a:cs typeface="David" panose="020E0502060401010101" pitchFamily="34" charset="-79"/>
              </a:rPr>
              <a:t>F</a:t>
            </a:r>
            <a:r>
              <a:rPr lang="en-US" sz="1800" b="0" i="0" u="none" strike="noStrike" dirty="0">
                <a:solidFill>
                  <a:srgbClr val="000000"/>
                </a:solidFill>
                <a:effectLst/>
                <a:latin typeface="David" panose="020E0502060401010101" pitchFamily="34" charset="-79"/>
                <a:cs typeface="David" panose="020E0502060401010101" pitchFamily="34" charset="-79"/>
              </a:rPr>
              <a:t>. </a:t>
            </a:r>
            <a:r>
              <a:rPr lang="he-IL" sz="1800" b="0" i="0" u="none" strike="noStrike" dirty="0">
                <a:solidFill>
                  <a:srgbClr val="000000"/>
                </a:solidFill>
                <a:effectLst/>
                <a:latin typeface="David" panose="020E0502060401010101" pitchFamily="34" charset="-79"/>
                <a:cs typeface="David" panose="020E0502060401010101" pitchFamily="34" charset="-79"/>
              </a:rPr>
              <a:t>ההגדלה של מערכת שווה לאחת.</a:t>
            </a:r>
            <a:endParaRPr lang="he-IL" b="0" dirty="0">
              <a:effectLst/>
            </a:endParaRPr>
          </a:p>
          <a:p>
            <a:pPr algn="just" rtl="1">
              <a:spcBef>
                <a:spcPts val="0"/>
              </a:spcBef>
              <a:spcAft>
                <a:spcPts val="1000"/>
              </a:spcAft>
            </a:pPr>
            <a:r>
              <a:rPr lang="he-IL" sz="1800" b="0" i="0" u="none" strike="noStrike" dirty="0">
                <a:solidFill>
                  <a:srgbClr val="000000"/>
                </a:solidFill>
                <a:effectLst/>
                <a:latin typeface="David" panose="020E0502060401010101" pitchFamily="34" charset="-79"/>
                <a:cs typeface="David" panose="020E0502060401010101" pitchFamily="34" charset="-79"/>
              </a:rPr>
              <a:t>אפשר להציג את מערכת 4</a:t>
            </a:r>
            <a:r>
              <a:rPr lang="en-US" sz="1800" b="0" i="0" u="none" strike="noStrike" dirty="0">
                <a:solidFill>
                  <a:srgbClr val="000000"/>
                </a:solidFill>
                <a:effectLst/>
                <a:latin typeface="David" panose="020E0502060401010101" pitchFamily="34" charset="-79"/>
                <a:cs typeface="David" panose="020E0502060401010101" pitchFamily="34" charset="-79"/>
              </a:rPr>
              <a:t>F </a:t>
            </a:r>
            <a:r>
              <a:rPr lang="he-IL" sz="1800" b="0" i="0" u="none" strike="noStrike" dirty="0">
                <a:solidFill>
                  <a:srgbClr val="000000"/>
                </a:solidFill>
                <a:effectLst/>
                <a:latin typeface="David" panose="020E0502060401010101" pitchFamily="34" charset="-79"/>
                <a:cs typeface="David" panose="020E0502060401010101" pitchFamily="34" charset="-79"/>
              </a:rPr>
              <a:t>כמו שתי מערכות מהסניף הקודם. המערכת אחת מפיל התמרת פורייה, והשנייה -  התמרת פורייה הפוכה. </a:t>
            </a:r>
            <a:endParaRPr lang="he-IL" b="0" dirty="0">
              <a:effectLst/>
            </a:endParaRPr>
          </a:p>
          <a:p>
            <a:pPr algn="just" rtl="1">
              <a:spcBef>
                <a:spcPts val="0"/>
              </a:spcBef>
              <a:spcAft>
                <a:spcPts val="1000"/>
              </a:spcAft>
            </a:pPr>
            <a:r>
              <a:rPr lang="he-IL" sz="1800" b="0" i="0" u="none" strike="noStrike" dirty="0">
                <a:solidFill>
                  <a:srgbClr val="000000"/>
                </a:solidFill>
                <a:effectLst/>
                <a:latin typeface="David" panose="020E0502060401010101" pitchFamily="34" charset="-79"/>
                <a:cs typeface="David" panose="020E0502060401010101" pitchFamily="34" charset="-79"/>
              </a:rPr>
              <a:t>במישור פורייה יש להכניס את מסנן מרחבי </a:t>
            </a:r>
            <a:r>
              <a:rPr lang="en-US" sz="1800" b="0" i="0" u="none" strike="noStrike" dirty="0">
                <a:solidFill>
                  <a:srgbClr val="000000"/>
                </a:solidFill>
                <a:effectLst/>
                <a:latin typeface="David" panose="020E0502060401010101" pitchFamily="34" charset="-79"/>
                <a:cs typeface="David" panose="020E0502060401010101" pitchFamily="34" charset="-79"/>
              </a:rPr>
              <a:t>p(</a:t>
            </a:r>
            <a:r>
              <a:rPr lang="en-US" sz="1800" b="0" i="0" u="none" strike="noStrike" dirty="0" err="1">
                <a:solidFill>
                  <a:srgbClr val="000000"/>
                </a:solidFill>
                <a:effectLst/>
                <a:latin typeface="David" panose="020E0502060401010101" pitchFamily="34" charset="-79"/>
                <a:cs typeface="David" panose="020E0502060401010101" pitchFamily="34" charset="-79"/>
              </a:rPr>
              <a:t>x,y</a:t>
            </a:r>
            <a:r>
              <a:rPr lang="en-US" sz="1800" b="0" i="0" u="none" strike="noStrike" dirty="0">
                <a:solidFill>
                  <a:srgbClr val="000000"/>
                </a:solidFill>
                <a:effectLst/>
                <a:latin typeface="David" panose="020E0502060401010101" pitchFamily="34" charset="-79"/>
                <a:cs typeface="David" panose="020E0502060401010101" pitchFamily="34" charset="-79"/>
              </a:rPr>
              <a:t>)</a:t>
            </a:r>
            <a:r>
              <a:rPr lang="he-IL" sz="1800" b="0" i="0" u="none" strike="noStrike" dirty="0">
                <a:solidFill>
                  <a:srgbClr val="000000"/>
                </a:solidFill>
                <a:effectLst/>
                <a:latin typeface="David" panose="020E0502060401010101" pitchFamily="34" charset="-79"/>
                <a:cs typeface="David" panose="020E0502060401010101" pitchFamily="34" charset="-79"/>
              </a:rPr>
              <a:t>.</a:t>
            </a:r>
          </a:p>
          <a:p>
            <a:pPr algn="just" rtl="1">
              <a:spcBef>
                <a:spcPts val="0"/>
              </a:spcBef>
              <a:spcAft>
                <a:spcPts val="1000"/>
              </a:spcAft>
            </a:pPr>
            <a:endParaRPr lang="he-IL" sz="1800" b="0" i="0" u="none" strike="noStrike" dirty="0">
              <a:solidFill>
                <a:srgbClr val="000000"/>
              </a:solidFill>
              <a:effectLst/>
              <a:latin typeface="David" panose="020E0502060401010101" pitchFamily="34" charset="-79"/>
              <a:cs typeface="David" panose="020E0502060401010101" pitchFamily="34" charset="-79"/>
            </a:endParaRPr>
          </a:p>
          <a:p>
            <a:pPr marL="0" indent="0">
              <a:buNone/>
            </a:pPr>
            <a:br>
              <a:rPr lang="en-US" dirty="0"/>
            </a:br>
            <a:br>
              <a:rPr lang="he-IL" dirty="0"/>
            </a:br>
            <a:endParaRPr lang="en-US" dirty="0"/>
          </a:p>
        </p:txBody>
      </p:sp>
      <p:pic>
        <p:nvPicPr>
          <p:cNvPr id="1029" name="Picture 5">
            <a:extLst>
              <a:ext uri="{FF2B5EF4-FFF2-40B4-BE49-F238E27FC236}">
                <a16:creationId xmlns:a16="http://schemas.microsoft.com/office/drawing/2014/main" id="{A9502B29-0704-4FFD-860A-F357FBC56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3485" y="3539952"/>
            <a:ext cx="5276850"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581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0152BE-220B-4EF9-B6EA-514D2935AABD}"/>
              </a:ext>
            </a:extLst>
          </p:cNvPr>
          <p:cNvPicPr/>
          <p:nvPr/>
        </p:nvPicPr>
        <p:blipFill rotWithShape="1">
          <a:blip r:embed="rId2"/>
          <a:srcRect l="4412" r="1697" b="6422"/>
          <a:stretch/>
        </p:blipFill>
        <p:spPr>
          <a:xfrm>
            <a:off x="393700" y="813375"/>
            <a:ext cx="11404600" cy="5866825"/>
          </a:xfrm>
          <a:prstGeom prst="rect">
            <a:avLst/>
          </a:prstGeom>
        </p:spPr>
      </p:pic>
      <p:sp>
        <p:nvSpPr>
          <p:cNvPr id="7" name="TextBox 6">
            <a:extLst>
              <a:ext uri="{FF2B5EF4-FFF2-40B4-BE49-F238E27FC236}">
                <a16:creationId xmlns:a16="http://schemas.microsoft.com/office/drawing/2014/main" id="{53E8F67C-B9C4-4559-B5A2-409332A8B652}"/>
              </a:ext>
            </a:extLst>
          </p:cNvPr>
          <p:cNvSpPr txBox="1"/>
          <p:nvPr/>
        </p:nvSpPr>
        <p:spPr>
          <a:xfrm>
            <a:off x="749300" y="228600"/>
            <a:ext cx="11049000" cy="584775"/>
          </a:xfrm>
          <a:prstGeom prst="rect">
            <a:avLst/>
          </a:prstGeom>
          <a:noFill/>
        </p:spPr>
        <p:txBody>
          <a:bodyPr wrap="square" rtlCol="0">
            <a:spAutoFit/>
          </a:bodyPr>
          <a:lstStyle/>
          <a:p>
            <a:pPr algn="r" rtl="1"/>
            <a:r>
              <a:rPr lang="he-IL" sz="3200" b="1"/>
              <a:t>המערכת שבנינו</a:t>
            </a:r>
            <a:endParaRPr lang="en-US" sz="3200" b="1" dirty="0"/>
          </a:p>
        </p:txBody>
      </p:sp>
    </p:spTree>
    <p:extLst>
      <p:ext uri="{BB962C8B-B14F-4D97-AF65-F5344CB8AC3E}">
        <p14:creationId xmlns:p14="http://schemas.microsoft.com/office/powerpoint/2010/main" val="2699130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صورة 605" descr="صورة تحتوي على داخلي, منضدة, غرفة, حي&#10;&#10;تم إنشاء الوصف تلقائياً">
            <a:extLst>
              <a:ext uri="{FF2B5EF4-FFF2-40B4-BE49-F238E27FC236}">
                <a16:creationId xmlns:a16="http://schemas.microsoft.com/office/drawing/2014/main" id="{8E95F324-2116-42BF-9BAE-55D1B77A148B}"/>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r="19788" b="-2"/>
          <a:stretch/>
        </p:blipFill>
        <p:spPr>
          <a:xfrm rot="5400000">
            <a:off x="-897021" y="1540486"/>
            <a:ext cx="6214533" cy="3777025"/>
          </a:xfrm>
          <a:prstGeom prst="rect">
            <a:avLst/>
          </a:prstGeom>
        </p:spPr>
      </p:pic>
      <p:pic>
        <p:nvPicPr>
          <p:cNvPr id="6" name="Picture 5" descr="A picture containing table, room&#10;&#10;Description automatically generated">
            <a:extLst>
              <a:ext uri="{FF2B5EF4-FFF2-40B4-BE49-F238E27FC236}">
                <a16:creationId xmlns:a16="http://schemas.microsoft.com/office/drawing/2014/main" id="{A6A9C073-356F-4A6F-A272-BB0147079D28}"/>
              </a:ext>
            </a:extLst>
          </p:cNvPr>
          <p:cNvPicPr/>
          <p:nvPr/>
        </p:nvPicPr>
        <p:blipFill rotWithShape="1">
          <a:blip r:embed="rId3" cstate="print">
            <a:extLst>
              <a:ext uri="{28A0092B-C50C-407E-A947-70E740481C1C}">
                <a14:useLocalDpi xmlns:a14="http://schemas.microsoft.com/office/drawing/2010/main" val="0"/>
              </a:ext>
            </a:extLst>
          </a:blip>
          <a:srcRect l="6660" r="14499" b="1"/>
          <a:stretch/>
        </p:blipFill>
        <p:spPr>
          <a:xfrm rot="16200000">
            <a:off x="2988733" y="1517536"/>
            <a:ext cx="6214533" cy="3822924"/>
          </a:xfrm>
          <a:prstGeom prst="rect">
            <a:avLst/>
          </a:prstGeom>
        </p:spPr>
      </p:pic>
      <p:pic>
        <p:nvPicPr>
          <p:cNvPr id="5" name="Picture 4" descr="A picture containing indoor, man, table, kitchen&#10;&#10;Description automatically generated">
            <a:extLst>
              <a:ext uri="{FF2B5EF4-FFF2-40B4-BE49-F238E27FC236}">
                <a16:creationId xmlns:a16="http://schemas.microsoft.com/office/drawing/2014/main" id="{A1EC64F3-8073-4B1A-9895-60CD926D7AD3}"/>
              </a:ext>
            </a:extLst>
          </p:cNvPr>
          <p:cNvPicPr/>
          <p:nvPr/>
        </p:nvPicPr>
        <p:blipFill rotWithShape="1">
          <a:blip r:embed="rId4" cstate="print">
            <a:extLst>
              <a:ext uri="{28A0092B-C50C-407E-A947-70E740481C1C}">
                <a14:useLocalDpi xmlns:a14="http://schemas.microsoft.com/office/drawing/2010/main" val="0"/>
              </a:ext>
            </a:extLst>
          </a:blip>
          <a:srcRect r="-2" b="11141"/>
          <a:stretch/>
        </p:blipFill>
        <p:spPr>
          <a:xfrm rot="5400000">
            <a:off x="6871703" y="1537701"/>
            <a:ext cx="6214533" cy="3782595"/>
          </a:xfrm>
          <a:prstGeom prst="rect">
            <a:avLst/>
          </a:prstGeom>
        </p:spPr>
      </p:pic>
    </p:spTree>
    <p:extLst>
      <p:ext uri="{BB962C8B-B14F-4D97-AF65-F5344CB8AC3E}">
        <p14:creationId xmlns:p14="http://schemas.microsoft.com/office/powerpoint/2010/main" val="3731658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1416C5-A421-4E26-A888-0A811A7BE08D}"/>
              </a:ext>
            </a:extLst>
          </p:cNvPr>
          <p:cNvSpPr>
            <a:spLocks noGrp="1"/>
          </p:cNvSpPr>
          <p:nvPr>
            <p:ph idx="1"/>
          </p:nvPr>
        </p:nvSpPr>
        <p:spPr>
          <a:xfrm>
            <a:off x="838200" y="180975"/>
            <a:ext cx="10515600" cy="5995988"/>
          </a:xfrm>
        </p:spPr>
        <p:txBody>
          <a:bodyPr/>
          <a:lstStyle/>
          <a:p>
            <a:pPr algn="r" rtl="1"/>
            <a:r>
              <a:rPr lang="he-IL" b="1" dirty="0">
                <a:latin typeface="David" panose="020E0502060401010101" pitchFamily="34" charset="-79"/>
                <a:cs typeface="David" panose="020E0502060401010101" pitchFamily="34" charset="-79"/>
              </a:rPr>
              <a:t>ניסוי עם סדק אחד (מה שעשינו)</a:t>
            </a:r>
          </a:p>
          <a:p>
            <a:pPr marL="0" indent="0" algn="r" rtl="1">
              <a:lnSpc>
                <a:spcPct val="150000"/>
              </a:lnSpc>
              <a:buNone/>
            </a:pPr>
            <a:r>
              <a:rPr lang="he-IL" sz="2400" dirty="0">
                <a:latin typeface="David" panose="020E0502060401010101" pitchFamily="34" charset="-79"/>
                <a:cs typeface="David" panose="020E0502060401010101" pitchFamily="34" charset="-79"/>
              </a:rPr>
              <a:t>מטרת הניסוי: לבדוק מה היא השפעת גודל הסדק על צורת האור המתקבל מהניסוי. לנסות לחשוב את אורך הגל בעזרת עקיפת האור.</a:t>
            </a:r>
            <a:endParaRPr lang="he-IL" dirty="0">
              <a:latin typeface="David" panose="020E0502060401010101" pitchFamily="34" charset="-79"/>
              <a:cs typeface="David" panose="020E0502060401010101" pitchFamily="34" charset="-79"/>
            </a:endParaRPr>
          </a:p>
          <a:p>
            <a:pPr algn="r" rtl="1"/>
            <a:endParaRPr lang="LID4096" dirty="0">
              <a:latin typeface="David" panose="020E0502060401010101" pitchFamily="34" charset="-79"/>
              <a:cs typeface="David" panose="020E0502060401010101" pitchFamily="34" charset="-79"/>
            </a:endParaRPr>
          </a:p>
        </p:txBody>
      </p:sp>
      <p:pic>
        <p:nvPicPr>
          <p:cNvPr id="4" name="صورة 559" descr="صورة تحتوي على عنصر, مسطرة قياس&#10;&#10;تم إنشاء الوصف تلقائياً">
            <a:extLst>
              <a:ext uri="{FF2B5EF4-FFF2-40B4-BE49-F238E27FC236}">
                <a16:creationId xmlns:a16="http://schemas.microsoft.com/office/drawing/2014/main" id="{EF2A7A26-ED80-4750-8893-A22DB9C139D0}"/>
              </a:ext>
            </a:extLst>
          </p:cNvPr>
          <p:cNvPicPr/>
          <p:nvPr/>
        </p:nvPicPr>
        <p:blipFill rotWithShape="1">
          <a:blip r:embed="rId2" cstate="print">
            <a:extLst>
              <a:ext uri="{28A0092B-C50C-407E-A947-70E740481C1C}">
                <a14:useLocalDpi xmlns:a14="http://schemas.microsoft.com/office/drawing/2010/main" val="0"/>
              </a:ext>
            </a:extLst>
          </a:blip>
          <a:srcRect t="23689" r="37393" b="35465"/>
          <a:stretch/>
        </p:blipFill>
        <p:spPr>
          <a:xfrm>
            <a:off x="106362" y="1323975"/>
            <a:ext cx="3408363" cy="1905000"/>
          </a:xfrm>
          <a:prstGeom prst="rect">
            <a:avLst/>
          </a:prstGeom>
        </p:spPr>
      </p:pic>
      <p:graphicFrame>
        <p:nvGraphicFramePr>
          <p:cNvPr id="5" name="مخطط 11">
            <a:extLst>
              <a:ext uri="{FF2B5EF4-FFF2-40B4-BE49-F238E27FC236}">
                <a16:creationId xmlns:a16="http://schemas.microsoft.com/office/drawing/2014/main" id="{B87E84A0-8E67-4C0C-9BF3-EAA6233C7B78}"/>
              </a:ext>
            </a:extLst>
          </p:cNvPr>
          <p:cNvGraphicFramePr/>
          <p:nvPr>
            <p:extLst>
              <p:ext uri="{D42A27DB-BD31-4B8C-83A1-F6EECF244321}">
                <p14:modId xmlns:p14="http://schemas.microsoft.com/office/powerpoint/2010/main" val="1628814872"/>
              </p:ext>
            </p:extLst>
          </p:nvPr>
        </p:nvGraphicFramePr>
        <p:xfrm>
          <a:off x="8160386" y="1866900"/>
          <a:ext cx="3783012" cy="23680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مخطط 10">
            <a:extLst>
              <a:ext uri="{FF2B5EF4-FFF2-40B4-BE49-F238E27FC236}">
                <a16:creationId xmlns:a16="http://schemas.microsoft.com/office/drawing/2014/main" id="{3CC36B4C-DF5A-47AB-94BD-62784734902F}"/>
              </a:ext>
            </a:extLst>
          </p:cNvPr>
          <p:cNvGraphicFramePr/>
          <p:nvPr>
            <p:extLst>
              <p:ext uri="{D42A27DB-BD31-4B8C-83A1-F6EECF244321}">
                <p14:modId xmlns:p14="http://schemas.microsoft.com/office/powerpoint/2010/main" val="1629870511"/>
              </p:ext>
            </p:extLst>
          </p:nvPr>
        </p:nvGraphicFramePr>
        <p:xfrm>
          <a:off x="8647748" y="4215924"/>
          <a:ext cx="3437890" cy="2109152"/>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a:extLst>
              <a:ext uri="{FF2B5EF4-FFF2-40B4-BE49-F238E27FC236}">
                <a16:creationId xmlns:a16="http://schemas.microsoft.com/office/drawing/2014/main" id="{38E5D920-1191-42B7-826E-B3CDDEE66279}"/>
              </a:ext>
            </a:extLst>
          </p:cNvPr>
          <p:cNvSpPr txBox="1"/>
          <p:nvPr/>
        </p:nvSpPr>
        <p:spPr>
          <a:xfrm>
            <a:off x="10292239" y="4318000"/>
            <a:ext cx="985520" cy="276999"/>
          </a:xfrm>
          <a:prstGeom prst="rect">
            <a:avLst/>
          </a:prstGeom>
          <a:noFill/>
        </p:spPr>
        <p:txBody>
          <a:bodyPr wrap="square" rtlCol="0">
            <a:spAutoFit/>
          </a:bodyPr>
          <a:lstStyle/>
          <a:p>
            <a:pPr algn="r" rtl="1"/>
            <a:r>
              <a:rPr lang="he-IL" sz="1200" dirty="0">
                <a:latin typeface="David" panose="020E0502060401010101" pitchFamily="34" charset="-79"/>
                <a:cs typeface="David" panose="020E0502060401010101" pitchFamily="34" charset="-79"/>
              </a:rPr>
              <a:t>גודל סדק 0.2</a:t>
            </a:r>
            <a:endParaRPr lang="LID4096" sz="1200" dirty="0">
              <a:latin typeface="David" panose="020E0502060401010101" pitchFamily="34" charset="-79"/>
              <a:cs typeface="David" panose="020E0502060401010101" pitchFamily="34" charset="-79"/>
            </a:endParaRPr>
          </a:p>
        </p:txBody>
      </p:sp>
      <p:pic>
        <p:nvPicPr>
          <p:cNvPr id="7" name="Picture 6">
            <a:extLst>
              <a:ext uri="{FF2B5EF4-FFF2-40B4-BE49-F238E27FC236}">
                <a16:creationId xmlns:a16="http://schemas.microsoft.com/office/drawing/2014/main" id="{1132372B-2B68-4553-874E-912DBA38DD7B}"/>
              </a:ext>
            </a:extLst>
          </p:cNvPr>
          <p:cNvPicPr>
            <a:picLocks noChangeAspect="1"/>
          </p:cNvPicPr>
          <p:nvPr/>
        </p:nvPicPr>
        <p:blipFill>
          <a:blip r:embed="rId5"/>
          <a:stretch>
            <a:fillRect/>
          </a:stretch>
        </p:blipFill>
        <p:spPr>
          <a:xfrm>
            <a:off x="3644989" y="1838325"/>
            <a:ext cx="4515397" cy="2872740"/>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E9A091E-667A-4BE2-A903-64100FD5B1FF}"/>
                  </a:ext>
                </a:extLst>
              </p:cNvPr>
              <p:cNvSpPr txBox="1"/>
              <p:nvPr/>
            </p:nvSpPr>
            <p:spPr>
              <a:xfrm>
                <a:off x="334168" y="4917363"/>
                <a:ext cx="6157437" cy="1053302"/>
              </a:xfrm>
              <a:prstGeom prst="rect">
                <a:avLst/>
              </a:prstGeom>
              <a:noFill/>
            </p:spPr>
            <p:txBody>
              <a:bodyPr wrap="square" rtlCol="0">
                <a:spAutoFit/>
              </a:bodyPr>
              <a:lstStyle/>
              <a:p>
                <a:pPr algn="r" rtl="1"/>
                <a:r>
                  <a:rPr lang="he-IL" b="1" dirty="0">
                    <a:latin typeface="David" panose="020E0502060401010101" pitchFamily="34" charset="-79"/>
                    <a:cs typeface="David" panose="020E0502060401010101" pitchFamily="34" charset="-79"/>
                  </a:rPr>
                  <a:t>משיפוע כל גרף ומנוסחה </a:t>
                </a:r>
                <a14:m>
                  <m:oMath xmlns:m="http://schemas.openxmlformats.org/officeDocument/2006/math">
                    <m:sSub>
                      <m:sSubPr>
                        <m:ctrlPr>
                          <a:rPr lang="ar-SA" b="1" i="1">
                            <a:latin typeface="Cambria Math" panose="02040503050406030204" pitchFamily="18" charset="0"/>
                          </a:rPr>
                        </m:ctrlPr>
                      </m:sSubPr>
                      <m:e>
                        <m:r>
                          <a:rPr lang="he-IL" b="1" i="1" smtClean="0">
                            <a:latin typeface="Cambria Math" panose="02040503050406030204" pitchFamily="18" charset="0"/>
                          </a:rPr>
                          <m:t> </m:t>
                        </m:r>
                        <m:r>
                          <a:rPr lang="ar-SA" b="1" i="1">
                            <a:latin typeface="Cambria Math" panose="02040503050406030204" pitchFamily="18" charset="0"/>
                          </a:rPr>
                          <m:t>𝑿</m:t>
                        </m:r>
                      </m:e>
                      <m:sub>
                        <m:r>
                          <a:rPr lang="ar-SA" b="1" i="1">
                            <a:latin typeface="Cambria Math" panose="02040503050406030204" pitchFamily="18" charset="0"/>
                          </a:rPr>
                          <m:t>𝒎</m:t>
                        </m:r>
                      </m:sub>
                    </m:sSub>
                    <m:r>
                      <a:rPr lang="ar-SA" b="1" i="1">
                        <a:latin typeface="Cambria Math" panose="02040503050406030204" pitchFamily="18" charset="0"/>
                      </a:rPr>
                      <m:t>≈ </m:t>
                    </m:r>
                    <m:r>
                      <a:rPr lang="en-US" b="1" i="1">
                        <a:latin typeface="Cambria Math" panose="02040503050406030204" pitchFamily="18" charset="0"/>
                      </a:rPr>
                      <m:t>𝑹</m:t>
                    </m:r>
                    <m:r>
                      <a:rPr lang="en-US" b="1" i="1">
                        <a:latin typeface="Cambria Math" panose="02040503050406030204" pitchFamily="18" charset="0"/>
                      </a:rPr>
                      <m:t> </m:t>
                    </m:r>
                    <m:f>
                      <m:fPr>
                        <m:ctrlPr>
                          <a:rPr lang="ar-SA" b="1" i="1">
                            <a:latin typeface="Cambria Math" panose="02040503050406030204" pitchFamily="18" charset="0"/>
                          </a:rPr>
                        </m:ctrlPr>
                      </m:fPr>
                      <m:num>
                        <m:r>
                          <a:rPr lang="ar-SA" b="1" i="1">
                            <a:latin typeface="Cambria Math" panose="02040503050406030204" pitchFamily="18" charset="0"/>
                          </a:rPr>
                          <m:t>𝝀</m:t>
                        </m:r>
                      </m:num>
                      <m:den>
                        <m:r>
                          <a:rPr lang="ar-SA" b="1" i="1">
                            <a:latin typeface="Cambria Math" panose="02040503050406030204" pitchFamily="18" charset="0"/>
                          </a:rPr>
                          <m:t> </m:t>
                        </m:r>
                        <m:r>
                          <a:rPr lang="ar-SA" b="1" i="1">
                            <a:latin typeface="Cambria Math" panose="02040503050406030204" pitchFamily="18" charset="0"/>
                          </a:rPr>
                          <m:t>𝒃</m:t>
                        </m:r>
                      </m:den>
                    </m:f>
                    <m:r>
                      <a:rPr lang="ar-SA" b="1" i="1">
                        <a:latin typeface="Cambria Math" panose="02040503050406030204" pitchFamily="18" charset="0"/>
                      </a:rPr>
                      <m:t> </m:t>
                    </m:r>
                    <m:r>
                      <a:rPr lang="ar-SA" b="1" i="1">
                        <a:latin typeface="Cambria Math" panose="02040503050406030204" pitchFamily="18" charset="0"/>
                      </a:rPr>
                      <m:t>𝒎</m:t>
                    </m:r>
                    <m:r>
                      <a:rPr lang="ar-SA" b="1">
                        <a:latin typeface="Cambria Math" panose="02040503050406030204" pitchFamily="18" charset="0"/>
                      </a:rPr>
                      <m:t> </m:t>
                    </m:r>
                  </m:oMath>
                </a14:m>
                <a:r>
                  <a:rPr lang="ar-SA" b="1" dirty="0">
                    <a:latin typeface="David" panose="020E0502060401010101" pitchFamily="34" charset="-79"/>
                  </a:rPr>
                  <a:t> </a:t>
                </a:r>
                <a:r>
                  <a:rPr lang="he-IL" b="1" dirty="0">
                    <a:latin typeface="David" panose="020E0502060401010101" pitchFamily="34" charset="-79"/>
                    <a:cs typeface="David" panose="020E0502060401010101" pitchFamily="34" charset="-79"/>
                  </a:rPr>
                  <a:t> קיבלנו את אורך גל לייזר  670 </a:t>
                </a:r>
                <a:r>
                  <a:rPr lang="en-US" b="1" dirty="0">
                    <a:latin typeface="David" panose="020E0502060401010101" pitchFamily="34" charset="-79"/>
                    <a:cs typeface="David" panose="020E0502060401010101" pitchFamily="34" charset="-79"/>
                  </a:rPr>
                  <a:t>nm</a:t>
                </a:r>
                <a:r>
                  <a:rPr lang="he-IL" b="1" dirty="0">
                    <a:latin typeface="David" panose="020E0502060401010101" pitchFamily="34" charset="-79"/>
                    <a:cs typeface="David" panose="020E0502060401010101" pitchFamily="34" charset="-79"/>
                  </a:rPr>
                  <a:t> (סדק 0.2</a:t>
                </a:r>
                <a:r>
                  <a:rPr lang="en-US" b="1" dirty="0">
                    <a:latin typeface="David" panose="020E0502060401010101" pitchFamily="34" charset="-79"/>
                    <a:cs typeface="David" panose="020E0502060401010101" pitchFamily="34" charset="-79"/>
                  </a:rPr>
                  <a:t> mm</a:t>
                </a:r>
                <a:r>
                  <a:rPr lang="he-IL" b="1" dirty="0">
                    <a:latin typeface="David" panose="020E0502060401010101" pitchFamily="34" charset="-79"/>
                    <a:cs typeface="David" panose="020E0502060401010101" pitchFamily="34" charset="-79"/>
                  </a:rPr>
                  <a:t>) ו 667</a:t>
                </a:r>
                <a:r>
                  <a:rPr lang="en-US" b="1" dirty="0">
                    <a:latin typeface="David" panose="020E0502060401010101" pitchFamily="34" charset="-79"/>
                    <a:cs typeface="David" panose="020E0502060401010101" pitchFamily="34" charset="-79"/>
                  </a:rPr>
                  <a:t> nm</a:t>
                </a:r>
                <a:r>
                  <a:rPr lang="he-IL" b="1" dirty="0">
                    <a:latin typeface="David" panose="020E0502060401010101" pitchFamily="34" charset="-79"/>
                    <a:cs typeface="David" panose="020E0502060401010101" pitchFamily="34" charset="-79"/>
                  </a:rPr>
                  <a:t> ( סדק 0.1</a:t>
                </a:r>
                <a:r>
                  <a:rPr lang="en-US" b="1" dirty="0">
                    <a:latin typeface="David" panose="020E0502060401010101" pitchFamily="34" charset="-79"/>
                    <a:cs typeface="David" panose="020E0502060401010101" pitchFamily="34" charset="-79"/>
                  </a:rPr>
                  <a:t> mm </a:t>
                </a:r>
                <a:r>
                  <a:rPr lang="he-IL" b="1" dirty="0">
                    <a:latin typeface="David" panose="020E0502060401010101" pitchFamily="34" charset="-79"/>
                    <a:cs typeface="David" panose="020E0502060401010101" pitchFamily="34" charset="-79"/>
                  </a:rPr>
                  <a:t>) </a:t>
                </a:r>
              </a:p>
              <a:p>
                <a:pPr algn="r" rtl="1"/>
                <a:endParaRPr lang="LID4096" dirty="0">
                  <a:latin typeface="David" panose="020E0502060401010101" pitchFamily="34" charset="-79"/>
                  <a:cs typeface="David" panose="020E0502060401010101" pitchFamily="34" charset="-79"/>
                </a:endParaRPr>
              </a:p>
            </p:txBody>
          </p:sp>
        </mc:Choice>
        <mc:Fallback xmlns="">
          <p:sp>
            <p:nvSpPr>
              <p:cNvPr id="9" name="TextBox 8">
                <a:extLst>
                  <a:ext uri="{FF2B5EF4-FFF2-40B4-BE49-F238E27FC236}">
                    <a16:creationId xmlns:a16="http://schemas.microsoft.com/office/drawing/2014/main" id="{BE9A091E-667A-4BE2-A903-64100FD5B1FF}"/>
                  </a:ext>
                </a:extLst>
              </p:cNvPr>
              <p:cNvSpPr txBox="1">
                <a:spLocks noRot="1" noChangeAspect="1" noMove="1" noResize="1" noEditPoints="1" noAdjustHandles="1" noChangeArrowheads="1" noChangeShapeType="1" noTextEdit="1"/>
              </p:cNvSpPr>
              <p:nvPr/>
            </p:nvSpPr>
            <p:spPr>
              <a:xfrm>
                <a:off x="334168" y="4917363"/>
                <a:ext cx="6157437" cy="1053302"/>
              </a:xfrm>
              <a:prstGeom prst="rect">
                <a:avLst/>
              </a:prstGeom>
              <a:blipFill>
                <a:blip r:embed="rId6"/>
                <a:stretch>
                  <a:fillRect r="-891"/>
                </a:stretch>
              </a:blipFill>
            </p:spPr>
            <p:txBody>
              <a:bodyPr/>
              <a:lstStyle/>
              <a:p>
                <a:r>
                  <a:rPr lang="LID4096">
                    <a:noFill/>
                  </a:rPr>
                  <a:t> </a:t>
                </a:r>
              </a:p>
            </p:txBody>
          </p:sp>
        </mc:Fallback>
      </mc:AlternateContent>
      <p:pic>
        <p:nvPicPr>
          <p:cNvPr id="8" name="Picture 7">
            <a:extLst>
              <a:ext uri="{FF2B5EF4-FFF2-40B4-BE49-F238E27FC236}">
                <a16:creationId xmlns:a16="http://schemas.microsoft.com/office/drawing/2014/main" id="{BE4AD763-FB59-4186-AF56-7245A8023877}"/>
              </a:ext>
            </a:extLst>
          </p:cNvPr>
          <p:cNvPicPr>
            <a:picLocks noChangeAspect="1"/>
          </p:cNvPicPr>
          <p:nvPr/>
        </p:nvPicPr>
        <p:blipFill>
          <a:blip r:embed="rId7"/>
          <a:stretch>
            <a:fillRect/>
          </a:stretch>
        </p:blipFill>
        <p:spPr>
          <a:xfrm>
            <a:off x="133394" y="3228975"/>
            <a:ext cx="1743075" cy="1762125"/>
          </a:xfrm>
          <a:prstGeom prst="rect">
            <a:avLst/>
          </a:prstGeom>
        </p:spPr>
      </p:pic>
      <p:sp>
        <p:nvSpPr>
          <p:cNvPr id="11" name="TextBox 10">
            <a:extLst>
              <a:ext uri="{FF2B5EF4-FFF2-40B4-BE49-F238E27FC236}">
                <a16:creationId xmlns:a16="http://schemas.microsoft.com/office/drawing/2014/main" id="{5B12A369-82F1-4D47-B8EA-FCCCEB8D0DC3}"/>
              </a:ext>
            </a:extLst>
          </p:cNvPr>
          <p:cNvSpPr txBox="1"/>
          <p:nvPr/>
        </p:nvSpPr>
        <p:spPr>
          <a:xfrm>
            <a:off x="8647748" y="5270500"/>
            <a:ext cx="466725" cy="677108"/>
          </a:xfrm>
          <a:prstGeom prst="rect">
            <a:avLst/>
          </a:prstGeom>
          <a:noFill/>
        </p:spPr>
        <p:txBody>
          <a:bodyPr wrap="square" rtlCol="0">
            <a:spAutoFit/>
          </a:bodyPr>
          <a:lstStyle/>
          <a:p>
            <a:pPr algn="ctr">
              <a:defRPr sz="1000" b="0" i="0" u="none" strike="noStrike" kern="1200" baseline="0">
                <a:solidFill>
                  <a:prstClr val="black">
                    <a:lumMod val="65000"/>
                    <a:lumOff val="35000"/>
                  </a:prstClr>
                </a:solidFill>
                <a:latin typeface="+mn-lt"/>
                <a:ea typeface="+mn-ea"/>
                <a:cs typeface="+mn-cs"/>
              </a:defRPr>
            </a:pPr>
            <a:r>
              <a:rPr lang="en-US" dirty="0">
                <a:latin typeface="David" panose="020E0502060401010101" pitchFamily="34" charset="-79"/>
                <a:cs typeface="David" panose="020E0502060401010101" pitchFamily="34" charset="-79"/>
              </a:rPr>
              <a:t>𝑋𝑚</a:t>
            </a:r>
            <a:endParaRPr lang="en-IL" dirty="0">
              <a:latin typeface="David" panose="020E0502060401010101" pitchFamily="34" charset="-79"/>
              <a:cs typeface="David" panose="020E0502060401010101" pitchFamily="34" charset="-79"/>
            </a:endParaRPr>
          </a:p>
          <a:p>
            <a:pPr algn="ctr">
              <a:defRPr sz="1000" b="0" i="0" u="none" strike="noStrike" kern="1200" baseline="0">
                <a:solidFill>
                  <a:prstClr val="black">
                    <a:lumMod val="65000"/>
                    <a:lumOff val="35000"/>
                  </a:prstClr>
                </a:solidFill>
                <a:latin typeface="+mn-lt"/>
                <a:ea typeface="+mn-ea"/>
                <a:cs typeface="+mn-cs"/>
              </a:defRPr>
            </a:pPr>
            <a:r>
              <a:rPr lang="en-US" dirty="0">
                <a:latin typeface="David" panose="020E0502060401010101" pitchFamily="34" charset="-79"/>
                <a:cs typeface="David" panose="020E0502060401010101" pitchFamily="34" charset="-79"/>
              </a:rPr>
              <a:t>(mm)</a:t>
            </a:r>
            <a:endParaRPr lang="en-IL" dirty="0">
              <a:latin typeface="David" panose="020E0502060401010101" pitchFamily="34" charset="-79"/>
              <a:cs typeface="David" panose="020E0502060401010101" pitchFamily="34" charset="-79"/>
            </a:endParaRPr>
          </a:p>
          <a:p>
            <a:endParaRPr lang="LID4096"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824609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88F155-AA85-482D-986F-A154F2A8D3A9}"/>
              </a:ext>
            </a:extLst>
          </p:cNvPr>
          <p:cNvSpPr>
            <a:spLocks noGrp="1"/>
          </p:cNvSpPr>
          <p:nvPr>
            <p:ph idx="1"/>
          </p:nvPr>
        </p:nvSpPr>
        <p:spPr>
          <a:xfrm>
            <a:off x="838200" y="238125"/>
            <a:ext cx="10515600" cy="5919788"/>
          </a:xfrm>
        </p:spPr>
        <p:txBody>
          <a:bodyPr>
            <a:normAutofit/>
          </a:bodyPr>
          <a:lstStyle/>
          <a:p>
            <a:pPr algn="r" rtl="1"/>
            <a:r>
              <a:rPr lang="he-IL" sz="2400" dirty="0"/>
              <a:t>ניסוי שני סדקים </a:t>
            </a:r>
            <a:endParaRPr lang="en-US" sz="2400" dirty="0"/>
          </a:p>
        </p:txBody>
      </p:sp>
      <p:pic>
        <p:nvPicPr>
          <p:cNvPr id="4" name="صورة 547" descr="صورة تحتوي على عنصر, داخلي, جهاز&#10;&#10;تم إنشاء الوصف تلقائياً">
            <a:extLst>
              <a:ext uri="{FF2B5EF4-FFF2-40B4-BE49-F238E27FC236}">
                <a16:creationId xmlns:a16="http://schemas.microsoft.com/office/drawing/2014/main" id="{8A820AE1-BD7D-461E-92BD-B5E96460211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767047" y="657226"/>
            <a:ext cx="2113122" cy="1332230"/>
          </a:xfrm>
          <a:prstGeom prst="rect">
            <a:avLst/>
          </a:prstGeom>
        </p:spPr>
      </p:pic>
      <p:pic>
        <p:nvPicPr>
          <p:cNvPr id="5" name="صورة 560" descr="صورة تحتوي على عنصر, أحمر&#10;&#10;تم إنشاء الوصف تلقائياً">
            <a:extLst>
              <a:ext uri="{FF2B5EF4-FFF2-40B4-BE49-F238E27FC236}">
                <a16:creationId xmlns:a16="http://schemas.microsoft.com/office/drawing/2014/main" id="{08CA3D16-E7B4-4A39-AD30-EF97627C7A7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737679" y="3070226"/>
            <a:ext cx="2113122" cy="1332230"/>
          </a:xfrm>
          <a:prstGeom prst="rect">
            <a:avLst/>
          </a:prstGeom>
        </p:spPr>
      </p:pic>
      <p:graphicFrame>
        <p:nvGraphicFramePr>
          <p:cNvPr id="6" name="مخطط 13">
            <a:extLst>
              <a:ext uri="{FF2B5EF4-FFF2-40B4-BE49-F238E27FC236}">
                <a16:creationId xmlns:a16="http://schemas.microsoft.com/office/drawing/2014/main" id="{46652B4D-B6F6-4040-B89E-BD3F5C5D7B84}"/>
              </a:ext>
            </a:extLst>
          </p:cNvPr>
          <p:cNvGraphicFramePr/>
          <p:nvPr>
            <p:extLst>
              <p:ext uri="{D42A27DB-BD31-4B8C-83A1-F6EECF244321}">
                <p14:modId xmlns:p14="http://schemas.microsoft.com/office/powerpoint/2010/main" val="2138693170"/>
              </p:ext>
            </p:extLst>
          </p:nvPr>
        </p:nvGraphicFramePr>
        <p:xfrm>
          <a:off x="6539231" y="624325"/>
          <a:ext cx="4205606" cy="2418596"/>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 Box 25">
            <a:extLst>
              <a:ext uri="{FF2B5EF4-FFF2-40B4-BE49-F238E27FC236}">
                <a16:creationId xmlns:a16="http://schemas.microsoft.com/office/drawing/2014/main" id="{48B78D1F-6E92-4475-BF15-3EA08DFC1835}"/>
              </a:ext>
            </a:extLst>
          </p:cNvPr>
          <p:cNvSpPr txBox="1"/>
          <p:nvPr/>
        </p:nvSpPr>
        <p:spPr>
          <a:xfrm>
            <a:off x="10469404" y="1437005"/>
            <a:ext cx="1337151" cy="347980"/>
          </a:xfrm>
          <a:prstGeom prst="rect">
            <a:avLst/>
          </a:prstGeom>
          <a:ln>
            <a:noFill/>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15000"/>
              </a:lnSpc>
              <a:spcBef>
                <a:spcPts val="0"/>
              </a:spcBef>
              <a:spcAft>
                <a:spcPts val="1000"/>
              </a:spcAft>
            </a:pPr>
            <a:r>
              <a:rPr lang="he-IL" dirty="0">
                <a:effectLst/>
                <a:latin typeface="Calibri" panose="020F0502020204030204" pitchFamily="34" charset="0"/>
                <a:ea typeface="Times New Roman" panose="02020603050405020304" pitchFamily="18" charset="0"/>
                <a:cs typeface="Times New Roman" panose="02020603050405020304" pitchFamily="18" charset="0"/>
              </a:rPr>
              <a:t>(מרחק בין סדקים 0.25 מ"מ)</a:t>
            </a:r>
            <a:endParaRPr sz="16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endParaRPr sz="110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8" name="مخطط 15">
            <a:extLst>
              <a:ext uri="{FF2B5EF4-FFF2-40B4-BE49-F238E27FC236}">
                <a16:creationId xmlns:a16="http://schemas.microsoft.com/office/drawing/2014/main" id="{18236FBC-87A8-4FBD-85DE-35733D2ADA09}"/>
              </a:ext>
            </a:extLst>
          </p:cNvPr>
          <p:cNvGraphicFramePr/>
          <p:nvPr>
            <p:extLst>
              <p:ext uri="{D42A27DB-BD31-4B8C-83A1-F6EECF244321}">
                <p14:modId xmlns:p14="http://schemas.microsoft.com/office/powerpoint/2010/main" val="1096708629"/>
              </p:ext>
            </p:extLst>
          </p:nvPr>
        </p:nvGraphicFramePr>
        <p:xfrm>
          <a:off x="6597966" y="2958784"/>
          <a:ext cx="4205606" cy="2742526"/>
        </p:xfrm>
        <a:graphic>
          <a:graphicData uri="http://schemas.openxmlformats.org/drawingml/2006/chart">
            <c:chart xmlns:c="http://schemas.openxmlformats.org/drawingml/2006/chart" xmlns:r="http://schemas.openxmlformats.org/officeDocument/2006/relationships" r:id="rId5"/>
          </a:graphicData>
        </a:graphic>
      </p:graphicFrame>
      <p:pic>
        <p:nvPicPr>
          <p:cNvPr id="9" name="صورة 17">
            <a:extLst>
              <a:ext uri="{FF2B5EF4-FFF2-40B4-BE49-F238E27FC236}">
                <a16:creationId xmlns:a16="http://schemas.microsoft.com/office/drawing/2014/main" id="{20BA7092-D298-491A-95B4-5BC39BEC0690}"/>
              </a:ext>
            </a:extLst>
          </p:cNvPr>
          <p:cNvPicPr/>
          <p:nvPr/>
        </p:nvPicPr>
        <p:blipFill>
          <a:blip r:embed="rId6"/>
          <a:stretch>
            <a:fillRect/>
          </a:stretch>
        </p:blipFill>
        <p:spPr>
          <a:xfrm>
            <a:off x="3880169" y="624324"/>
            <a:ext cx="2659062" cy="2075181"/>
          </a:xfrm>
          <a:prstGeom prst="rect">
            <a:avLst/>
          </a:prstGeom>
        </p:spPr>
      </p:pic>
      <p:pic>
        <p:nvPicPr>
          <p:cNvPr id="10" name="صورة 18">
            <a:extLst>
              <a:ext uri="{FF2B5EF4-FFF2-40B4-BE49-F238E27FC236}">
                <a16:creationId xmlns:a16="http://schemas.microsoft.com/office/drawing/2014/main" id="{BE2CE31F-38CF-48FC-BF0E-6064DBDBEB17}"/>
              </a:ext>
            </a:extLst>
          </p:cNvPr>
          <p:cNvPicPr/>
          <p:nvPr/>
        </p:nvPicPr>
        <p:blipFill>
          <a:blip r:embed="rId7"/>
          <a:stretch>
            <a:fillRect/>
          </a:stretch>
        </p:blipFill>
        <p:spPr>
          <a:xfrm>
            <a:off x="3880168" y="2958783"/>
            <a:ext cx="2659063" cy="2134553"/>
          </a:xfrm>
          <a:prstGeom prst="rect">
            <a:avLst/>
          </a:prstGeom>
        </p:spPr>
      </p:pic>
      <p:sp>
        <p:nvSpPr>
          <p:cNvPr id="2" name="TextBox 1">
            <a:extLst>
              <a:ext uri="{FF2B5EF4-FFF2-40B4-BE49-F238E27FC236}">
                <a16:creationId xmlns:a16="http://schemas.microsoft.com/office/drawing/2014/main" id="{938C2834-CEC7-4D72-BF56-C991E7958ED2}"/>
              </a:ext>
            </a:extLst>
          </p:cNvPr>
          <p:cNvSpPr txBox="1"/>
          <p:nvPr/>
        </p:nvSpPr>
        <p:spPr>
          <a:xfrm>
            <a:off x="10803572" y="3363171"/>
            <a:ext cx="1063148" cy="1022139"/>
          </a:xfrm>
          <a:prstGeom prst="rect">
            <a:avLst/>
          </a:prstGeom>
          <a:noFill/>
        </p:spPr>
        <p:txBody>
          <a:bodyPr wrap="square" rtlCol="0">
            <a:spAutoFit/>
          </a:bodyPr>
          <a:lstStyle/>
          <a:p>
            <a:pPr algn="r" rtl="1">
              <a:lnSpc>
                <a:spcPct val="115000"/>
              </a:lnSpc>
              <a:spcAft>
                <a:spcPts val="1000"/>
              </a:spcAft>
            </a:pPr>
            <a:r>
              <a:rPr lang="he-IL" dirty="0">
                <a:latin typeface="Calibri" panose="020F0502020204030204" pitchFamily="34" charset="0"/>
                <a:ea typeface="Times New Roman" panose="02020603050405020304" pitchFamily="18" charset="0"/>
                <a:cs typeface="Times New Roman" panose="02020603050405020304" pitchFamily="18" charset="0"/>
              </a:rPr>
              <a:t>(מרחק בין סדקים 0.3 מ"מ)</a:t>
            </a:r>
            <a:endParaRPr lang="he-IL" sz="1600" dirty="0">
              <a:latin typeface="Calibri" panose="020F0502020204030204" pitchFamily="34" charset="0"/>
              <a:ea typeface="Calibri" panose="020F0502020204030204" pitchFamily="34" charset="0"/>
            </a:endParaRPr>
          </a:p>
        </p:txBody>
      </p:sp>
      <p:cxnSp>
        <p:nvCxnSpPr>
          <p:cNvPr id="13" name="Straight Connector 12">
            <a:extLst>
              <a:ext uri="{FF2B5EF4-FFF2-40B4-BE49-F238E27FC236}">
                <a16:creationId xmlns:a16="http://schemas.microsoft.com/office/drawing/2014/main" id="{75CD5CFF-03F8-4F5D-BC17-677FC958EE91}"/>
              </a:ext>
            </a:extLst>
          </p:cNvPr>
          <p:cNvCxnSpPr/>
          <p:nvPr/>
        </p:nvCxnSpPr>
        <p:spPr>
          <a:xfrm flipH="1">
            <a:off x="-26353" y="2838450"/>
            <a:ext cx="12192000" cy="0"/>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7D8F501-1A15-485E-8760-DEE4FB6059AA}"/>
                  </a:ext>
                </a:extLst>
              </p:cNvPr>
              <p:cNvSpPr txBox="1"/>
              <p:nvPr/>
            </p:nvSpPr>
            <p:spPr>
              <a:xfrm>
                <a:off x="0" y="5325110"/>
                <a:ext cx="6305550" cy="1060868"/>
              </a:xfrm>
              <a:prstGeom prst="rect">
                <a:avLst/>
              </a:prstGeom>
              <a:noFill/>
            </p:spPr>
            <p:txBody>
              <a:bodyPr wrap="square" rtlCol="0">
                <a:spAutoFit/>
              </a:bodyPr>
              <a:lstStyle/>
              <a:p>
                <a:pPr algn="r" rtl="1"/>
                <a:r>
                  <a:rPr lang="he-IL" dirty="0"/>
                  <a:t>משיפוע כל גרף ומנוסחה </a:t>
                </a:r>
                <a14:m>
                  <m:oMath xmlns:m="http://schemas.openxmlformats.org/officeDocument/2006/math">
                    <m:sSub>
                      <m:sSubPr>
                        <m:ctrlPr>
                          <a:rPr lang="ar-SA" i="1">
                            <a:latin typeface="Cambria Math" panose="02040503050406030204" pitchFamily="18" charset="0"/>
                          </a:rPr>
                        </m:ctrlPr>
                      </m:sSubPr>
                      <m:e>
                        <m:r>
                          <a:rPr lang="ar-SA" i="1">
                            <a:latin typeface="Cambria Math" panose="02040503050406030204" pitchFamily="18" charset="0"/>
                          </a:rPr>
                          <m:t>𝑋</m:t>
                        </m:r>
                      </m:e>
                      <m:sub>
                        <m:r>
                          <a:rPr lang="ar-SA" i="1">
                            <a:latin typeface="Cambria Math" panose="02040503050406030204" pitchFamily="18" charset="0"/>
                          </a:rPr>
                          <m:t>𝑚</m:t>
                        </m:r>
                      </m:sub>
                    </m:sSub>
                    <m:r>
                      <a:rPr lang="ar-SA" i="1">
                        <a:latin typeface="Cambria Math" panose="02040503050406030204" pitchFamily="18" charset="0"/>
                      </a:rPr>
                      <m:t>≈</m:t>
                    </m:r>
                    <m:r>
                      <a:rPr lang="ar-SA" i="1">
                        <a:latin typeface="Cambria Math" panose="02040503050406030204" pitchFamily="18" charset="0"/>
                      </a:rPr>
                      <m:t>𝑅</m:t>
                    </m:r>
                    <m:f>
                      <m:fPr>
                        <m:ctrlPr>
                          <a:rPr lang="ar-SA" i="1">
                            <a:latin typeface="Cambria Math" panose="02040503050406030204" pitchFamily="18" charset="0"/>
                          </a:rPr>
                        </m:ctrlPr>
                      </m:fPr>
                      <m:num>
                        <m:r>
                          <a:rPr lang="ar-SA" i="1">
                            <a:latin typeface="Cambria Math" panose="02040503050406030204" pitchFamily="18" charset="0"/>
                          </a:rPr>
                          <m:t>𝜆</m:t>
                        </m:r>
                      </m:num>
                      <m:den>
                        <m:r>
                          <a:rPr lang="ar-SA" i="1">
                            <a:latin typeface="Cambria Math" panose="02040503050406030204" pitchFamily="18" charset="0"/>
                          </a:rPr>
                          <m:t>𝑑</m:t>
                        </m:r>
                      </m:den>
                    </m:f>
                    <m:d>
                      <m:dPr>
                        <m:ctrlPr>
                          <a:rPr lang="ar-SA" i="1">
                            <a:latin typeface="Cambria Math" panose="02040503050406030204" pitchFamily="18" charset="0"/>
                          </a:rPr>
                        </m:ctrlPr>
                      </m:dPr>
                      <m:e>
                        <m:r>
                          <a:rPr lang="ar-SA" i="1">
                            <a:latin typeface="Cambria Math" panose="02040503050406030204" pitchFamily="18" charset="0"/>
                          </a:rPr>
                          <m:t>𝑚</m:t>
                        </m:r>
                        <m:r>
                          <a:rPr lang="ar-SA" i="1">
                            <a:latin typeface="Cambria Math" panose="02040503050406030204" pitchFamily="18" charset="0"/>
                          </a:rPr>
                          <m:t>−</m:t>
                        </m:r>
                        <m:f>
                          <m:fPr>
                            <m:ctrlPr>
                              <a:rPr lang="ar-SA" i="1">
                                <a:latin typeface="Cambria Math" panose="02040503050406030204" pitchFamily="18" charset="0"/>
                              </a:rPr>
                            </m:ctrlPr>
                          </m:fPr>
                          <m:num>
                            <m:r>
                              <a:rPr lang="ar-SA" i="1">
                                <a:latin typeface="Cambria Math" panose="02040503050406030204" pitchFamily="18" charset="0"/>
                              </a:rPr>
                              <m:t>1</m:t>
                            </m:r>
                          </m:num>
                          <m:den>
                            <m:r>
                              <a:rPr lang="ar-SA" i="1">
                                <a:latin typeface="Cambria Math" panose="02040503050406030204" pitchFamily="18" charset="0"/>
                              </a:rPr>
                              <m:t>2</m:t>
                            </m:r>
                          </m:den>
                        </m:f>
                      </m:e>
                    </m:d>
                  </m:oMath>
                </a14:m>
                <a:r>
                  <a:rPr lang="ar-SA" dirty="0"/>
                  <a:t> </a:t>
                </a:r>
                <a:r>
                  <a:rPr lang="he-IL" dirty="0"/>
                  <a:t>קיבלנו את אורך גל לייזר  </a:t>
                </a:r>
                <a:r>
                  <a:rPr lang="en-US" dirty="0"/>
                  <a:t>nm</a:t>
                </a:r>
                <a:r>
                  <a:rPr lang="he-IL" dirty="0"/>
                  <a:t>695 </a:t>
                </a:r>
                <a:r>
                  <a:rPr lang="en-US" dirty="0"/>
                  <a:t>0.25) </a:t>
                </a:r>
                <a:r>
                  <a:rPr lang="he-IL" dirty="0"/>
                  <a:t>מ"מ) ו </a:t>
                </a:r>
                <a:r>
                  <a:rPr lang="en-US" dirty="0"/>
                  <a:t>nm</a:t>
                </a:r>
                <a:r>
                  <a:rPr lang="he-IL" dirty="0"/>
                  <a:t>624</a:t>
                </a:r>
                <a:r>
                  <a:rPr lang="en-US" dirty="0"/>
                  <a:t> 0.3) </a:t>
                </a:r>
                <a:r>
                  <a:rPr lang="he-IL" dirty="0"/>
                  <a:t>מ"מ).</a:t>
                </a:r>
              </a:p>
              <a:p>
                <a:pPr algn="r" rtl="1"/>
                <a:endParaRPr lang="LID4096" dirty="0"/>
              </a:p>
            </p:txBody>
          </p:sp>
        </mc:Choice>
        <mc:Fallback xmlns="">
          <p:sp>
            <p:nvSpPr>
              <p:cNvPr id="11" name="TextBox 10">
                <a:extLst>
                  <a:ext uri="{FF2B5EF4-FFF2-40B4-BE49-F238E27FC236}">
                    <a16:creationId xmlns:a16="http://schemas.microsoft.com/office/drawing/2014/main" id="{17D8F501-1A15-485E-8760-DEE4FB6059AA}"/>
                  </a:ext>
                </a:extLst>
              </p:cNvPr>
              <p:cNvSpPr txBox="1">
                <a:spLocks noRot="1" noChangeAspect="1" noMove="1" noResize="1" noEditPoints="1" noAdjustHandles="1" noChangeArrowheads="1" noChangeShapeType="1" noTextEdit="1"/>
              </p:cNvSpPr>
              <p:nvPr/>
            </p:nvSpPr>
            <p:spPr>
              <a:xfrm>
                <a:off x="0" y="5325110"/>
                <a:ext cx="6305550" cy="1060868"/>
              </a:xfrm>
              <a:prstGeom prst="rect">
                <a:avLst/>
              </a:prstGeom>
              <a:blipFill>
                <a:blip r:embed="rId8"/>
                <a:stretch>
                  <a:fillRect l="-2611" r="-870"/>
                </a:stretch>
              </a:blipFill>
            </p:spPr>
            <p:txBody>
              <a:bodyPr/>
              <a:lstStyle/>
              <a:p>
                <a:r>
                  <a:rPr lang="LID4096">
                    <a:noFill/>
                  </a:rPr>
                  <a:t> </a:t>
                </a:r>
              </a:p>
            </p:txBody>
          </p:sp>
        </mc:Fallback>
      </mc:AlternateContent>
    </p:spTree>
    <p:extLst>
      <p:ext uri="{BB962C8B-B14F-4D97-AF65-F5344CB8AC3E}">
        <p14:creationId xmlns:p14="http://schemas.microsoft.com/office/powerpoint/2010/main" val="2689864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51172-942C-4197-BFE0-DD9E23F8A158}"/>
              </a:ext>
            </a:extLst>
          </p:cNvPr>
          <p:cNvSpPr>
            <a:spLocks noGrp="1"/>
          </p:cNvSpPr>
          <p:nvPr>
            <p:ph type="title"/>
          </p:nvPr>
        </p:nvSpPr>
        <p:spPr>
          <a:xfrm>
            <a:off x="838200" y="365126"/>
            <a:ext cx="10515600" cy="576420"/>
          </a:xfrm>
        </p:spPr>
        <p:txBody>
          <a:bodyPr>
            <a:normAutofit fontScale="90000"/>
          </a:bodyPr>
          <a:lstStyle/>
          <a:p>
            <a:pPr algn="r" rtl="1"/>
            <a:r>
              <a:rPr lang="he-IL" sz="3600" b="1" dirty="0"/>
              <a:t>ניסוי עם פילטר </a:t>
            </a:r>
            <a:r>
              <a:rPr lang="en-US" sz="3600" b="1" dirty="0"/>
              <a:t>low pass</a:t>
            </a:r>
            <a:endParaRPr lang="LID4096" sz="3600" dirty="0"/>
          </a:p>
        </p:txBody>
      </p:sp>
      <p:sp>
        <p:nvSpPr>
          <p:cNvPr id="3" name="Content Placeholder 2">
            <a:extLst>
              <a:ext uri="{FF2B5EF4-FFF2-40B4-BE49-F238E27FC236}">
                <a16:creationId xmlns:a16="http://schemas.microsoft.com/office/drawing/2014/main" id="{0D02DF57-E147-41B9-8A00-E364FA55D205}"/>
              </a:ext>
            </a:extLst>
          </p:cNvPr>
          <p:cNvSpPr>
            <a:spLocks noGrp="1"/>
          </p:cNvSpPr>
          <p:nvPr>
            <p:ph idx="1"/>
          </p:nvPr>
        </p:nvSpPr>
        <p:spPr>
          <a:xfrm>
            <a:off x="838200" y="847724"/>
            <a:ext cx="10732416" cy="5466067"/>
          </a:xfrm>
        </p:spPr>
        <p:txBody>
          <a:bodyPr>
            <a:normAutofit/>
          </a:bodyPr>
          <a:lstStyle/>
          <a:p>
            <a:pPr algn="r" rtl="1"/>
            <a:r>
              <a:rPr lang="he-IL" sz="2000" dirty="0"/>
              <a:t>מסנן מעביר תדרים נמוכים. מסנן זה מדגיש פרטים גדולים. צורתו היא שקופית אטומה למעבר אור עם חור קטן שמעביר רק את סדר אפס. ככל שהחור יותר קטן הפרטים הגדולים מודגשים יותר ופרטים קטנים יהיו מטושטשים.</a:t>
            </a:r>
            <a:endParaRPr lang="en-US" sz="2000" dirty="0"/>
          </a:p>
          <a:p>
            <a:pPr algn="r" rtl="1"/>
            <a:endParaRPr lang="en-US" sz="2000" dirty="0"/>
          </a:p>
          <a:p>
            <a:pPr algn="r" rtl="1"/>
            <a:endParaRPr lang="en-US" sz="2000" dirty="0"/>
          </a:p>
          <a:p>
            <a:pPr algn="r" rtl="1"/>
            <a:endParaRPr lang="en-US" sz="2000" dirty="0"/>
          </a:p>
          <a:p>
            <a:pPr algn="r" rtl="1"/>
            <a:endParaRPr lang="en-US" sz="2000" dirty="0"/>
          </a:p>
          <a:p>
            <a:pPr algn="r" rtl="1"/>
            <a:endParaRPr lang="en-US" sz="2000" dirty="0"/>
          </a:p>
          <a:p>
            <a:pPr algn="r" rtl="1"/>
            <a:endParaRPr lang="en-US" sz="2000" dirty="0"/>
          </a:p>
          <a:p>
            <a:pPr algn="r" rtl="1"/>
            <a:endParaRPr lang="en-US" sz="2000" dirty="0"/>
          </a:p>
          <a:p>
            <a:pPr algn="r" rtl="1"/>
            <a:endParaRPr lang="en-US" sz="2000" dirty="0"/>
          </a:p>
          <a:p>
            <a:pPr algn="r" rtl="1"/>
            <a:endParaRPr lang="en-US" sz="2000" dirty="0"/>
          </a:p>
          <a:p>
            <a:pPr algn="r" rtl="1"/>
            <a:endParaRPr lang="en-US" sz="2000" dirty="0"/>
          </a:p>
          <a:p>
            <a:pPr marL="0" indent="0" algn="ctr" rtl="1">
              <a:buNone/>
            </a:pPr>
            <a:r>
              <a:rPr lang="he-IL" sz="1800" dirty="0">
                <a:highlight>
                  <a:srgbClr val="FFFF00"/>
                </a:highlight>
              </a:rPr>
              <a:t>(התמונות הן סימולציה בעזרת </a:t>
            </a:r>
            <a:r>
              <a:rPr lang="en-US" sz="1800" dirty="0">
                <a:highlight>
                  <a:srgbClr val="FFFF00"/>
                </a:highlight>
              </a:rPr>
              <a:t>MATLAB</a:t>
            </a:r>
            <a:r>
              <a:rPr lang="he-IL" sz="1800" dirty="0">
                <a:highlight>
                  <a:srgbClr val="FFFF00"/>
                </a:highlight>
              </a:rPr>
              <a:t>)</a:t>
            </a:r>
          </a:p>
          <a:p>
            <a:pPr algn="r" rtl="1"/>
            <a:endParaRPr lang="LID4096" dirty="0"/>
          </a:p>
        </p:txBody>
      </p:sp>
      <p:pic>
        <p:nvPicPr>
          <p:cNvPr id="8" name="Picture 7" descr="A picture containing light&#10;&#10;Description automatically generated">
            <a:extLst>
              <a:ext uri="{FF2B5EF4-FFF2-40B4-BE49-F238E27FC236}">
                <a16:creationId xmlns:a16="http://schemas.microsoft.com/office/drawing/2014/main" id="{2ECC2CF7-BB25-4919-87ED-1DFDB7D13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119" y="3733869"/>
            <a:ext cx="1991539" cy="2127889"/>
          </a:xfrm>
          <a:prstGeom prst="rect">
            <a:avLst/>
          </a:prstGeom>
        </p:spPr>
      </p:pic>
      <p:pic>
        <p:nvPicPr>
          <p:cNvPr id="15" name="Picture 14" descr="A picture containing dark, sitting, black, holding&#10;&#10;Description automatically generated">
            <a:extLst>
              <a:ext uri="{FF2B5EF4-FFF2-40B4-BE49-F238E27FC236}">
                <a16:creationId xmlns:a16="http://schemas.microsoft.com/office/drawing/2014/main" id="{9D6799EA-3F0B-483F-8461-FE6A0BA37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122" y="3615797"/>
            <a:ext cx="1912504" cy="2043443"/>
          </a:xfrm>
          <a:prstGeom prst="rect">
            <a:avLst/>
          </a:prstGeom>
        </p:spPr>
      </p:pic>
      <p:cxnSp>
        <p:nvCxnSpPr>
          <p:cNvPr id="17" name="Straight Arrow Connector 16">
            <a:extLst>
              <a:ext uri="{FF2B5EF4-FFF2-40B4-BE49-F238E27FC236}">
                <a16:creationId xmlns:a16="http://schemas.microsoft.com/office/drawing/2014/main" id="{55258C69-7A7B-491A-A27C-41E30B9F78F3}"/>
              </a:ext>
            </a:extLst>
          </p:cNvPr>
          <p:cNvCxnSpPr/>
          <p:nvPr/>
        </p:nvCxnSpPr>
        <p:spPr>
          <a:xfrm flipH="1">
            <a:off x="6562311" y="2646040"/>
            <a:ext cx="1222513"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9" name="Straight Arrow Connector 18">
            <a:extLst>
              <a:ext uri="{FF2B5EF4-FFF2-40B4-BE49-F238E27FC236}">
                <a16:creationId xmlns:a16="http://schemas.microsoft.com/office/drawing/2014/main" id="{A31B3014-8713-4684-A64F-E04136D091B1}"/>
              </a:ext>
            </a:extLst>
          </p:cNvPr>
          <p:cNvCxnSpPr/>
          <p:nvPr/>
        </p:nvCxnSpPr>
        <p:spPr>
          <a:xfrm flipH="1">
            <a:off x="2619375" y="2629413"/>
            <a:ext cx="2181225"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pic>
        <p:nvPicPr>
          <p:cNvPr id="25" name="Picture 24" descr="A picture containing star, fruit&#10;&#10;Description automatically generated">
            <a:extLst>
              <a:ext uri="{FF2B5EF4-FFF2-40B4-BE49-F238E27FC236}">
                <a16:creationId xmlns:a16="http://schemas.microsoft.com/office/drawing/2014/main" id="{E44A2D7A-CD52-43B5-B970-E9364C3D4552}"/>
              </a:ext>
            </a:extLst>
          </p:cNvPr>
          <p:cNvPicPr>
            <a:picLocks noChangeAspect="1"/>
          </p:cNvPicPr>
          <p:nvPr/>
        </p:nvPicPr>
        <p:blipFill rotWithShape="1">
          <a:blip r:embed="rId4">
            <a:extLst>
              <a:ext uri="{28A0092B-C50C-407E-A947-70E740481C1C}">
                <a14:useLocalDpi xmlns:a14="http://schemas.microsoft.com/office/drawing/2010/main" val="0"/>
              </a:ext>
            </a:extLst>
          </a:blip>
          <a:srcRect l="19749" t="24691" r="21506" b="21362"/>
          <a:stretch/>
        </p:blipFill>
        <p:spPr>
          <a:xfrm>
            <a:off x="4950257" y="4066019"/>
            <a:ext cx="1491614" cy="1463591"/>
          </a:xfrm>
          <a:prstGeom prst="rect">
            <a:avLst/>
          </a:prstGeom>
        </p:spPr>
      </p:pic>
      <p:sp>
        <p:nvSpPr>
          <p:cNvPr id="27" name="TextBox 26">
            <a:extLst>
              <a:ext uri="{FF2B5EF4-FFF2-40B4-BE49-F238E27FC236}">
                <a16:creationId xmlns:a16="http://schemas.microsoft.com/office/drawing/2014/main" id="{599F7102-B471-423B-8FEC-F98FEBBF18A7}"/>
              </a:ext>
            </a:extLst>
          </p:cNvPr>
          <p:cNvSpPr txBox="1"/>
          <p:nvPr/>
        </p:nvSpPr>
        <p:spPr>
          <a:xfrm>
            <a:off x="4950257" y="4066019"/>
            <a:ext cx="1491614" cy="369332"/>
          </a:xfrm>
          <a:prstGeom prst="rect">
            <a:avLst/>
          </a:prstGeom>
          <a:solidFill>
            <a:schemeClr val="bg1"/>
          </a:solidFill>
        </p:spPr>
        <p:txBody>
          <a:bodyPr wrap="square" rtlCol="0">
            <a:spAutoFit/>
          </a:bodyPr>
          <a:lstStyle/>
          <a:p>
            <a:r>
              <a:rPr lang="en-US" dirty="0"/>
              <a:t>FFT IMAGE</a:t>
            </a:r>
            <a:endParaRPr lang="LID4096" dirty="0"/>
          </a:p>
        </p:txBody>
      </p:sp>
      <p:pic>
        <p:nvPicPr>
          <p:cNvPr id="11" name="صورة 575" descr="صورة تحتوي على المصباح, حركة مرور, قف, أحمر&#10;&#10;تم إنشاء الوصف تلقائياً">
            <a:extLst>
              <a:ext uri="{FF2B5EF4-FFF2-40B4-BE49-F238E27FC236}">
                <a16:creationId xmlns:a16="http://schemas.microsoft.com/office/drawing/2014/main" id="{89BA5ECE-0210-434E-90E3-66EF5D78A8D9}"/>
              </a:ext>
            </a:extLst>
          </p:cNvPr>
          <p:cNvPicPr/>
          <p:nvPr/>
        </p:nvPicPr>
        <p:blipFill rotWithShape="1">
          <a:blip r:embed="rId5"/>
          <a:srcRect l="26366" t="15870" r="36336" b="12032"/>
          <a:stretch/>
        </p:blipFill>
        <p:spPr bwMode="auto">
          <a:xfrm>
            <a:off x="8258590" y="1853080"/>
            <a:ext cx="1222512" cy="1659261"/>
          </a:xfrm>
          <a:prstGeom prst="rect">
            <a:avLst/>
          </a:prstGeom>
        </p:spPr>
      </p:pic>
      <p:pic>
        <p:nvPicPr>
          <p:cNvPr id="13" name="صورة 600" descr="صورة تحتوي على حركة مرور, أحمر, المصباح, قف&#10;&#10;تم إنشاء الوصف تلقائياً">
            <a:extLst>
              <a:ext uri="{FF2B5EF4-FFF2-40B4-BE49-F238E27FC236}">
                <a16:creationId xmlns:a16="http://schemas.microsoft.com/office/drawing/2014/main" id="{2A8CD527-8E1F-4EEC-A57B-C9962F066E1B}"/>
              </a:ext>
            </a:extLst>
          </p:cNvPr>
          <p:cNvPicPr/>
          <p:nvPr/>
        </p:nvPicPr>
        <p:blipFill>
          <a:blip r:embed="rId6"/>
          <a:stretch>
            <a:fillRect/>
          </a:stretch>
        </p:blipFill>
        <p:spPr bwMode="auto">
          <a:xfrm>
            <a:off x="439649" y="1571069"/>
            <a:ext cx="1988185" cy="1988185"/>
          </a:xfrm>
          <a:prstGeom prst="rect">
            <a:avLst/>
          </a:prstGeom>
        </p:spPr>
      </p:pic>
      <p:cxnSp>
        <p:nvCxnSpPr>
          <p:cNvPr id="5" name="Straight Arrow Connector 4">
            <a:extLst>
              <a:ext uri="{FF2B5EF4-FFF2-40B4-BE49-F238E27FC236}">
                <a16:creationId xmlns:a16="http://schemas.microsoft.com/office/drawing/2014/main" id="{0D488864-CF5F-4DE5-AF64-AFB0470908F0}"/>
              </a:ext>
            </a:extLst>
          </p:cNvPr>
          <p:cNvCxnSpPr/>
          <p:nvPr/>
        </p:nvCxnSpPr>
        <p:spPr>
          <a:xfrm flipV="1">
            <a:off x="7362825" y="5086350"/>
            <a:ext cx="657225"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A044BB3-1568-46A5-BD5A-183261D9ADC0}"/>
              </a:ext>
            </a:extLst>
          </p:cNvPr>
          <p:cNvCxnSpPr/>
          <p:nvPr/>
        </p:nvCxnSpPr>
        <p:spPr>
          <a:xfrm flipV="1">
            <a:off x="5943600" y="5529610"/>
            <a:ext cx="0" cy="242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CF39847-00BD-4E21-B10B-24D9734FCF12}"/>
              </a:ext>
            </a:extLst>
          </p:cNvPr>
          <p:cNvCxnSpPr/>
          <p:nvPr/>
        </p:nvCxnSpPr>
        <p:spPr>
          <a:xfrm flipH="1" flipV="1">
            <a:off x="2619375" y="5286375"/>
            <a:ext cx="1524000" cy="575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52F94B8-4046-4B98-88C1-638D720DB65C}"/>
              </a:ext>
            </a:extLst>
          </p:cNvPr>
          <p:cNvPicPr>
            <a:picLocks noChangeAspect="1"/>
          </p:cNvPicPr>
          <p:nvPr/>
        </p:nvPicPr>
        <p:blipFill>
          <a:blip r:embed="rId7"/>
          <a:stretch>
            <a:fillRect/>
          </a:stretch>
        </p:blipFill>
        <p:spPr>
          <a:xfrm>
            <a:off x="4662695" y="1598290"/>
            <a:ext cx="1866900" cy="2095500"/>
          </a:xfrm>
          <a:prstGeom prst="rect">
            <a:avLst/>
          </a:prstGeom>
        </p:spPr>
      </p:pic>
      <p:pic>
        <p:nvPicPr>
          <p:cNvPr id="3074" name="Picture 2" descr="صورة تحتوي على عنصر, أسود, جالس, صورة فوتوغرافية&#10;&#10;تم إنشاء الوصف تلقائياً">
            <a:extLst>
              <a:ext uri="{FF2B5EF4-FFF2-40B4-BE49-F238E27FC236}">
                <a16:creationId xmlns:a16="http://schemas.microsoft.com/office/drawing/2014/main" id="{4A721EA2-E49A-474F-9187-7FD162689A2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6715" t="15948" r="36090" b="24913"/>
          <a:stretch/>
        </p:blipFill>
        <p:spPr bwMode="auto">
          <a:xfrm>
            <a:off x="10337950" y="1701793"/>
            <a:ext cx="1615747" cy="1727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047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D2E8F9-A284-4062-A297-6DDCA8B1CECF}"/>
              </a:ext>
            </a:extLst>
          </p:cNvPr>
          <p:cNvSpPr>
            <a:spLocks noGrp="1"/>
          </p:cNvSpPr>
          <p:nvPr>
            <p:ph idx="1"/>
          </p:nvPr>
        </p:nvSpPr>
        <p:spPr>
          <a:xfrm>
            <a:off x="838200" y="190500"/>
            <a:ext cx="10515600" cy="5986463"/>
          </a:xfrm>
        </p:spPr>
        <p:txBody>
          <a:bodyPr/>
          <a:lstStyle/>
          <a:p>
            <a:pPr marL="0" marR="0" algn="just" rtl="1">
              <a:lnSpc>
                <a:spcPct val="150000"/>
              </a:lnSpc>
              <a:spcBef>
                <a:spcPts val="0"/>
              </a:spcBef>
              <a:spcAft>
                <a:spcPts val="0"/>
              </a:spcAft>
            </a:pPr>
            <a:r>
              <a:rPr lang="he-IL" sz="1800" b="1" dirty="0">
                <a:effectLst/>
                <a:latin typeface="Calibri" panose="020F0502020204030204" pitchFamily="34" charset="0"/>
                <a:ea typeface="Calibri" panose="020F0502020204030204" pitchFamily="34" charset="0"/>
                <a:cs typeface="David" panose="020E0502060401010101" pitchFamily="34" charset="-79"/>
              </a:rPr>
              <a:t>מטרות המחקר</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rtl="1">
              <a:lnSpc>
                <a:spcPct val="115000"/>
              </a:lnSpc>
              <a:spcBef>
                <a:spcPts val="0"/>
              </a:spcBef>
              <a:spcAft>
                <a:spcPts val="0"/>
              </a:spcAft>
              <a:buSzPts val="1400"/>
              <a:buFont typeface="+mj-lt"/>
              <a:buAutoNum type="arabicPeriod"/>
            </a:pPr>
            <a:r>
              <a:rPr lang="he-IL" sz="1800" dirty="0">
                <a:effectLst/>
                <a:latin typeface="Calibri" panose="020F0502020204030204" pitchFamily="34" charset="0"/>
                <a:ea typeface="Calibri" panose="020F0502020204030204" pitchFamily="34" charset="0"/>
                <a:cs typeface="David" panose="020E0502060401010101" pitchFamily="34" charset="-79"/>
              </a:rPr>
              <a:t> להתנסות ולטעום ולהפליג לפיזיקה ניסיונית ולא רק התיאוריה שאנחנו לומדים בבית הספר.</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rtl="1">
              <a:lnSpc>
                <a:spcPct val="115000"/>
              </a:lnSpc>
              <a:spcBef>
                <a:spcPts val="0"/>
              </a:spcBef>
              <a:spcAft>
                <a:spcPts val="0"/>
              </a:spcAft>
              <a:buSzPts val="1400"/>
              <a:buFont typeface="+mj-lt"/>
              <a:buAutoNum type="arabicPeriod"/>
            </a:pPr>
            <a:r>
              <a:rPr lang="he-IL" sz="1800" dirty="0">
                <a:effectLst/>
                <a:latin typeface="Calibri" panose="020F0502020204030204" pitchFamily="34" charset="0"/>
                <a:ea typeface="Calibri" panose="020F0502020204030204" pitchFamily="34" charset="0"/>
                <a:cs typeface="David" panose="020E0502060401010101" pitchFamily="34" charset="-79"/>
              </a:rPr>
              <a:t>לבדוק איך האור מתנהג כאשר הוא עובר מעבר לסדקים שונים.</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rtl="1">
              <a:lnSpc>
                <a:spcPct val="115000"/>
              </a:lnSpc>
              <a:spcBef>
                <a:spcPts val="0"/>
              </a:spcBef>
              <a:spcAft>
                <a:spcPts val="0"/>
              </a:spcAft>
              <a:buSzPts val="1400"/>
              <a:buFont typeface="+mj-lt"/>
              <a:buAutoNum type="arabicPeriod"/>
            </a:pPr>
            <a:r>
              <a:rPr lang="he-IL" sz="1800" dirty="0">
                <a:effectLst/>
                <a:latin typeface="Calibri" panose="020F0502020204030204" pitchFamily="34" charset="0"/>
                <a:ea typeface="Calibri" panose="020F0502020204030204" pitchFamily="34" charset="0"/>
                <a:cs typeface="David" panose="020E0502060401010101" pitchFamily="34" charset="-79"/>
              </a:rPr>
              <a:t>להשתמש במתמטיקה שימושית ומתקדמת.</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rtl="1">
              <a:lnSpc>
                <a:spcPct val="115000"/>
              </a:lnSpc>
              <a:spcBef>
                <a:spcPts val="0"/>
              </a:spcBef>
              <a:spcAft>
                <a:spcPts val="0"/>
              </a:spcAft>
              <a:buSzPts val="1400"/>
              <a:buFont typeface="+mj-lt"/>
              <a:buAutoNum type="arabicPeriod"/>
            </a:pPr>
            <a:r>
              <a:rPr lang="he-IL" sz="1800" dirty="0">
                <a:effectLst/>
                <a:latin typeface="Calibri" panose="020F0502020204030204" pitchFamily="34" charset="0"/>
                <a:ea typeface="Calibri" panose="020F0502020204030204" pitchFamily="34" charset="0"/>
                <a:cs typeface="David" panose="020E0502060401010101" pitchFamily="34" charset="-79"/>
              </a:rPr>
              <a:t>להכיר נושאים ומושגים באופטיקה.</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rtl="1">
              <a:lnSpc>
                <a:spcPct val="115000"/>
              </a:lnSpc>
              <a:spcBef>
                <a:spcPts val="0"/>
              </a:spcBef>
              <a:spcAft>
                <a:spcPts val="1000"/>
              </a:spcAft>
              <a:buSzPts val="1400"/>
              <a:buFont typeface="+mj-lt"/>
              <a:buAutoNum type="arabicPeriod"/>
            </a:pPr>
            <a:r>
              <a:rPr lang="he-IL" sz="1800" dirty="0">
                <a:effectLst/>
                <a:latin typeface="Calibri" panose="020F0502020204030204" pitchFamily="34" charset="0"/>
                <a:ea typeface="Calibri" panose="020F0502020204030204" pitchFamily="34" charset="0"/>
                <a:cs typeface="David" panose="020E0502060401010101" pitchFamily="34" charset="-79"/>
              </a:rPr>
              <a:t>חקירת תופעות שונות שמאפיינות אור.</a:t>
            </a:r>
          </a:p>
          <a:p>
            <a:pPr marL="342900" indent="-342900" algn="r" rtl="1">
              <a:buFont typeface="+mj-lt"/>
              <a:buAutoNum type="arabicPeriod"/>
            </a:pPr>
            <a:r>
              <a:rPr lang="ar-SA" sz="1800" dirty="0">
                <a:effectLst/>
                <a:ea typeface="Calibri" panose="020F0502020204030204" pitchFamily="34" charset="0"/>
                <a:cs typeface="David" panose="020E0502060401010101" pitchFamily="34" charset="-79"/>
              </a:rPr>
              <a:t> </a:t>
            </a:r>
            <a:r>
              <a:rPr lang="he-IL" sz="1800" dirty="0">
                <a:effectLst/>
                <a:ea typeface="Calibri" panose="020F0502020204030204" pitchFamily="34" charset="0"/>
                <a:cs typeface="David" panose="020E0502060401010101" pitchFamily="34" charset="-79"/>
              </a:rPr>
              <a:t>שימוש בגלים מכניים להסבר על תופעות באור קוהרנטי</a:t>
            </a:r>
            <a:endParaRPr lang="ar-SA" sz="1800" dirty="0">
              <a:effectLst/>
              <a:ea typeface="Calibri" panose="020F0502020204030204" pitchFamily="34" charset="0"/>
              <a:cs typeface="David" panose="020E0502060401010101" pitchFamily="34" charset="-79"/>
            </a:endParaRPr>
          </a:p>
          <a:p>
            <a:pPr marL="342900" indent="-342900" algn="r" rtl="1">
              <a:buFont typeface="+mj-lt"/>
              <a:buAutoNum type="arabicPeriod"/>
            </a:pPr>
            <a:endParaRPr lang="ar-SA" sz="1800" dirty="0"/>
          </a:p>
          <a:p>
            <a:pPr marL="0" marR="0" algn="just" rtl="1">
              <a:lnSpc>
                <a:spcPct val="150000"/>
              </a:lnSpc>
              <a:spcBef>
                <a:spcPts val="0"/>
              </a:spcBef>
              <a:spcAft>
                <a:spcPts val="0"/>
              </a:spcAft>
            </a:pPr>
            <a:r>
              <a:rPr lang="he-IL" sz="1800" b="1" dirty="0">
                <a:effectLst/>
                <a:latin typeface="Calibri" panose="020F0502020204030204" pitchFamily="34" charset="0"/>
                <a:ea typeface="Calibri" panose="020F0502020204030204" pitchFamily="34" charset="0"/>
                <a:cs typeface="David" panose="020E0502060401010101" pitchFamily="34" charset="-79"/>
              </a:rPr>
              <a:t>שאלות המחקר</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rtl="1">
              <a:lnSpc>
                <a:spcPct val="150000"/>
              </a:lnSpc>
              <a:spcBef>
                <a:spcPts val="0"/>
              </a:spcBef>
              <a:spcAft>
                <a:spcPts val="0"/>
              </a:spcAft>
              <a:buFont typeface="+mj-lt"/>
              <a:buAutoNum type="arabicPeriod"/>
            </a:pPr>
            <a:r>
              <a:rPr lang="he-IL" sz="1800" dirty="0">
                <a:effectLst/>
                <a:latin typeface="Calibri" panose="020F0502020204030204" pitchFamily="34" charset="0"/>
                <a:ea typeface="Calibri" panose="020F0502020204030204" pitchFamily="34" charset="0"/>
                <a:cs typeface="David" panose="020E0502060401010101" pitchFamily="34" charset="-79"/>
              </a:rPr>
              <a:t>למה האור מתנהג באופן "לא הגיוני" כאשר הוא עובר דרך חריץ קטן?</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rtl="1">
              <a:lnSpc>
                <a:spcPct val="150000"/>
              </a:lnSpc>
              <a:spcBef>
                <a:spcPts val="0"/>
              </a:spcBef>
              <a:spcAft>
                <a:spcPts val="0"/>
              </a:spcAft>
              <a:buFont typeface="+mj-lt"/>
              <a:buAutoNum type="arabicPeriod"/>
            </a:pPr>
            <a:r>
              <a:rPr lang="he-IL" sz="1800" dirty="0">
                <a:effectLst/>
                <a:latin typeface="Calibri" panose="020F0502020204030204" pitchFamily="34" charset="0"/>
                <a:ea typeface="Calibri" panose="020F0502020204030204" pitchFamily="34" charset="0"/>
                <a:cs typeface="David" panose="020E0502060401010101" pitchFamily="34" charset="-79"/>
              </a:rPr>
              <a:t>מהו הקשר בין מרחק הלייזר מן החתך ובין המרחק בין הנקודות המאורות על מסך הניטור?</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rtl="1">
              <a:lnSpc>
                <a:spcPct val="150000"/>
              </a:lnSpc>
              <a:spcBef>
                <a:spcPts val="0"/>
              </a:spcBef>
              <a:spcAft>
                <a:spcPts val="0"/>
              </a:spcAft>
              <a:buFont typeface="+mj-lt"/>
              <a:buAutoNum type="arabicPeriod"/>
            </a:pPr>
            <a:r>
              <a:rPr lang="he-IL" sz="1800" dirty="0">
                <a:effectLst/>
                <a:latin typeface="Calibri" panose="020F0502020204030204" pitchFamily="34" charset="0"/>
                <a:ea typeface="Calibri" panose="020F0502020204030204" pitchFamily="34" charset="0"/>
                <a:cs typeface="David" panose="020E0502060401010101" pitchFamily="34" charset="-79"/>
              </a:rPr>
              <a:t>בניסוי זה, האור מתנהג כגל או כפוטונים?</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rtl="1">
              <a:lnSpc>
                <a:spcPct val="150000"/>
              </a:lnSpc>
              <a:spcBef>
                <a:spcPts val="0"/>
              </a:spcBef>
              <a:spcAft>
                <a:spcPts val="0"/>
              </a:spcAft>
              <a:buFont typeface="+mj-lt"/>
              <a:buAutoNum type="arabicPeriod"/>
            </a:pPr>
            <a:r>
              <a:rPr lang="he-IL" sz="1800" dirty="0">
                <a:effectLst/>
                <a:latin typeface="Calibri" panose="020F0502020204030204" pitchFamily="34" charset="0"/>
                <a:ea typeface="Calibri" panose="020F0502020204030204" pitchFamily="34" charset="0"/>
                <a:cs typeface="David" panose="020E0502060401010101" pitchFamily="34" charset="-79"/>
              </a:rPr>
              <a:t>איך משפיע אורך גל הלייזר על המרחק בין הנקודות המאורות על מסך הניטור?</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rtl="1">
              <a:lnSpc>
                <a:spcPct val="150000"/>
              </a:lnSpc>
              <a:spcBef>
                <a:spcPts val="0"/>
              </a:spcBef>
              <a:spcAft>
                <a:spcPts val="0"/>
              </a:spcAft>
              <a:buFont typeface="+mj-lt"/>
              <a:buAutoNum type="arabicPeriod"/>
            </a:pPr>
            <a:r>
              <a:rPr lang="he-IL" sz="1800" dirty="0">
                <a:effectLst/>
                <a:latin typeface="Calibri" panose="020F0502020204030204" pitchFamily="34" charset="0"/>
                <a:ea typeface="Calibri" panose="020F0502020204030204" pitchFamily="34" charset="0"/>
                <a:cs typeface="David" panose="020E0502060401010101" pitchFamily="34" charset="-79"/>
              </a:rPr>
              <a:t>איך משפיע גודל החריץ על המרחק בין הנקודות המאורות על מסך הניטור?</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gn="r" rtl="1">
              <a:buFont typeface="+mj-lt"/>
              <a:buAutoNum type="arabicPeriod"/>
            </a:pPr>
            <a:endParaRPr lang="en-US" dirty="0"/>
          </a:p>
        </p:txBody>
      </p:sp>
    </p:spTree>
    <p:extLst>
      <p:ext uri="{BB962C8B-B14F-4D97-AF65-F5344CB8AC3E}">
        <p14:creationId xmlns:p14="http://schemas.microsoft.com/office/powerpoint/2010/main" val="524016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C3158-B653-4FA6-9920-36385DA23185}"/>
              </a:ext>
            </a:extLst>
          </p:cNvPr>
          <p:cNvSpPr>
            <a:spLocks noGrp="1"/>
          </p:cNvSpPr>
          <p:nvPr>
            <p:ph type="title"/>
          </p:nvPr>
        </p:nvSpPr>
        <p:spPr>
          <a:xfrm>
            <a:off x="857250" y="573087"/>
            <a:ext cx="10515600" cy="673100"/>
          </a:xfrm>
        </p:spPr>
        <p:txBody>
          <a:bodyPr>
            <a:normAutofit fontScale="90000"/>
          </a:bodyPr>
          <a:lstStyle/>
          <a:p>
            <a:pPr algn="r" rtl="1"/>
            <a:r>
              <a:rPr lang="he-IL" b="1" dirty="0"/>
              <a:t>ניסוי עם פילטר </a:t>
            </a:r>
            <a:r>
              <a:rPr lang="en-US" b="1" dirty="0"/>
              <a:t>high pass</a:t>
            </a:r>
            <a:endParaRPr lang="LID4096" dirty="0"/>
          </a:p>
        </p:txBody>
      </p:sp>
      <p:sp>
        <p:nvSpPr>
          <p:cNvPr id="9" name="Content Placeholder 8">
            <a:extLst>
              <a:ext uri="{FF2B5EF4-FFF2-40B4-BE49-F238E27FC236}">
                <a16:creationId xmlns:a16="http://schemas.microsoft.com/office/drawing/2014/main" id="{01E763DA-0D0B-4D3C-8288-834682016AAD}"/>
              </a:ext>
            </a:extLst>
          </p:cNvPr>
          <p:cNvSpPr>
            <a:spLocks noGrp="1"/>
          </p:cNvSpPr>
          <p:nvPr>
            <p:ph idx="1"/>
          </p:nvPr>
        </p:nvSpPr>
        <p:spPr>
          <a:xfrm>
            <a:off x="1814720" y="1246187"/>
            <a:ext cx="9753600" cy="4557713"/>
          </a:xfrm>
        </p:spPr>
        <p:txBody>
          <a:bodyPr>
            <a:normAutofit/>
          </a:bodyPr>
          <a:lstStyle/>
          <a:p>
            <a:pPr marL="0" indent="0" algn="r" rtl="1">
              <a:buNone/>
            </a:pPr>
            <a:r>
              <a:rPr lang="he-IL" sz="1600" dirty="0"/>
              <a:t>חוסם את התדרים הנמוכים ומעביר את התדרים הגבוהים כך שהתדרים הגבוהים מכילים מידע לגבי הפרטים הקטנים שבמסכה ולכן המסנן הזה מדגיש פרטים קטנים של התמונה ומטשטש פרטים גדולים. כדי לבצע הסינון הזה השתמשנו בזכוכית שעליה נקודה מושחרת. ואז כשהשתמשנו במסנן הזה קיבלנו בהדמיה בקצה מערכת ה 4</a:t>
            </a:r>
            <a:r>
              <a:rPr lang="en-US" sz="1600" dirty="0"/>
              <a:t>f </a:t>
            </a:r>
            <a:r>
              <a:rPr lang="he-IL" sz="1600" dirty="0"/>
              <a:t>תמונה שבה הפרטים הקטנים מודגשים והפרטים הגדולים מטושטשים.</a:t>
            </a:r>
          </a:p>
          <a:p>
            <a:pPr marL="0" indent="0" algn="r" rtl="1">
              <a:buNone/>
            </a:pPr>
            <a:endParaRPr lang="he-IL" sz="1600" dirty="0"/>
          </a:p>
          <a:p>
            <a:pPr marL="0" indent="0" algn="r" rtl="1">
              <a:buNone/>
            </a:pPr>
            <a:endParaRPr lang="he-IL" sz="1600" dirty="0"/>
          </a:p>
          <a:p>
            <a:pPr marL="0" indent="0" algn="r" rtl="1">
              <a:buNone/>
            </a:pPr>
            <a:endParaRPr lang="he-IL" sz="1600" dirty="0"/>
          </a:p>
          <a:p>
            <a:pPr marL="0" indent="0" algn="r" rtl="1">
              <a:buNone/>
            </a:pPr>
            <a:endParaRPr lang="he-IL" sz="1600" dirty="0"/>
          </a:p>
          <a:p>
            <a:pPr marL="0" indent="0" algn="r" rtl="1">
              <a:buNone/>
            </a:pPr>
            <a:endParaRPr lang="he-IL" sz="1600" dirty="0"/>
          </a:p>
          <a:p>
            <a:pPr marL="0" indent="0" algn="r" rtl="1">
              <a:buNone/>
            </a:pPr>
            <a:endParaRPr lang="he-IL" sz="1600" dirty="0"/>
          </a:p>
          <a:p>
            <a:pPr marL="0" indent="0" algn="r" rtl="1">
              <a:buNone/>
            </a:pPr>
            <a:endParaRPr lang="he-IL" sz="1600" dirty="0"/>
          </a:p>
          <a:p>
            <a:pPr marL="0" indent="0" algn="r" rtl="1">
              <a:buNone/>
            </a:pPr>
            <a:endParaRPr lang="he-IL" sz="1600" dirty="0"/>
          </a:p>
          <a:p>
            <a:pPr marL="0" indent="0" algn="r" rtl="1">
              <a:buNone/>
            </a:pPr>
            <a:endParaRPr lang="he-IL" sz="1600" dirty="0"/>
          </a:p>
          <a:p>
            <a:pPr marL="0" indent="0" algn="r" rtl="1">
              <a:buNone/>
            </a:pPr>
            <a:endParaRPr lang="he-IL" sz="1600" dirty="0"/>
          </a:p>
          <a:p>
            <a:pPr marL="0" indent="0" rtl="1">
              <a:buNone/>
            </a:pPr>
            <a:endParaRPr lang="LID4096" sz="1600" dirty="0"/>
          </a:p>
          <a:p>
            <a:pPr marL="0" indent="0">
              <a:buNone/>
            </a:pPr>
            <a:endParaRPr lang="LID4096" sz="3200" dirty="0"/>
          </a:p>
        </p:txBody>
      </p:sp>
      <p:graphicFrame>
        <p:nvGraphicFramePr>
          <p:cNvPr id="4" name="Table 3">
            <a:extLst>
              <a:ext uri="{FF2B5EF4-FFF2-40B4-BE49-F238E27FC236}">
                <a16:creationId xmlns:a16="http://schemas.microsoft.com/office/drawing/2014/main" id="{D4CEF406-593B-45CD-B1E0-41734D256A5E}"/>
              </a:ext>
            </a:extLst>
          </p:cNvPr>
          <p:cNvGraphicFramePr>
            <a:graphicFrameLocks noGrp="1"/>
          </p:cNvGraphicFramePr>
          <p:nvPr>
            <p:extLst>
              <p:ext uri="{D42A27DB-BD31-4B8C-83A1-F6EECF244321}">
                <p14:modId xmlns:p14="http://schemas.microsoft.com/office/powerpoint/2010/main" val="3398847099"/>
              </p:ext>
            </p:extLst>
          </p:nvPr>
        </p:nvGraphicFramePr>
        <p:xfrm>
          <a:off x="514350" y="2225277"/>
          <a:ext cx="5444366" cy="4094807"/>
        </p:xfrm>
        <a:graphic>
          <a:graphicData uri="http://schemas.openxmlformats.org/drawingml/2006/table">
            <a:tbl>
              <a:tblPr/>
              <a:tblGrid>
                <a:gridCol w="2628900">
                  <a:extLst>
                    <a:ext uri="{9D8B030D-6E8A-4147-A177-3AD203B41FA5}">
                      <a16:colId xmlns:a16="http://schemas.microsoft.com/office/drawing/2014/main" val="3038104362"/>
                    </a:ext>
                  </a:extLst>
                </a:gridCol>
                <a:gridCol w="2815466">
                  <a:extLst>
                    <a:ext uri="{9D8B030D-6E8A-4147-A177-3AD203B41FA5}">
                      <a16:colId xmlns:a16="http://schemas.microsoft.com/office/drawing/2014/main" val="3056169248"/>
                    </a:ext>
                  </a:extLst>
                </a:gridCol>
              </a:tblGrid>
              <a:tr h="521836">
                <a:tc>
                  <a:txBody>
                    <a:bodyPr/>
                    <a:lstStyle/>
                    <a:p>
                      <a:pPr algn="just" rtl="1" fontAlgn="t">
                        <a:spcBef>
                          <a:spcPts val="0"/>
                        </a:spcBef>
                        <a:spcAft>
                          <a:spcPts val="0"/>
                        </a:spcAft>
                      </a:pPr>
                      <a:r>
                        <a:rPr lang="he-IL" sz="1800" b="1" i="0" u="none" strike="noStrike" dirty="0">
                          <a:solidFill>
                            <a:srgbClr val="000000"/>
                          </a:solidFill>
                          <a:effectLst/>
                          <a:latin typeface="David" panose="020E0502060401010101" pitchFamily="34" charset="-79"/>
                          <a:cs typeface="David" panose="020E0502060401010101" pitchFamily="34" charset="-79"/>
                        </a:rPr>
                        <a:t>סימולציה מ </a:t>
                      </a:r>
                      <a:r>
                        <a:rPr lang="en-US" sz="1800" b="1" i="0" u="none" strike="noStrike" dirty="0" err="1">
                          <a:solidFill>
                            <a:srgbClr val="000000"/>
                          </a:solidFill>
                          <a:effectLst/>
                          <a:latin typeface="David" panose="020E0502060401010101" pitchFamily="34" charset="-79"/>
                          <a:cs typeface="David" panose="020E0502060401010101" pitchFamily="34" charset="-79"/>
                        </a:rPr>
                        <a:t>Matlab</a:t>
                      </a:r>
                      <a:endParaRPr lang="he-IL"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just" defTabSz="914400" rtl="1" eaLnBrk="1" fontAlgn="t" latinLnBrk="0" hangingPunct="1">
                        <a:lnSpc>
                          <a:spcPct val="100000"/>
                        </a:lnSpc>
                        <a:spcBef>
                          <a:spcPts val="0"/>
                        </a:spcBef>
                        <a:spcAft>
                          <a:spcPts val="0"/>
                        </a:spcAft>
                        <a:buClrTx/>
                        <a:buSzTx/>
                        <a:buFontTx/>
                        <a:buNone/>
                        <a:tabLst/>
                        <a:defRPr/>
                      </a:pPr>
                      <a:r>
                        <a:rPr lang="he-IL" sz="1400" b="1" i="0" u="none" strike="noStrike" dirty="0">
                          <a:solidFill>
                            <a:srgbClr val="000000"/>
                          </a:solidFill>
                          <a:effectLst/>
                          <a:latin typeface="David" panose="020E0502060401010101" pitchFamily="34" charset="-79"/>
                          <a:cs typeface="David" panose="020E0502060401010101" pitchFamily="34" charset="-79"/>
                        </a:rPr>
                        <a:t>    </a:t>
                      </a:r>
                      <a:r>
                        <a:rPr lang="he-IL" sz="1800" b="1" i="0" u="none" strike="noStrike" dirty="0">
                          <a:solidFill>
                            <a:srgbClr val="000000"/>
                          </a:solidFill>
                          <a:effectLst/>
                          <a:latin typeface="David" panose="020E0502060401010101" pitchFamily="34" charset="-79"/>
                          <a:cs typeface="David" panose="020E0502060401010101" pitchFamily="34" charset="-79"/>
                        </a:rPr>
                        <a:t>התמונה  בלי סינון</a:t>
                      </a:r>
                      <a:endParaRPr lang="he-IL" dirty="0">
                        <a:effectLst/>
                      </a:endParaRPr>
                    </a:p>
                    <a:p>
                      <a:pPr algn="just" rtl="1" fontAlgn="t">
                        <a:spcBef>
                          <a:spcPts val="0"/>
                        </a:spcBef>
                        <a:spcAft>
                          <a:spcPts val="0"/>
                        </a:spcAft>
                      </a:pPr>
                      <a:endParaRPr lang="en-US"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3451713"/>
                  </a:ext>
                </a:extLst>
              </a:tr>
              <a:tr h="1325643">
                <a:tc>
                  <a:txBody>
                    <a:bodyPr/>
                    <a:lstStyle/>
                    <a:p>
                      <a:pPr algn="r" rtl="1" fontAlgn="t"/>
                      <a:br>
                        <a:rPr lang="en-US" dirty="0">
                          <a:effectLst/>
                        </a:rPr>
                      </a:br>
                      <a:endParaRPr lang="en-US"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t"/>
                      <a:br>
                        <a:rPr lang="en-US" dirty="0">
                          <a:effectLst/>
                        </a:rPr>
                      </a:br>
                      <a:endParaRPr lang="en-US"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0764015"/>
                  </a:ext>
                </a:extLst>
              </a:tr>
              <a:tr h="2129084">
                <a:tc>
                  <a:txBody>
                    <a:bodyPr/>
                    <a:lstStyle/>
                    <a:p>
                      <a:pPr algn="r" rtl="1" fontAlgn="t"/>
                      <a:endParaRPr lang="en-US"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t"/>
                      <a:endParaRPr lang="en-US"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2620277"/>
                  </a:ext>
                </a:extLst>
              </a:tr>
            </a:tbl>
          </a:graphicData>
        </a:graphic>
      </p:graphicFrame>
      <p:pic>
        <p:nvPicPr>
          <p:cNvPr id="2050" name="Picture 2" descr="A picture containing star, black, room&#10;&#10;Description automatically generated">
            <a:extLst>
              <a:ext uri="{FF2B5EF4-FFF2-40B4-BE49-F238E27FC236}">
                <a16:creationId xmlns:a16="http://schemas.microsoft.com/office/drawing/2014/main" id="{4CDAED17-C381-451B-A481-4E89F0BAE3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8062" y="2938604"/>
            <a:ext cx="1409700" cy="11969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A close up of a red light&#10;&#10;Description automatically generated">
            <a:extLst>
              <a:ext uri="{FF2B5EF4-FFF2-40B4-BE49-F238E27FC236}">
                <a16:creationId xmlns:a16="http://schemas.microsoft.com/office/drawing/2014/main" id="{62A8BE06-2244-4141-B572-7C36E31E57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5385" y="2914506"/>
            <a:ext cx="1213195" cy="12210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star in the background&#10;&#10;Description automatically generated">
            <a:extLst>
              <a:ext uri="{FF2B5EF4-FFF2-40B4-BE49-F238E27FC236}">
                <a16:creationId xmlns:a16="http://schemas.microsoft.com/office/drawing/2014/main" id="{08A43E51-83D3-40DB-A563-3F8762236C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117" y="2927206"/>
            <a:ext cx="1514475" cy="12210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6E1BBAB-F40D-4CE3-AE94-5D9B0A0C8A2C}"/>
              </a:ext>
            </a:extLst>
          </p:cNvPr>
          <p:cNvPicPr>
            <a:picLocks noChangeAspect="1"/>
          </p:cNvPicPr>
          <p:nvPr/>
        </p:nvPicPr>
        <p:blipFill>
          <a:blip r:embed="rId5"/>
          <a:stretch>
            <a:fillRect/>
          </a:stretch>
        </p:blipFill>
        <p:spPr>
          <a:xfrm>
            <a:off x="4186391" y="4148279"/>
            <a:ext cx="1669828" cy="2014396"/>
          </a:xfrm>
          <a:prstGeom prst="rect">
            <a:avLst/>
          </a:prstGeom>
        </p:spPr>
      </p:pic>
      <p:pic>
        <p:nvPicPr>
          <p:cNvPr id="12" name="Picture 11">
            <a:extLst>
              <a:ext uri="{FF2B5EF4-FFF2-40B4-BE49-F238E27FC236}">
                <a16:creationId xmlns:a16="http://schemas.microsoft.com/office/drawing/2014/main" id="{221D18C2-E986-40E9-9C93-3C75F3AEA48E}"/>
              </a:ext>
            </a:extLst>
          </p:cNvPr>
          <p:cNvPicPr>
            <a:picLocks noChangeAspect="1"/>
          </p:cNvPicPr>
          <p:nvPr/>
        </p:nvPicPr>
        <p:blipFill>
          <a:blip r:embed="rId6"/>
          <a:stretch>
            <a:fillRect/>
          </a:stretch>
        </p:blipFill>
        <p:spPr>
          <a:xfrm>
            <a:off x="1377578" y="4181670"/>
            <a:ext cx="1746028" cy="1981006"/>
          </a:xfrm>
          <a:prstGeom prst="rect">
            <a:avLst/>
          </a:prstGeom>
        </p:spPr>
      </p:pic>
      <p:pic>
        <p:nvPicPr>
          <p:cNvPr id="2060" name="Picture 12">
            <a:extLst>
              <a:ext uri="{FF2B5EF4-FFF2-40B4-BE49-F238E27FC236}">
                <a16:creationId xmlns:a16="http://schemas.microsoft.com/office/drawing/2014/main" id="{848100EB-9C6A-4F97-8D4E-C22ADA93F1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67850" y="2324054"/>
            <a:ext cx="232410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875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78166-0060-43E8-BD07-58500D9C988B}"/>
              </a:ext>
            </a:extLst>
          </p:cNvPr>
          <p:cNvSpPr>
            <a:spLocks noGrp="1"/>
          </p:cNvSpPr>
          <p:nvPr>
            <p:ph type="title"/>
          </p:nvPr>
        </p:nvSpPr>
        <p:spPr>
          <a:xfrm>
            <a:off x="838200" y="365126"/>
            <a:ext cx="10515600" cy="1206500"/>
          </a:xfrm>
        </p:spPr>
        <p:txBody>
          <a:bodyPr>
            <a:noAutofit/>
          </a:bodyPr>
          <a:lstStyle/>
          <a:p>
            <a:pPr algn="r" rtl="1">
              <a:spcBef>
                <a:spcPts val="0"/>
              </a:spcBef>
              <a:spcAft>
                <a:spcPts val="1000"/>
              </a:spcAft>
            </a:pPr>
            <a:r>
              <a:rPr lang="he-IL" sz="2800" b="1" i="0" u="none" strike="noStrike" dirty="0">
                <a:solidFill>
                  <a:srgbClr val="000000"/>
                </a:solidFill>
                <a:effectLst/>
                <a:latin typeface="David" panose="020E0502060401010101" pitchFamily="34" charset="-79"/>
                <a:cs typeface="David" panose="020E0502060401010101" pitchFamily="34" charset="-79"/>
              </a:rPr>
              <a:t>ניסוי עם עדשות ותמונת פילם עם פילטר אנכי</a:t>
            </a:r>
            <a:br>
              <a:rPr lang="he-IL" sz="2800" b="0" dirty="0">
                <a:effectLst/>
                <a:latin typeface="David" panose="020E0502060401010101" pitchFamily="34" charset="-79"/>
                <a:cs typeface="David" panose="020E0502060401010101" pitchFamily="34" charset="-79"/>
              </a:rPr>
            </a:br>
            <a:r>
              <a:rPr lang="he-IL" sz="2800" b="1" i="0" u="none" strike="noStrike" dirty="0">
                <a:solidFill>
                  <a:srgbClr val="000000"/>
                </a:solidFill>
                <a:effectLst/>
                <a:latin typeface="David" panose="020E0502060401010101" pitchFamily="34" charset="-79"/>
                <a:cs typeface="David" panose="020E0502060401010101" pitchFamily="34" charset="-79"/>
              </a:rPr>
              <a:t>  ניסוי עם עדשות ותמונת פילם עם פילטר אופקי</a:t>
            </a:r>
            <a:br>
              <a:rPr lang="he-IL" sz="2800" b="1" i="0" u="none" strike="noStrike" dirty="0">
                <a:solidFill>
                  <a:srgbClr val="000000"/>
                </a:solidFill>
                <a:effectLst/>
                <a:latin typeface="David" panose="020E0502060401010101" pitchFamily="34" charset="-79"/>
                <a:cs typeface="David" panose="020E0502060401010101" pitchFamily="34" charset="-79"/>
              </a:rPr>
            </a:br>
            <a:endParaRPr lang="en-US" sz="2800" dirty="0">
              <a:latin typeface="David" panose="020E0502060401010101" pitchFamily="34" charset="-79"/>
              <a:cs typeface="David" panose="020E0502060401010101" pitchFamily="34" charset="-79"/>
            </a:endParaRPr>
          </a:p>
        </p:txBody>
      </p:sp>
      <p:sp>
        <p:nvSpPr>
          <p:cNvPr id="3" name="Content Placeholder 2">
            <a:extLst>
              <a:ext uri="{FF2B5EF4-FFF2-40B4-BE49-F238E27FC236}">
                <a16:creationId xmlns:a16="http://schemas.microsoft.com/office/drawing/2014/main" id="{2B93213B-5659-4863-A477-C39818B8D89C}"/>
              </a:ext>
            </a:extLst>
          </p:cNvPr>
          <p:cNvSpPr>
            <a:spLocks noGrp="1"/>
          </p:cNvSpPr>
          <p:nvPr>
            <p:ph idx="1"/>
          </p:nvPr>
        </p:nvSpPr>
        <p:spPr>
          <a:xfrm>
            <a:off x="838200" y="1438275"/>
            <a:ext cx="10515600" cy="4738688"/>
          </a:xfrm>
        </p:spPr>
        <p:txBody>
          <a:bodyPr>
            <a:normAutofit lnSpcReduction="10000"/>
          </a:bodyPr>
          <a:lstStyle/>
          <a:p>
            <a:pPr marL="16510" algn="just" rtl="1">
              <a:spcBef>
                <a:spcPts val="0"/>
              </a:spcBef>
              <a:spcAft>
                <a:spcPts val="0"/>
              </a:spcAft>
            </a:pPr>
            <a:r>
              <a:rPr lang="he-IL" sz="1800" b="0" i="0" u="none" strike="noStrike" dirty="0">
                <a:solidFill>
                  <a:srgbClr val="000000"/>
                </a:solidFill>
                <a:effectLst/>
                <a:latin typeface="David" panose="020E0502060401010101" pitchFamily="34" charset="-79"/>
                <a:cs typeface="David" panose="020E0502060401010101" pitchFamily="34" charset="-79"/>
              </a:rPr>
              <a:t>בשני הניסויים הללו המטרה היא לנסות למחוק פרטים מסוימים מהתמונה על סמך טרנספורמציה פורייה ובעזרת מתאם </a:t>
            </a:r>
            <a:r>
              <a:rPr lang="en-US" sz="1800" b="0" i="0" u="none" strike="noStrike" dirty="0">
                <a:solidFill>
                  <a:srgbClr val="000000"/>
                </a:solidFill>
                <a:effectLst/>
                <a:latin typeface="David" panose="020E0502060401010101" pitchFamily="34" charset="-79"/>
                <a:cs typeface="David" panose="020E0502060401010101" pitchFamily="34" charset="-79"/>
              </a:rPr>
              <a:t>F</a:t>
            </a:r>
            <a:r>
              <a:rPr lang="he-IL" sz="1800" b="0" i="0" u="none" strike="noStrike" dirty="0">
                <a:solidFill>
                  <a:srgbClr val="000000"/>
                </a:solidFill>
                <a:effectLst/>
                <a:latin typeface="David" panose="020E0502060401010101" pitchFamily="34" charset="-79"/>
                <a:cs typeface="David" panose="020E0502060401010101" pitchFamily="34" charset="-79"/>
              </a:rPr>
              <a:t>4 . </a:t>
            </a:r>
          </a:p>
          <a:p>
            <a:pPr marL="16510" algn="just" rtl="1">
              <a:spcBef>
                <a:spcPts val="0"/>
              </a:spcBef>
              <a:spcAft>
                <a:spcPts val="0"/>
              </a:spcAft>
            </a:pPr>
            <a:r>
              <a:rPr lang="he-IL" sz="1800" b="0" i="0" u="none" strike="noStrike" dirty="0">
                <a:solidFill>
                  <a:srgbClr val="000000"/>
                </a:solidFill>
                <a:effectLst/>
                <a:latin typeface="David" panose="020E0502060401010101" pitchFamily="34" charset="-79"/>
                <a:cs typeface="David" panose="020E0502060401010101" pitchFamily="34" charset="-79"/>
              </a:rPr>
              <a:t>הקווים האנכיים בתמונות מופיעים כנקודות בודדות בציר ה- </a:t>
            </a:r>
            <a:r>
              <a:rPr lang="en-US" sz="1800" b="0" i="0" u="none" strike="noStrike" dirty="0">
                <a:solidFill>
                  <a:srgbClr val="000000"/>
                </a:solidFill>
                <a:effectLst/>
                <a:latin typeface="David" panose="020E0502060401010101" pitchFamily="34" charset="-79"/>
                <a:cs typeface="David" panose="020E0502060401010101" pitchFamily="34" charset="-79"/>
              </a:rPr>
              <a:t>x </a:t>
            </a:r>
            <a:r>
              <a:rPr lang="he-IL" sz="1800" b="0" i="0" u="none" strike="noStrike" dirty="0">
                <a:solidFill>
                  <a:srgbClr val="000000"/>
                </a:solidFill>
                <a:effectLst/>
                <a:latin typeface="David" panose="020E0502060401010101" pitchFamily="34" charset="-79"/>
                <a:cs typeface="David" panose="020E0502060401010101" pitchFamily="34" charset="-79"/>
              </a:rPr>
              <a:t>במישור פורייה.</a:t>
            </a:r>
            <a:endParaRPr lang="he-IL" b="0" dirty="0">
              <a:effectLst/>
            </a:endParaRPr>
          </a:p>
          <a:p>
            <a:pPr marL="16510" algn="just" rtl="1">
              <a:spcBef>
                <a:spcPts val="0"/>
              </a:spcBef>
              <a:spcAft>
                <a:spcPts val="0"/>
              </a:spcAft>
            </a:pPr>
            <a:r>
              <a:rPr lang="he-IL" sz="1800" b="0" i="0" u="none" strike="noStrike" dirty="0">
                <a:solidFill>
                  <a:srgbClr val="000000"/>
                </a:solidFill>
                <a:effectLst/>
                <a:latin typeface="David" panose="020E0502060401010101" pitchFamily="34" charset="-79"/>
                <a:cs typeface="David" panose="020E0502060401010101" pitchFamily="34" charset="-79"/>
              </a:rPr>
              <a:t>והקווים האופקיים בתמונה מופיעים כנקודות בודדות בציר </a:t>
            </a:r>
            <a:r>
              <a:rPr lang="en-US" sz="1800" b="0" i="0" u="none" strike="noStrike" dirty="0">
                <a:solidFill>
                  <a:srgbClr val="000000"/>
                </a:solidFill>
                <a:effectLst/>
                <a:latin typeface="David" panose="020E0502060401010101" pitchFamily="34" charset="-79"/>
                <a:cs typeface="David" panose="020E0502060401010101" pitchFamily="34" charset="-79"/>
              </a:rPr>
              <a:t>y </a:t>
            </a:r>
            <a:r>
              <a:rPr lang="he-IL" sz="1800" b="0" i="0" u="none" strike="noStrike" dirty="0">
                <a:solidFill>
                  <a:srgbClr val="000000"/>
                </a:solidFill>
                <a:effectLst/>
                <a:latin typeface="David" panose="020E0502060401010101" pitchFamily="34" charset="-79"/>
                <a:cs typeface="David" panose="020E0502060401010101" pitchFamily="34" charset="-79"/>
              </a:rPr>
              <a:t>במישור פורייה.</a:t>
            </a:r>
            <a:endParaRPr lang="he-IL" b="0" dirty="0">
              <a:effectLst/>
            </a:endParaRPr>
          </a:p>
          <a:p>
            <a:pPr marL="16510" algn="just" rtl="1">
              <a:spcBef>
                <a:spcPts val="0"/>
              </a:spcBef>
              <a:spcAft>
                <a:spcPts val="0"/>
              </a:spcAft>
            </a:pPr>
            <a:r>
              <a:rPr lang="he-IL" sz="1800" b="0" i="0" u="none" strike="noStrike" dirty="0">
                <a:solidFill>
                  <a:srgbClr val="000000"/>
                </a:solidFill>
                <a:effectLst/>
                <a:latin typeface="David" panose="020E0502060401010101" pitchFamily="34" charset="-79"/>
                <a:cs typeface="David" panose="020E0502060401010101" pitchFamily="34" charset="-79"/>
              </a:rPr>
              <a:t>זה מתרחש כמובן כתוצאה מהטרנספורמציה של פורייה ובדיפרקציה של האור. </a:t>
            </a:r>
          </a:p>
          <a:p>
            <a:pPr marL="16510" algn="just" rtl="1">
              <a:spcBef>
                <a:spcPts val="0"/>
              </a:spcBef>
              <a:spcAft>
                <a:spcPts val="0"/>
              </a:spcAft>
            </a:pPr>
            <a:endParaRPr lang="he-IL" sz="1800" dirty="0">
              <a:solidFill>
                <a:srgbClr val="000000"/>
              </a:solidFill>
              <a:latin typeface="David" panose="020E0502060401010101" pitchFamily="34" charset="-79"/>
              <a:cs typeface="David" panose="020E0502060401010101" pitchFamily="34" charset="-79"/>
            </a:endParaRPr>
          </a:p>
          <a:p>
            <a:pPr marL="0" indent="0" algn="just" rtl="1">
              <a:spcBef>
                <a:spcPts val="0"/>
              </a:spcBef>
              <a:spcAft>
                <a:spcPts val="0"/>
              </a:spcAft>
              <a:buNone/>
            </a:pPr>
            <a:r>
              <a:rPr lang="he-IL" sz="1800" b="0" i="0" u="none" strike="noStrike" dirty="0">
                <a:solidFill>
                  <a:srgbClr val="000000"/>
                </a:solidFill>
                <a:effectLst/>
                <a:latin typeface="David" panose="020E0502060401010101" pitchFamily="34" charset="-79"/>
                <a:cs typeface="David" panose="020E0502060401010101" pitchFamily="34" charset="-79"/>
              </a:rPr>
              <a:t>כדי להשיג זאת אנו רוצים לחסום את ציר ה- </a:t>
            </a:r>
            <a:r>
              <a:rPr lang="en-US" sz="1800" b="0" i="0" u="none" strike="noStrike" dirty="0">
                <a:solidFill>
                  <a:srgbClr val="000000"/>
                </a:solidFill>
                <a:effectLst/>
                <a:latin typeface="David" panose="020E0502060401010101" pitchFamily="34" charset="-79"/>
                <a:cs typeface="David" panose="020E0502060401010101" pitchFamily="34" charset="-79"/>
              </a:rPr>
              <a:t>x </a:t>
            </a:r>
            <a:r>
              <a:rPr lang="he-IL" sz="1800" b="0" i="0" u="none" strike="noStrike" dirty="0">
                <a:solidFill>
                  <a:srgbClr val="000000"/>
                </a:solidFill>
                <a:effectLst/>
                <a:latin typeface="David" panose="020E0502060401010101" pitchFamily="34" charset="-79"/>
                <a:cs typeface="David" panose="020E0502060401010101" pitchFamily="34" charset="-79"/>
              </a:rPr>
              <a:t> או את ציר ה- </a:t>
            </a:r>
            <a:r>
              <a:rPr lang="en-US" sz="1800" b="0" i="0" u="none" strike="noStrike" dirty="0">
                <a:solidFill>
                  <a:srgbClr val="000000"/>
                </a:solidFill>
                <a:effectLst/>
                <a:latin typeface="David" panose="020E0502060401010101" pitchFamily="34" charset="-79"/>
                <a:cs typeface="David" panose="020E0502060401010101" pitchFamily="34" charset="-79"/>
              </a:rPr>
              <a:t>y </a:t>
            </a:r>
            <a:r>
              <a:rPr lang="he-IL" sz="1800" b="0" i="0" u="none" strike="noStrike" dirty="0">
                <a:solidFill>
                  <a:srgbClr val="000000"/>
                </a:solidFill>
                <a:effectLst/>
                <a:latin typeface="David" panose="020E0502060401010101" pitchFamily="34" charset="-79"/>
                <a:cs typeface="David" panose="020E0502060401010101" pitchFamily="34" charset="-79"/>
              </a:rPr>
              <a:t> במישור פורייה, </a:t>
            </a:r>
          </a:p>
          <a:p>
            <a:pPr marL="0" indent="0" algn="just" rtl="1">
              <a:spcBef>
                <a:spcPts val="0"/>
              </a:spcBef>
              <a:spcAft>
                <a:spcPts val="0"/>
              </a:spcAft>
              <a:buNone/>
            </a:pPr>
            <a:r>
              <a:rPr lang="he-IL" sz="1800" b="0" i="0" u="none" strike="noStrike" dirty="0">
                <a:solidFill>
                  <a:srgbClr val="000000"/>
                </a:solidFill>
                <a:effectLst/>
                <a:latin typeface="David" panose="020E0502060401010101" pitchFamily="34" charset="-79"/>
                <a:cs typeface="David" panose="020E0502060401010101" pitchFamily="34" charset="-79"/>
              </a:rPr>
              <a:t>אשר יחסום את הקווים האופקיים או האנכיים מלעבור. </a:t>
            </a:r>
          </a:p>
          <a:p>
            <a:pPr marL="0" indent="0" algn="just" rtl="1">
              <a:spcBef>
                <a:spcPts val="0"/>
              </a:spcBef>
              <a:spcAft>
                <a:spcPts val="0"/>
              </a:spcAft>
              <a:buNone/>
            </a:pPr>
            <a:r>
              <a:rPr lang="he-IL" sz="1800" b="0" i="0" u="none" strike="noStrike" dirty="0">
                <a:solidFill>
                  <a:srgbClr val="000000"/>
                </a:solidFill>
                <a:effectLst/>
                <a:latin typeface="David" panose="020E0502060401010101" pitchFamily="34" charset="-79"/>
                <a:cs typeface="David" panose="020E0502060401010101" pitchFamily="34" charset="-79"/>
              </a:rPr>
              <a:t>וכתוצאה מכך מתקבלת תמונה ללא קווים אלו, </a:t>
            </a:r>
          </a:p>
          <a:p>
            <a:pPr marL="0" indent="0" algn="just" rtl="1">
              <a:spcBef>
                <a:spcPts val="0"/>
              </a:spcBef>
              <a:spcAft>
                <a:spcPts val="0"/>
              </a:spcAft>
              <a:buNone/>
            </a:pPr>
            <a:r>
              <a:rPr lang="he-IL" sz="1800" b="0" i="0" u="none" strike="noStrike" dirty="0">
                <a:solidFill>
                  <a:srgbClr val="000000"/>
                </a:solidFill>
                <a:effectLst/>
                <a:latin typeface="David" panose="020E0502060401010101" pitchFamily="34" charset="-79"/>
                <a:cs typeface="David" panose="020E0502060401010101" pitchFamily="34" charset="-79"/>
              </a:rPr>
              <a:t>אך עם הפרטים האחרים של התמונה המקורית (שעברו).</a:t>
            </a:r>
            <a:endParaRPr lang="he-IL" sz="1200" b="0" dirty="0">
              <a:effectLst/>
            </a:endParaRPr>
          </a:p>
          <a:p>
            <a:pPr marL="0" indent="0" algn="just" rtl="1">
              <a:spcBef>
                <a:spcPts val="0"/>
              </a:spcBef>
              <a:spcAft>
                <a:spcPts val="0"/>
              </a:spcAft>
              <a:buNone/>
            </a:pPr>
            <a:r>
              <a:rPr lang="he-IL" sz="1800" b="0" i="0" u="none" strike="noStrike" dirty="0">
                <a:solidFill>
                  <a:srgbClr val="000000"/>
                </a:solidFill>
                <a:effectLst/>
                <a:latin typeface="David" panose="020E0502060401010101" pitchFamily="34" charset="-79"/>
                <a:cs typeface="David" panose="020E0502060401010101" pitchFamily="34" charset="-79"/>
              </a:rPr>
              <a:t>כדי לעשות זאת תכננו ליצור פילטר שנראה כך (ראו בתמונה למטה).</a:t>
            </a:r>
            <a:endParaRPr lang="he-IL" sz="1200" b="0" dirty="0">
              <a:effectLst/>
            </a:endParaRPr>
          </a:p>
          <a:p>
            <a:pPr marL="0" indent="0" algn="just" rtl="1">
              <a:spcBef>
                <a:spcPts val="0"/>
              </a:spcBef>
              <a:spcAft>
                <a:spcPts val="0"/>
              </a:spcAft>
              <a:buNone/>
            </a:pPr>
            <a:r>
              <a:rPr lang="he-IL" sz="1800" b="0" i="0" u="none" strike="noStrike" dirty="0">
                <a:solidFill>
                  <a:srgbClr val="000000"/>
                </a:solidFill>
                <a:effectLst/>
                <a:latin typeface="David" panose="020E0502060401010101" pitchFamily="34" charset="-79"/>
                <a:cs typeface="David" panose="020E0502060401010101" pitchFamily="34" charset="-79"/>
              </a:rPr>
              <a:t>אשר אנו ממקמים במתחם פורייה במתאם </a:t>
            </a:r>
            <a:r>
              <a:rPr lang="en-US" sz="1800" b="0" i="0" u="none" strike="noStrike" dirty="0">
                <a:solidFill>
                  <a:srgbClr val="000000"/>
                </a:solidFill>
                <a:effectLst/>
                <a:latin typeface="David" panose="020E0502060401010101" pitchFamily="34" charset="-79"/>
                <a:cs typeface="David" panose="020E0502060401010101" pitchFamily="34" charset="-79"/>
              </a:rPr>
              <a:t>F</a:t>
            </a:r>
            <a:r>
              <a:rPr lang="he-IL" sz="1800" dirty="0">
                <a:solidFill>
                  <a:srgbClr val="000000"/>
                </a:solidFill>
                <a:latin typeface="David" panose="020E0502060401010101" pitchFamily="34" charset="-79"/>
                <a:cs typeface="David" panose="020E0502060401010101" pitchFamily="34" charset="-79"/>
              </a:rPr>
              <a:t>4</a:t>
            </a:r>
            <a:r>
              <a:rPr lang="en-US" sz="1800" b="0" i="0" u="none" strike="noStrike" dirty="0">
                <a:solidFill>
                  <a:srgbClr val="000000"/>
                </a:solidFill>
                <a:effectLst/>
                <a:latin typeface="David" panose="020E0502060401010101" pitchFamily="34" charset="-79"/>
                <a:cs typeface="David" panose="020E0502060401010101" pitchFamily="34" charset="-79"/>
              </a:rPr>
              <a:t> </a:t>
            </a:r>
            <a:r>
              <a:rPr lang="he-IL" sz="1800" b="0" i="0" u="none" strike="noStrike" dirty="0">
                <a:solidFill>
                  <a:srgbClr val="000000"/>
                </a:solidFill>
                <a:effectLst/>
                <a:latin typeface="David" panose="020E0502060401010101" pitchFamily="34" charset="-79"/>
                <a:cs typeface="David" panose="020E0502060401010101" pitchFamily="34" charset="-79"/>
              </a:rPr>
              <a:t> שלנו.</a:t>
            </a:r>
            <a:endParaRPr lang="he-IL" sz="1200" b="0" dirty="0">
              <a:effectLst/>
            </a:endParaRPr>
          </a:p>
          <a:p>
            <a:pPr marL="0" indent="0">
              <a:buNone/>
            </a:pPr>
            <a:br>
              <a:rPr lang="he-IL" sz="1200" dirty="0"/>
            </a:br>
            <a:endParaRPr lang="he-IL" sz="1800" b="0" i="0" u="none" strike="noStrike" dirty="0">
              <a:solidFill>
                <a:srgbClr val="000000"/>
              </a:solidFill>
              <a:effectLst/>
              <a:latin typeface="David" panose="020E0502060401010101" pitchFamily="34" charset="-79"/>
              <a:cs typeface="David" panose="020E0502060401010101" pitchFamily="34" charset="-79"/>
            </a:endParaRPr>
          </a:p>
          <a:p>
            <a:pPr marL="16510" algn="just" rtl="1">
              <a:spcBef>
                <a:spcPts val="0"/>
              </a:spcBef>
              <a:spcAft>
                <a:spcPts val="0"/>
              </a:spcAft>
            </a:pPr>
            <a:endParaRPr lang="he-IL" b="0" dirty="0">
              <a:effectLst/>
            </a:endParaRPr>
          </a:p>
          <a:p>
            <a:pPr marL="0" indent="0">
              <a:buNone/>
            </a:pPr>
            <a:br>
              <a:rPr lang="he-IL" dirty="0"/>
            </a:br>
            <a:endParaRPr lang="en-US" dirty="0"/>
          </a:p>
        </p:txBody>
      </p:sp>
      <p:pic>
        <p:nvPicPr>
          <p:cNvPr id="6" name="Picture 5">
            <a:extLst>
              <a:ext uri="{FF2B5EF4-FFF2-40B4-BE49-F238E27FC236}">
                <a16:creationId xmlns:a16="http://schemas.microsoft.com/office/drawing/2014/main" id="{C997DEFF-ED46-4B13-B9CF-01A58C008CC5}"/>
              </a:ext>
            </a:extLst>
          </p:cNvPr>
          <p:cNvPicPr>
            <a:picLocks noChangeAspect="1"/>
          </p:cNvPicPr>
          <p:nvPr/>
        </p:nvPicPr>
        <p:blipFill>
          <a:blip r:embed="rId2"/>
          <a:stretch>
            <a:fillRect/>
          </a:stretch>
        </p:blipFill>
        <p:spPr>
          <a:xfrm>
            <a:off x="565702" y="3030123"/>
            <a:ext cx="4481908" cy="3462751"/>
          </a:xfrm>
          <a:prstGeom prst="rect">
            <a:avLst/>
          </a:prstGeom>
        </p:spPr>
      </p:pic>
      <p:pic>
        <p:nvPicPr>
          <p:cNvPr id="8" name="Picture 7">
            <a:extLst>
              <a:ext uri="{FF2B5EF4-FFF2-40B4-BE49-F238E27FC236}">
                <a16:creationId xmlns:a16="http://schemas.microsoft.com/office/drawing/2014/main" id="{E4ADAD5B-7994-4A6B-94CD-AAEFC9A01386}"/>
              </a:ext>
            </a:extLst>
          </p:cNvPr>
          <p:cNvPicPr>
            <a:picLocks noChangeAspect="1"/>
          </p:cNvPicPr>
          <p:nvPr/>
        </p:nvPicPr>
        <p:blipFill>
          <a:blip r:embed="rId3"/>
          <a:stretch>
            <a:fillRect/>
          </a:stretch>
        </p:blipFill>
        <p:spPr>
          <a:xfrm>
            <a:off x="5426765" y="4439443"/>
            <a:ext cx="6129130" cy="1895475"/>
          </a:xfrm>
          <a:prstGeom prst="rect">
            <a:avLst/>
          </a:prstGeom>
        </p:spPr>
      </p:pic>
    </p:spTree>
    <p:extLst>
      <p:ext uri="{BB962C8B-B14F-4D97-AF65-F5344CB8AC3E}">
        <p14:creationId xmlns:p14="http://schemas.microsoft.com/office/powerpoint/2010/main" val="963168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ECFAC7-8728-4D81-B491-55CAE31D6ABE}"/>
              </a:ext>
            </a:extLst>
          </p:cNvPr>
          <p:cNvSpPr>
            <a:spLocks noGrp="1"/>
          </p:cNvSpPr>
          <p:nvPr>
            <p:ph idx="1"/>
          </p:nvPr>
        </p:nvSpPr>
        <p:spPr>
          <a:xfrm>
            <a:off x="431800" y="254000"/>
            <a:ext cx="11328400" cy="6451600"/>
          </a:xfrm>
        </p:spPr>
        <p:txBody>
          <a:bodyPr/>
          <a:lstStyle/>
          <a:p>
            <a:pPr marL="0" indent="0" algn="r" rtl="1">
              <a:buNone/>
            </a:pPr>
            <a:r>
              <a:rPr lang="he-IL" sz="2400" b="1" dirty="0">
                <a:effectLst/>
                <a:latin typeface="Calibri" panose="020F0502020204030204" pitchFamily="34" charset="0"/>
                <a:ea typeface="Calibri" panose="020F0502020204030204" pitchFamily="34" charset="0"/>
                <a:cs typeface="David" panose="020E0502060401010101" pitchFamily="34" charset="-79"/>
              </a:rPr>
              <a:t>למשל, זוהי תמונה של ציפור בתוך כלוב, הכלוב בנוי מקווים אנכיים ואופקיים המשמשים את מטרתנו במחקר זה.</a:t>
            </a:r>
          </a:p>
          <a:p>
            <a:pPr marL="0" indent="0" algn="r" rtl="1">
              <a:buNone/>
            </a:pPr>
            <a:endParaRPr lang="he-IL" sz="2400" b="1" dirty="0">
              <a:latin typeface="Calibri" panose="020F0502020204030204" pitchFamily="34" charset="0"/>
              <a:ea typeface="Calibri" panose="020F0502020204030204" pitchFamily="34" charset="0"/>
              <a:cs typeface="David" panose="020E0502060401010101" pitchFamily="34" charset="-79"/>
            </a:endParaRPr>
          </a:p>
          <a:p>
            <a:pPr marL="0" indent="0" algn="r" rtl="1">
              <a:buNone/>
            </a:pPr>
            <a:endParaRPr lang="he-IL" sz="2400" b="1" dirty="0">
              <a:effectLst/>
              <a:latin typeface="Calibri" panose="020F0502020204030204" pitchFamily="34" charset="0"/>
              <a:ea typeface="Calibri" panose="020F0502020204030204" pitchFamily="34" charset="0"/>
              <a:cs typeface="David" panose="020E0502060401010101" pitchFamily="34" charset="-79"/>
            </a:endParaRPr>
          </a:p>
          <a:p>
            <a:pPr marL="0" indent="0" algn="r" rtl="1">
              <a:buNone/>
            </a:pPr>
            <a:endParaRPr lang="he-IL" sz="2400" b="1" dirty="0">
              <a:latin typeface="Calibri" panose="020F0502020204030204" pitchFamily="34" charset="0"/>
              <a:ea typeface="Calibri" panose="020F0502020204030204" pitchFamily="34" charset="0"/>
              <a:cs typeface="David" panose="020E0502060401010101" pitchFamily="34" charset="-79"/>
            </a:endParaRPr>
          </a:p>
          <a:p>
            <a:pPr marL="0" indent="0" algn="r" rtl="1">
              <a:buNone/>
            </a:pPr>
            <a:endParaRPr lang="he-IL" sz="2400" b="1" dirty="0">
              <a:effectLst/>
              <a:latin typeface="Calibri" panose="020F0502020204030204" pitchFamily="34" charset="0"/>
              <a:ea typeface="Calibri" panose="020F0502020204030204" pitchFamily="34" charset="0"/>
              <a:cs typeface="David" panose="020E0502060401010101" pitchFamily="34" charset="-79"/>
            </a:endParaRPr>
          </a:p>
          <a:p>
            <a:pPr marL="0" indent="0" algn="r" rtl="1">
              <a:buNone/>
            </a:pPr>
            <a:endParaRPr lang="he-IL" sz="2400" b="1" dirty="0">
              <a:latin typeface="Calibri" panose="020F0502020204030204" pitchFamily="34" charset="0"/>
              <a:ea typeface="Calibri" panose="020F0502020204030204" pitchFamily="34" charset="0"/>
              <a:cs typeface="David" panose="020E0502060401010101" pitchFamily="34" charset="-79"/>
            </a:endParaRPr>
          </a:p>
          <a:p>
            <a:pPr marL="0" indent="0" algn="r" rtl="1">
              <a:buNone/>
            </a:pPr>
            <a:endParaRPr lang="he-IL" sz="2400" b="1" dirty="0">
              <a:effectLst/>
              <a:latin typeface="Calibri" panose="020F0502020204030204" pitchFamily="34" charset="0"/>
              <a:ea typeface="Calibri" panose="020F0502020204030204" pitchFamily="34" charset="0"/>
              <a:cs typeface="David" panose="020E0502060401010101" pitchFamily="34" charset="-79"/>
            </a:endParaRPr>
          </a:p>
          <a:p>
            <a:pPr marL="0" indent="0" algn="r" rtl="1">
              <a:buNone/>
            </a:pPr>
            <a:endParaRPr lang="he-IL" sz="2400" b="1" dirty="0">
              <a:latin typeface="Calibri" panose="020F0502020204030204" pitchFamily="34" charset="0"/>
              <a:ea typeface="Calibri" panose="020F0502020204030204" pitchFamily="34" charset="0"/>
              <a:cs typeface="David" panose="020E0502060401010101" pitchFamily="34" charset="-79"/>
            </a:endParaRPr>
          </a:p>
          <a:p>
            <a:pPr marL="0" indent="0" algn="r" rtl="1">
              <a:buNone/>
            </a:pPr>
            <a:endParaRPr lang="he-IL" sz="2400" b="1" dirty="0">
              <a:effectLst/>
              <a:latin typeface="Calibri" panose="020F0502020204030204" pitchFamily="34" charset="0"/>
              <a:ea typeface="Calibri" panose="020F0502020204030204" pitchFamily="34" charset="0"/>
              <a:cs typeface="David" panose="020E0502060401010101" pitchFamily="34" charset="-79"/>
            </a:endParaRPr>
          </a:p>
          <a:p>
            <a:pPr marL="0" indent="0" algn="r" rtl="1">
              <a:buNone/>
            </a:pPr>
            <a:endParaRPr lang="he-IL" sz="2400" b="1" dirty="0">
              <a:latin typeface="Calibri" panose="020F0502020204030204" pitchFamily="34" charset="0"/>
              <a:ea typeface="Calibri" panose="020F0502020204030204" pitchFamily="34" charset="0"/>
              <a:cs typeface="David" panose="020E0502060401010101" pitchFamily="34" charset="-79"/>
            </a:endParaRPr>
          </a:p>
          <a:p>
            <a:pPr marL="0" indent="0" algn="r" rtl="1">
              <a:buNone/>
            </a:pPr>
            <a:r>
              <a:rPr lang="en-US" sz="1800" b="1" dirty="0">
                <a:effectLst/>
                <a:latin typeface="David" panose="020E0502060401010101" pitchFamily="34" charset="-79"/>
                <a:ea typeface="Calibri" panose="020F0502020204030204" pitchFamily="34" charset="0"/>
              </a:rPr>
              <a:t> </a:t>
            </a:r>
            <a:r>
              <a:rPr lang="he-IL" sz="1800" b="1" dirty="0">
                <a:effectLst/>
                <a:latin typeface="David" panose="020E0502060401010101" pitchFamily="34" charset="-79"/>
                <a:ea typeface="Calibri" panose="020F0502020204030204" pitchFamily="34" charset="0"/>
              </a:rPr>
              <a:t>הקווים האנכיים והאופקיים ברורים מאוד בתמונת </a:t>
            </a:r>
            <a:r>
              <a:rPr lang="en-US" sz="1800" b="1" dirty="0">
                <a:effectLst/>
                <a:latin typeface="David" panose="020E0502060401010101" pitchFamily="34" charset="-79"/>
                <a:ea typeface="Calibri" panose="020F0502020204030204" pitchFamily="34" charset="0"/>
              </a:rPr>
              <a:t>FFT</a:t>
            </a:r>
            <a:r>
              <a:rPr lang="he-IL" sz="1800" b="1" dirty="0">
                <a:effectLst/>
                <a:latin typeface="David" panose="020E0502060401010101" pitchFamily="34" charset="-79"/>
                <a:ea typeface="Calibri" panose="020F0502020204030204" pitchFamily="34" charset="0"/>
              </a:rPr>
              <a:t> כאן</a:t>
            </a:r>
            <a:r>
              <a:rPr lang="he-IL" sz="2400" b="1" dirty="0">
                <a:effectLst/>
                <a:latin typeface="Calibri" panose="020F0502020204030204" pitchFamily="34" charset="0"/>
                <a:ea typeface="Calibri" panose="020F0502020204030204" pitchFamily="34" charset="0"/>
                <a:cs typeface="David" panose="020E0502060401010101" pitchFamily="34" charset="-79"/>
              </a:rPr>
              <a:t>: </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pPr marL="0" indent="0" algn="r" rtl="1">
              <a:buNone/>
            </a:pPr>
            <a:endParaRPr lang="en-US" dirty="0"/>
          </a:p>
        </p:txBody>
      </p:sp>
      <p:pic>
        <p:nvPicPr>
          <p:cNvPr id="13" name="Picture 12">
            <a:extLst>
              <a:ext uri="{FF2B5EF4-FFF2-40B4-BE49-F238E27FC236}">
                <a16:creationId xmlns:a16="http://schemas.microsoft.com/office/drawing/2014/main" id="{A59CA4B5-D080-46D6-8005-56DAF053AEFA}"/>
              </a:ext>
            </a:extLst>
          </p:cNvPr>
          <p:cNvPicPr>
            <a:picLocks noChangeAspect="1"/>
          </p:cNvPicPr>
          <p:nvPr/>
        </p:nvPicPr>
        <p:blipFill>
          <a:blip r:embed="rId2"/>
          <a:stretch>
            <a:fillRect/>
          </a:stretch>
        </p:blipFill>
        <p:spPr>
          <a:xfrm>
            <a:off x="4549775" y="1106487"/>
            <a:ext cx="7210425" cy="3857625"/>
          </a:xfrm>
          <a:prstGeom prst="rect">
            <a:avLst/>
          </a:prstGeom>
        </p:spPr>
      </p:pic>
      <p:pic>
        <p:nvPicPr>
          <p:cNvPr id="15" name="Picture 14">
            <a:extLst>
              <a:ext uri="{FF2B5EF4-FFF2-40B4-BE49-F238E27FC236}">
                <a16:creationId xmlns:a16="http://schemas.microsoft.com/office/drawing/2014/main" id="{778D3775-16DE-49E1-8067-A35FCC72BC67}"/>
              </a:ext>
            </a:extLst>
          </p:cNvPr>
          <p:cNvPicPr>
            <a:picLocks noChangeAspect="1"/>
          </p:cNvPicPr>
          <p:nvPr/>
        </p:nvPicPr>
        <p:blipFill>
          <a:blip r:embed="rId3"/>
          <a:stretch>
            <a:fillRect/>
          </a:stretch>
        </p:blipFill>
        <p:spPr>
          <a:xfrm>
            <a:off x="2355850" y="4840287"/>
            <a:ext cx="1866900" cy="1495425"/>
          </a:xfrm>
          <a:prstGeom prst="rect">
            <a:avLst/>
          </a:prstGeom>
        </p:spPr>
      </p:pic>
    </p:spTree>
    <p:extLst>
      <p:ext uri="{BB962C8B-B14F-4D97-AF65-F5344CB8AC3E}">
        <p14:creationId xmlns:p14="http://schemas.microsoft.com/office/powerpoint/2010/main" val="359270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A9F8B9-7344-451B-A0EF-CFB9E6DBC041}"/>
              </a:ext>
            </a:extLst>
          </p:cNvPr>
          <p:cNvSpPr>
            <a:spLocks noGrp="1"/>
          </p:cNvSpPr>
          <p:nvPr>
            <p:ph idx="1"/>
          </p:nvPr>
        </p:nvSpPr>
        <p:spPr>
          <a:xfrm>
            <a:off x="838200" y="209550"/>
            <a:ext cx="10515600" cy="6410325"/>
          </a:xfrm>
        </p:spPr>
        <p:txBody>
          <a:bodyPr/>
          <a:lstStyle/>
          <a:p>
            <a:pPr marL="0" indent="0" algn="just" rtl="1">
              <a:spcBef>
                <a:spcPts val="0"/>
              </a:spcBef>
              <a:spcAft>
                <a:spcPts val="0"/>
              </a:spcAft>
              <a:buNone/>
            </a:pPr>
            <a:r>
              <a:rPr lang="he-IL" sz="3200" b="1" i="0" u="none" strike="noStrike" dirty="0">
                <a:solidFill>
                  <a:srgbClr val="000000"/>
                </a:solidFill>
                <a:effectLst/>
                <a:latin typeface="David" panose="020E0502060401010101" pitchFamily="34" charset="-79"/>
                <a:cs typeface="David" panose="020E0502060401010101" pitchFamily="34" charset="-79"/>
              </a:rPr>
              <a:t>סיכום</a:t>
            </a:r>
            <a:endParaRPr lang="en-US" sz="3200" b="1" i="0" u="none" strike="noStrike" dirty="0">
              <a:solidFill>
                <a:srgbClr val="000000"/>
              </a:solidFill>
              <a:effectLst/>
              <a:latin typeface="David" panose="020E0502060401010101" pitchFamily="34" charset="-79"/>
              <a:cs typeface="David" panose="020E0502060401010101" pitchFamily="34" charset="-79"/>
            </a:endParaRPr>
          </a:p>
          <a:p>
            <a:pPr marL="0" indent="0" algn="just" rtl="1">
              <a:spcBef>
                <a:spcPts val="0"/>
              </a:spcBef>
              <a:spcAft>
                <a:spcPts val="0"/>
              </a:spcAft>
              <a:buNone/>
            </a:pPr>
            <a:endParaRPr lang="he-IL" b="0" dirty="0">
              <a:effectLst/>
            </a:endParaRPr>
          </a:p>
          <a:p>
            <a:pPr marL="16510" algn="just" rtl="1">
              <a:lnSpc>
                <a:spcPct val="150000"/>
              </a:lnSpc>
              <a:spcBef>
                <a:spcPts val="0"/>
              </a:spcBef>
              <a:spcAft>
                <a:spcPts val="0"/>
              </a:spcAft>
            </a:pPr>
            <a:r>
              <a:rPr lang="he-IL" sz="2000" b="0" i="0" u="none" strike="noStrike" dirty="0">
                <a:solidFill>
                  <a:srgbClr val="000000"/>
                </a:solidFill>
                <a:effectLst/>
                <a:latin typeface="David" panose="020E0502060401010101" pitchFamily="34" charset="-79"/>
                <a:cs typeface="David" panose="020E0502060401010101" pitchFamily="34" charset="-79"/>
              </a:rPr>
              <a:t>למדנו הרבה נושאים חדשים בפיזיקה שלעולם לא ידענו שהם קיימים כמו טרנספורמציה פורייה.</a:t>
            </a:r>
            <a:endParaRPr lang="he-IL" sz="3200" b="0" dirty="0">
              <a:effectLst/>
              <a:latin typeface="David" panose="020E0502060401010101" pitchFamily="34" charset="-79"/>
              <a:cs typeface="David" panose="020E0502060401010101" pitchFamily="34" charset="-79"/>
            </a:endParaRPr>
          </a:p>
          <a:p>
            <a:pPr marL="16510" algn="just" rtl="1">
              <a:lnSpc>
                <a:spcPct val="150000"/>
              </a:lnSpc>
              <a:spcBef>
                <a:spcPts val="0"/>
              </a:spcBef>
              <a:spcAft>
                <a:spcPts val="0"/>
              </a:spcAft>
            </a:pPr>
            <a:r>
              <a:rPr lang="he-IL" sz="2000" b="0" i="0" u="none" strike="noStrike" dirty="0">
                <a:solidFill>
                  <a:srgbClr val="000000"/>
                </a:solidFill>
                <a:effectLst/>
                <a:latin typeface="David" panose="020E0502060401010101" pitchFamily="34" charset="-79"/>
                <a:cs typeface="David" panose="020E0502060401010101" pitchFamily="34" charset="-79"/>
              </a:rPr>
              <a:t>למדנו וחקרנו באופטיקה קוהרנטית ואור לעומק שמעולם לא חשבתי שאעשה אי פעם.</a:t>
            </a:r>
            <a:endParaRPr lang="he-IL" sz="3200" b="0" dirty="0">
              <a:effectLst/>
              <a:latin typeface="David" panose="020E0502060401010101" pitchFamily="34" charset="-79"/>
              <a:cs typeface="David" panose="020E0502060401010101" pitchFamily="34" charset="-79"/>
            </a:endParaRPr>
          </a:p>
          <a:p>
            <a:pPr marL="16510" algn="just" rtl="1">
              <a:lnSpc>
                <a:spcPct val="150000"/>
              </a:lnSpc>
              <a:spcBef>
                <a:spcPts val="0"/>
              </a:spcBef>
              <a:spcAft>
                <a:spcPts val="0"/>
              </a:spcAft>
            </a:pPr>
            <a:r>
              <a:rPr lang="he-IL" sz="2000" b="0" i="0" u="none" strike="noStrike" dirty="0">
                <a:solidFill>
                  <a:srgbClr val="000000"/>
                </a:solidFill>
                <a:effectLst/>
                <a:latin typeface="David" panose="020E0502060401010101" pitchFamily="34" charset="-79"/>
                <a:cs typeface="David" panose="020E0502060401010101" pitchFamily="34" charset="-79"/>
              </a:rPr>
              <a:t> הצלחנו לחשוב אורך גל של לייזר בניסויים מקדמיים </a:t>
            </a:r>
            <a:endParaRPr lang="he-IL" sz="3200" b="0" dirty="0">
              <a:effectLst/>
              <a:latin typeface="David" panose="020E0502060401010101" pitchFamily="34" charset="-79"/>
              <a:cs typeface="David" panose="020E0502060401010101" pitchFamily="34" charset="-79"/>
            </a:endParaRPr>
          </a:p>
          <a:p>
            <a:pPr marL="16510" algn="just" rtl="1">
              <a:lnSpc>
                <a:spcPct val="150000"/>
              </a:lnSpc>
              <a:spcBef>
                <a:spcPts val="0"/>
              </a:spcBef>
              <a:spcAft>
                <a:spcPts val="0"/>
              </a:spcAft>
            </a:pPr>
            <a:r>
              <a:rPr lang="he-IL" sz="2000" b="0" i="0" u="none" strike="noStrike" dirty="0">
                <a:solidFill>
                  <a:srgbClr val="000000"/>
                </a:solidFill>
                <a:effectLst/>
                <a:latin typeface="David" panose="020E0502060401010101" pitchFamily="34" charset="-79"/>
                <a:cs typeface="David" panose="020E0502060401010101" pitchFamily="34" charset="-79"/>
              </a:rPr>
              <a:t> בנינו בהצלחה את המתאם </a:t>
            </a:r>
            <a:r>
              <a:rPr lang="en-US" sz="2000">
                <a:solidFill>
                  <a:srgbClr val="000000"/>
                </a:solidFill>
                <a:latin typeface="David" panose="020E0502060401010101" pitchFamily="34" charset="-79"/>
                <a:cs typeface="David" panose="020E0502060401010101" pitchFamily="34" charset="-79"/>
              </a:rPr>
              <a:t>4F</a:t>
            </a:r>
            <a:r>
              <a:rPr lang="en-US" sz="2000" b="0" i="0" u="none" strike="noStrike">
                <a:solidFill>
                  <a:srgbClr val="000000"/>
                </a:solidFill>
                <a:effectLst/>
                <a:latin typeface="David" panose="020E0502060401010101" pitchFamily="34" charset="-79"/>
                <a:cs typeface="David" panose="020E0502060401010101" pitchFamily="34" charset="-79"/>
              </a:rPr>
              <a:t> </a:t>
            </a:r>
            <a:r>
              <a:rPr lang="he-IL" sz="2000" b="0" i="0" u="none" strike="noStrike" dirty="0">
                <a:solidFill>
                  <a:srgbClr val="000000"/>
                </a:solidFill>
                <a:effectLst/>
                <a:latin typeface="David" panose="020E0502060401010101" pitchFamily="34" charset="-79"/>
                <a:cs typeface="David" panose="020E0502060401010101" pitchFamily="34" charset="-79"/>
              </a:rPr>
              <a:t> והגענו לתוצאות טובות בסופו של דבר.</a:t>
            </a:r>
            <a:endParaRPr lang="he-IL" sz="3200" b="0" dirty="0">
              <a:effectLst/>
              <a:latin typeface="David" panose="020E0502060401010101" pitchFamily="34" charset="-79"/>
              <a:cs typeface="David" panose="020E0502060401010101" pitchFamily="34" charset="-79"/>
            </a:endParaRPr>
          </a:p>
          <a:p>
            <a:pPr marL="16510" algn="just" rtl="1">
              <a:lnSpc>
                <a:spcPct val="150000"/>
              </a:lnSpc>
              <a:spcBef>
                <a:spcPts val="0"/>
              </a:spcBef>
              <a:spcAft>
                <a:spcPts val="0"/>
              </a:spcAft>
            </a:pPr>
            <a:r>
              <a:rPr lang="he-IL" sz="2000" b="0" i="0" u="none" strike="noStrike" dirty="0">
                <a:solidFill>
                  <a:srgbClr val="000000"/>
                </a:solidFill>
                <a:effectLst/>
                <a:latin typeface="David" panose="020E0502060401010101" pitchFamily="34" charset="-79"/>
                <a:cs typeface="David" panose="020E0502060401010101" pitchFamily="34" charset="-79"/>
              </a:rPr>
              <a:t> ערכנו ניסויים רבים ברמה גבוהה ולמדנו דברים חדשים רבים במהלך תהליך זה.</a:t>
            </a:r>
            <a:endParaRPr lang="he-IL" sz="3200" b="0" dirty="0">
              <a:effectLst/>
              <a:latin typeface="David" panose="020E0502060401010101" pitchFamily="34" charset="-79"/>
              <a:cs typeface="David" panose="020E0502060401010101" pitchFamily="34" charset="-79"/>
            </a:endParaRPr>
          </a:p>
          <a:p>
            <a:pPr marL="16510" algn="just" rtl="1">
              <a:lnSpc>
                <a:spcPct val="150000"/>
              </a:lnSpc>
              <a:spcBef>
                <a:spcPts val="0"/>
              </a:spcBef>
              <a:spcAft>
                <a:spcPts val="0"/>
              </a:spcAft>
            </a:pPr>
            <a:r>
              <a:rPr lang="he-IL" sz="2000" b="0" i="0" u="none" strike="noStrike" dirty="0">
                <a:solidFill>
                  <a:srgbClr val="000000"/>
                </a:solidFill>
                <a:effectLst/>
                <a:latin typeface="David" panose="020E0502060401010101" pitchFamily="34" charset="-79"/>
                <a:cs typeface="David" panose="020E0502060401010101" pitchFamily="34" charset="-79"/>
              </a:rPr>
              <a:t> עשינו סימולציות בעזרת </a:t>
            </a:r>
            <a:r>
              <a:rPr lang="en-US" sz="2000" b="0" i="0" u="none" strike="noStrike" dirty="0">
                <a:solidFill>
                  <a:srgbClr val="000000"/>
                </a:solidFill>
                <a:effectLst/>
                <a:latin typeface="David" panose="020E0502060401010101" pitchFamily="34" charset="-79"/>
                <a:cs typeface="David" panose="020E0502060401010101" pitchFamily="34" charset="-79"/>
              </a:rPr>
              <a:t>MATLAB  </a:t>
            </a:r>
            <a:r>
              <a:rPr lang="he-IL" sz="2000" b="0" i="0" u="none" strike="noStrike" dirty="0">
                <a:solidFill>
                  <a:srgbClr val="000000"/>
                </a:solidFill>
                <a:effectLst/>
                <a:latin typeface="David" panose="020E0502060401010101" pitchFamily="34" charset="-79"/>
                <a:cs typeface="David" panose="020E0502060401010101" pitchFamily="34" charset="-79"/>
              </a:rPr>
              <a:t>שהיו דמויות לתוצאות שלנו.</a:t>
            </a:r>
            <a:endParaRPr lang="he-IL" sz="3200" b="0" dirty="0">
              <a:effectLst/>
              <a:latin typeface="David" panose="020E0502060401010101" pitchFamily="34" charset="-79"/>
              <a:cs typeface="David" panose="020E0502060401010101" pitchFamily="34" charset="-79"/>
            </a:endParaRPr>
          </a:p>
          <a:p>
            <a:pPr marL="16510" algn="just" rtl="1">
              <a:lnSpc>
                <a:spcPct val="150000"/>
              </a:lnSpc>
              <a:spcBef>
                <a:spcPts val="0"/>
              </a:spcBef>
              <a:spcAft>
                <a:spcPts val="0"/>
              </a:spcAft>
            </a:pPr>
            <a:r>
              <a:rPr lang="he-IL" sz="2000" b="0" i="0" u="none" strike="noStrike" dirty="0">
                <a:solidFill>
                  <a:srgbClr val="000000"/>
                </a:solidFill>
                <a:effectLst/>
                <a:latin typeface="David" panose="020E0502060401010101" pitchFamily="34" charset="-79"/>
                <a:cs typeface="David" panose="020E0502060401010101" pitchFamily="34" charset="-79"/>
              </a:rPr>
              <a:t> אנו יכולים לומר שמחקר זה ותהליך כתיבת דוח המחקר הועילו לנו מאוד. ואחד הדברים החשובים ביותר שלמדנו בשנים האחרונות, עכשיו אנחנו לא צריכים לפחד או להיות מופתעים מדיווחי האוניברסיטאות מכיוון שכבר עברנו את זה :)</a:t>
            </a:r>
            <a:endParaRPr lang="he-IL" sz="3200" b="0" dirty="0">
              <a:effectLst/>
              <a:latin typeface="David" panose="020E0502060401010101" pitchFamily="34" charset="-79"/>
              <a:cs typeface="David" panose="020E0502060401010101" pitchFamily="34" charset="-79"/>
            </a:endParaRPr>
          </a:p>
          <a:p>
            <a:pPr marL="0" indent="0">
              <a:buNone/>
            </a:pPr>
            <a:br>
              <a:rPr lang="he-IL" dirty="0"/>
            </a:br>
            <a:endParaRPr lang="en-US" dirty="0"/>
          </a:p>
        </p:txBody>
      </p:sp>
    </p:spTree>
    <p:extLst>
      <p:ext uri="{BB962C8B-B14F-4D97-AF65-F5344CB8AC3E}">
        <p14:creationId xmlns:p14="http://schemas.microsoft.com/office/powerpoint/2010/main" val="1944259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0A137-2705-4803-9E4E-D77E15B6E2D0}"/>
              </a:ext>
            </a:extLst>
          </p:cNvPr>
          <p:cNvSpPr>
            <a:spLocks noGrp="1"/>
          </p:cNvSpPr>
          <p:nvPr>
            <p:ph type="title"/>
          </p:nvPr>
        </p:nvSpPr>
        <p:spPr/>
        <p:txBody>
          <a:bodyPr/>
          <a:lstStyle/>
          <a:p>
            <a:pPr algn="r" rtl="1"/>
            <a:r>
              <a:rPr lang="he-IL" dirty="0"/>
              <a:t>האור והגלים אלקטרומגנטיות:</a:t>
            </a:r>
            <a:endParaRPr lang="LID4096" dirty="0"/>
          </a:p>
        </p:txBody>
      </p:sp>
      <p:sp>
        <p:nvSpPr>
          <p:cNvPr id="3" name="Content Placeholder 2">
            <a:extLst>
              <a:ext uri="{FF2B5EF4-FFF2-40B4-BE49-F238E27FC236}">
                <a16:creationId xmlns:a16="http://schemas.microsoft.com/office/drawing/2014/main" id="{C09B5C15-C826-4663-BE7A-73585A3F7CCB}"/>
              </a:ext>
            </a:extLst>
          </p:cNvPr>
          <p:cNvSpPr>
            <a:spLocks noGrp="1"/>
          </p:cNvSpPr>
          <p:nvPr>
            <p:ph idx="1"/>
          </p:nvPr>
        </p:nvSpPr>
        <p:spPr/>
        <p:txBody>
          <a:bodyPr>
            <a:normAutofit/>
          </a:bodyPr>
          <a:lstStyle/>
          <a:p>
            <a:pPr algn="r" rtl="1"/>
            <a:r>
              <a:rPr lang="he-IL" sz="2400" b="1" i="0" dirty="0">
                <a:effectLst/>
                <a:latin typeface="David" panose="020E0502060401010101" pitchFamily="34" charset="-79"/>
                <a:cs typeface="David" panose="020E0502060401010101" pitchFamily="34" charset="-79"/>
              </a:rPr>
              <a:t>אור: </a:t>
            </a:r>
            <a:r>
              <a:rPr lang="he-IL" sz="2400" b="0" i="0" dirty="0">
                <a:effectLst/>
                <a:latin typeface="David" panose="020E0502060401010101" pitchFamily="34" charset="-79"/>
                <a:cs typeface="David" panose="020E0502060401010101" pitchFamily="34" charset="-79"/>
              </a:rPr>
              <a:t>הוא </a:t>
            </a:r>
            <a:r>
              <a:rPr lang="he-IL" sz="2400" b="0" i="0" strike="noStrike" dirty="0">
                <a:effectLst/>
                <a:latin typeface="David" panose="020E0502060401010101" pitchFamily="34" charset="-79"/>
                <a:cs typeface="David" panose="020E0502060401010101" pitchFamily="34" charset="-79"/>
              </a:rPr>
              <a:t>קרינה אלקטרומגנטית</a:t>
            </a:r>
            <a:r>
              <a:rPr lang="he-IL" sz="2400" b="0" i="0" dirty="0">
                <a:effectLst/>
                <a:latin typeface="David" panose="020E0502060401010101" pitchFamily="34" charset="-79"/>
                <a:cs typeface="David" panose="020E0502060401010101" pitchFamily="34" charset="-79"/>
              </a:rPr>
              <a:t> בעלת </a:t>
            </a:r>
            <a:r>
              <a:rPr lang="he-IL" sz="2400" b="0" i="0" strike="noStrike" dirty="0">
                <a:effectLst/>
                <a:latin typeface="David" panose="020E0502060401010101" pitchFamily="34" charset="-79"/>
                <a:cs typeface="David" panose="020E0502060401010101" pitchFamily="34" charset="-79"/>
              </a:rPr>
              <a:t>אורך גל</a:t>
            </a:r>
            <a:r>
              <a:rPr lang="he-IL" sz="2400" b="0" i="0" dirty="0">
                <a:effectLst/>
                <a:latin typeface="David" panose="020E0502060401010101" pitchFamily="34" charset="-79"/>
                <a:cs typeface="David" panose="020E0502060401010101" pitchFamily="34" charset="-79"/>
              </a:rPr>
              <a:t> הנראה לעין האדם (380-780 </a:t>
            </a:r>
            <a:r>
              <a:rPr lang="he-IL" sz="2400" b="0" i="0" strike="noStrike" dirty="0">
                <a:effectLst/>
                <a:latin typeface="David" panose="020E0502060401010101" pitchFamily="34" charset="-79"/>
                <a:cs typeface="David" panose="020E0502060401010101" pitchFamily="34" charset="-79"/>
              </a:rPr>
              <a:t>ננומטר</a:t>
            </a:r>
            <a:r>
              <a:rPr lang="he-IL" sz="2400" b="0" i="0" dirty="0">
                <a:effectLst/>
                <a:latin typeface="David" panose="020E0502060401010101" pitchFamily="34" charset="-79"/>
                <a:cs typeface="David" panose="020E0502060401010101" pitchFamily="34" charset="-79"/>
              </a:rPr>
              <a:t>). במובן רחב יותר אור הוא קרינה אלקטרומגנטית בטווח שבין ה</a:t>
            </a:r>
            <a:r>
              <a:rPr lang="he-IL" sz="2400" b="0" i="0" strike="noStrike" dirty="0">
                <a:effectLst/>
                <a:latin typeface="David" panose="020E0502060401010101" pitchFamily="34" charset="-79"/>
                <a:cs typeface="David" panose="020E0502060401010101" pitchFamily="34" charset="-79"/>
              </a:rPr>
              <a:t>תת-אדום</a:t>
            </a:r>
            <a:r>
              <a:rPr lang="he-IL" sz="2400" b="0" i="0" dirty="0">
                <a:effectLst/>
                <a:latin typeface="David" panose="020E0502060401010101" pitchFamily="34" charset="-79"/>
                <a:cs typeface="David" panose="020E0502060401010101" pitchFamily="34" charset="-79"/>
              </a:rPr>
              <a:t> ל</a:t>
            </a:r>
            <a:r>
              <a:rPr lang="he-IL" sz="2400" b="0" i="0" strike="noStrike" dirty="0">
                <a:effectLst/>
                <a:latin typeface="David" panose="020E0502060401010101" pitchFamily="34" charset="-79"/>
                <a:cs typeface="David" panose="020E0502060401010101" pitchFamily="34" charset="-79"/>
              </a:rPr>
              <a:t>על-סגול</a:t>
            </a:r>
            <a:r>
              <a:rPr lang="he-IL" sz="2400" b="0" i="0" dirty="0">
                <a:effectLst/>
                <a:latin typeface="David" panose="020E0502060401010101" pitchFamily="34" charset="-79"/>
                <a:cs typeface="David" panose="020E0502060401010101" pitchFamily="34" charset="-79"/>
              </a:rPr>
              <a:t>, או כל סוג של קרינה אלקטרומגנטית.</a:t>
            </a:r>
          </a:p>
          <a:p>
            <a:pPr algn="r" rtl="1"/>
            <a:endParaRPr lang="he-IL" sz="2400" b="0" i="0" dirty="0">
              <a:effectLst/>
              <a:latin typeface="David" panose="020E0502060401010101" pitchFamily="34" charset="-79"/>
              <a:cs typeface="David" panose="020E0502060401010101" pitchFamily="34" charset="-79"/>
            </a:endParaRPr>
          </a:p>
          <a:p>
            <a:pPr algn="r" rtl="1"/>
            <a:r>
              <a:rPr lang="he-IL" sz="2400" b="1" dirty="0">
                <a:latin typeface="David" panose="020E0502060401010101" pitchFamily="34" charset="-79"/>
                <a:cs typeface="David" panose="020E0502060401010101" pitchFamily="34" charset="-79"/>
              </a:rPr>
              <a:t>גל: </a:t>
            </a:r>
            <a:r>
              <a:rPr lang="he-IL" sz="2400" b="0" i="0" dirty="0">
                <a:effectLst/>
                <a:latin typeface="David" panose="020E0502060401010101" pitchFamily="34" charset="-79"/>
                <a:cs typeface="David" panose="020E0502060401010101" pitchFamily="34" charset="-79"/>
              </a:rPr>
              <a:t>בדרך כלל, המונח "גל" מתאר הפרעה מחזורית בזמן. הפרעה שאיננה מחזורית בזמן נקראת </a:t>
            </a:r>
            <a:r>
              <a:rPr lang="he-IL" sz="2400" b="0" i="0" u="none" strike="noStrike" dirty="0">
                <a:effectLst/>
                <a:latin typeface="David" panose="020E0502060401010101" pitchFamily="34" charset="-79"/>
                <a:cs typeface="David" panose="020E0502060401010101" pitchFamily="34" charset="-79"/>
              </a:rPr>
              <a:t>פולס</a:t>
            </a:r>
            <a:r>
              <a:rPr lang="he-IL" sz="2400" b="0" i="0" dirty="0">
                <a:effectLst/>
                <a:latin typeface="David" panose="020E0502060401010101" pitchFamily="34" charset="-79"/>
                <a:cs typeface="David" panose="020E0502060401010101" pitchFamily="34" charset="-79"/>
              </a:rPr>
              <a:t>.</a:t>
            </a:r>
          </a:p>
          <a:p>
            <a:pPr algn="r" rtl="1"/>
            <a:r>
              <a:rPr lang="he-IL" sz="2300" b="1" dirty="0">
                <a:latin typeface="David" panose="020E0502060401010101" pitchFamily="34" charset="-79"/>
                <a:cs typeface="David" panose="020E0502060401010101" pitchFamily="34" charset="-79"/>
              </a:rPr>
              <a:t>גל מכני: </a:t>
            </a:r>
            <a:r>
              <a:rPr lang="he-IL" sz="2300" b="0" i="0" dirty="0">
                <a:effectLst/>
                <a:latin typeface="David" panose="020E0502060401010101" pitchFamily="34" charset="-79"/>
                <a:cs typeface="David" panose="020E0502060401010101" pitchFamily="34" charset="-79"/>
              </a:rPr>
              <a:t>גלים שיכולים להתפשט רק ב</a:t>
            </a:r>
            <a:r>
              <a:rPr lang="he-IL" sz="2300" b="0" i="0" u="none" strike="noStrike" dirty="0">
                <a:effectLst/>
                <a:latin typeface="David" panose="020E0502060401010101" pitchFamily="34" charset="-79"/>
                <a:cs typeface="David" panose="020E0502060401010101" pitchFamily="34" charset="-79"/>
              </a:rPr>
              <a:t>חומר</a:t>
            </a:r>
            <a:r>
              <a:rPr lang="he-IL" sz="2300" b="0" i="0" dirty="0">
                <a:effectLst/>
                <a:latin typeface="David" panose="020E0502060401010101" pitchFamily="34" charset="-79"/>
                <a:cs typeface="David" panose="020E0502060401010101" pitchFamily="34" charset="-79"/>
              </a:rPr>
              <a:t>, כמו </a:t>
            </a:r>
            <a:r>
              <a:rPr lang="he-IL" sz="2300" b="0" i="0" u="none" strike="noStrike" dirty="0">
                <a:effectLst/>
                <a:latin typeface="David" panose="020E0502060401010101" pitchFamily="34" charset="-79"/>
                <a:cs typeface="David" panose="020E0502060401010101" pitchFamily="34" charset="-79"/>
              </a:rPr>
              <a:t>גלי קול</a:t>
            </a:r>
            <a:r>
              <a:rPr lang="he-IL" sz="2300" b="0" i="0" dirty="0">
                <a:effectLst/>
                <a:latin typeface="David" panose="020E0502060401010101" pitchFamily="34" charset="-79"/>
                <a:cs typeface="David" panose="020E0502060401010101" pitchFamily="34" charset="-79"/>
              </a:rPr>
              <a:t> או גלים במים</a:t>
            </a:r>
            <a:endParaRPr lang="he-IL" sz="2300" dirty="0">
              <a:latin typeface="David" panose="020E0502060401010101" pitchFamily="34" charset="-79"/>
              <a:cs typeface="David" panose="020E0502060401010101" pitchFamily="34" charset="-79"/>
            </a:endParaRPr>
          </a:p>
          <a:p>
            <a:pPr algn="r" rtl="1"/>
            <a:r>
              <a:rPr lang="he-IL" sz="2300" b="1" dirty="0">
                <a:latin typeface="David" panose="020E0502060401010101" pitchFamily="34" charset="-79"/>
                <a:cs typeface="David" panose="020E0502060401010101" pitchFamily="34" charset="-79"/>
              </a:rPr>
              <a:t>גל אלקטרומגנטי: </a:t>
            </a:r>
            <a:r>
              <a:rPr lang="he-IL" sz="2300" b="0" i="0" dirty="0">
                <a:solidFill>
                  <a:srgbClr val="202122"/>
                </a:solidFill>
                <a:effectLst/>
                <a:latin typeface="David" panose="020E0502060401010101" pitchFamily="34" charset="-79"/>
                <a:cs typeface="David" panose="020E0502060401010101" pitchFamily="34" charset="-79"/>
              </a:rPr>
              <a:t>גלים שיכולים להתפשט גם </a:t>
            </a:r>
            <a:r>
              <a:rPr lang="he-IL" sz="2300" b="0" i="0" dirty="0">
                <a:effectLst/>
                <a:latin typeface="David" panose="020E0502060401010101" pitchFamily="34" charset="-79"/>
                <a:cs typeface="David" panose="020E0502060401010101" pitchFamily="34" charset="-79"/>
              </a:rPr>
              <a:t>ב</a:t>
            </a:r>
            <a:r>
              <a:rPr lang="he-IL" sz="2300" b="0" i="0" u="none" strike="noStrike" dirty="0">
                <a:effectLst/>
                <a:latin typeface="David" panose="020E0502060401010101" pitchFamily="34" charset="-79"/>
                <a:cs typeface="David" panose="020E0502060401010101" pitchFamily="34" charset="-79"/>
              </a:rPr>
              <a:t>ריק.</a:t>
            </a:r>
            <a:endParaRPr lang="LID4096" sz="23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937831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27">
            <a:extLst>
              <a:ext uri="{FF2B5EF4-FFF2-40B4-BE49-F238E27FC236}">
                <a16:creationId xmlns:a16="http://schemas.microsoft.com/office/drawing/2014/main" id="{F0C86269-1EC1-4023-B9CA-A9B1A9E4611C}"/>
              </a:ext>
            </a:extLst>
          </p:cNvPr>
          <p:cNvPicPr>
            <a:picLocks noGrp="1"/>
          </p:cNvPicPr>
          <p:nvPr>
            <p:ph idx="1"/>
          </p:nvPr>
        </p:nvPicPr>
        <p:blipFill>
          <a:blip r:embed="rId2"/>
          <a:stretch>
            <a:fillRect/>
          </a:stretch>
        </p:blipFill>
        <p:spPr bwMode="auto">
          <a:xfrm>
            <a:off x="695740" y="576470"/>
            <a:ext cx="5748337" cy="2335799"/>
          </a:xfrm>
          <a:prstGeom prst="rect">
            <a:avLst/>
          </a:prstGeom>
        </p:spPr>
      </p:pic>
    </p:spTree>
    <p:extLst>
      <p:ext uri="{BB962C8B-B14F-4D97-AF65-F5344CB8AC3E}">
        <p14:creationId xmlns:p14="http://schemas.microsoft.com/office/powerpoint/2010/main" val="157192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8FB3FF-3843-491C-AA60-7B07BA183D41}"/>
              </a:ext>
            </a:extLst>
          </p:cNvPr>
          <p:cNvSpPr>
            <a:spLocks noGrp="1"/>
          </p:cNvSpPr>
          <p:nvPr>
            <p:ph type="title"/>
          </p:nvPr>
        </p:nvSpPr>
        <p:spPr>
          <a:xfrm>
            <a:off x="838201" y="345810"/>
            <a:ext cx="5120561" cy="1325563"/>
          </a:xfrm>
        </p:spPr>
        <p:txBody>
          <a:bodyPr>
            <a:normAutofit/>
          </a:bodyPr>
          <a:lstStyle/>
          <a:p>
            <a:pPr rtl="1"/>
            <a:r>
              <a:rPr lang="he-IL" dirty="0"/>
              <a:t>מה אנחנו חוקרים?</a:t>
            </a:r>
            <a:endParaRPr lang="LID4096"/>
          </a:p>
        </p:txBody>
      </p:sp>
      <p:sp>
        <p:nvSpPr>
          <p:cNvPr id="3" name="Content Placeholder 2">
            <a:extLst>
              <a:ext uri="{FF2B5EF4-FFF2-40B4-BE49-F238E27FC236}">
                <a16:creationId xmlns:a16="http://schemas.microsoft.com/office/drawing/2014/main" id="{955A326F-C4CA-46FB-854D-0A9A2AAF402D}"/>
              </a:ext>
            </a:extLst>
          </p:cNvPr>
          <p:cNvSpPr>
            <a:spLocks noGrp="1"/>
          </p:cNvSpPr>
          <p:nvPr>
            <p:ph idx="1"/>
          </p:nvPr>
        </p:nvSpPr>
        <p:spPr>
          <a:xfrm>
            <a:off x="838201" y="1835150"/>
            <a:ext cx="5092194" cy="4351338"/>
          </a:xfrm>
        </p:spPr>
        <p:txBody>
          <a:bodyPr>
            <a:normAutofit/>
          </a:bodyPr>
          <a:lstStyle/>
          <a:p>
            <a:pPr algn="r" rtl="1"/>
            <a:r>
              <a:rPr lang="he-IL" dirty="0"/>
              <a:t>מה זה אופטיקה קוהרנטית?</a:t>
            </a:r>
            <a:endParaRPr lang="en-US" dirty="0"/>
          </a:p>
          <a:p>
            <a:pPr marL="0" indent="0" algn="r" rtl="1">
              <a:buNone/>
            </a:pPr>
            <a:r>
              <a:rPr lang="en-US" dirty="0"/>
              <a:t> </a:t>
            </a:r>
            <a:r>
              <a:rPr lang="he-IL" dirty="0"/>
              <a:t>קוֹהֶרֶנְטִיוּת של גלים</a:t>
            </a:r>
            <a:r>
              <a:rPr lang="en-US" dirty="0"/>
              <a:t> </a:t>
            </a:r>
            <a:r>
              <a:rPr lang="he-IL" dirty="0"/>
              <a:t>היא המידה שבה הפרשי המופע</a:t>
            </a:r>
            <a:r>
              <a:rPr lang="en-US" dirty="0"/>
              <a:t> </a:t>
            </a:r>
            <a:r>
              <a:rPr lang="he-IL" dirty="0"/>
              <a:t>שלהם נשארים קבועים. תכונה זו מאפשרת לגלים ליצור תבנית התאבכות</a:t>
            </a:r>
            <a:r>
              <a:rPr lang="en-US" dirty="0"/>
              <a:t> </a:t>
            </a:r>
            <a:r>
              <a:rPr lang="he-IL" dirty="0"/>
              <a:t>קבועה.</a:t>
            </a:r>
            <a:endParaRPr lang="en-US" dirty="0"/>
          </a:p>
          <a:p>
            <a:pPr marL="0" indent="0" algn="r" rtl="1">
              <a:buNone/>
            </a:pPr>
            <a:endParaRPr lang="LID4096" dirty="0"/>
          </a:p>
        </p:txBody>
      </p:sp>
      <p:sp>
        <p:nvSpPr>
          <p:cNvPr id="12" name="Oval 11">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7125188D-29E7-4F4C-9E25-61E0A8A8F588}"/>
              </a:ext>
            </a:extLst>
          </p:cNvPr>
          <p:cNvPicPr>
            <a:picLocks noChangeAspect="1"/>
          </p:cNvPicPr>
          <p:nvPr/>
        </p:nvPicPr>
        <p:blipFill rotWithShape="1">
          <a:blip r:embed="rId2"/>
          <a:srcRect t="4265" r="-3" b="2702"/>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14" name="Arc 13">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ABA9F2-1577-40B3-A312-FA2C045A85E4}"/>
              </a:ext>
            </a:extLst>
          </p:cNvPr>
          <p:cNvPicPr>
            <a:picLocks noChangeAspect="1"/>
          </p:cNvPicPr>
          <p:nvPr/>
        </p:nvPicPr>
        <p:blipFill rotWithShape="1">
          <a:blip r:embed="rId3"/>
          <a:srcRect t="12441" r="-4" b="5433"/>
          <a:stretch/>
        </p:blipFill>
        <p:spPr>
          <a:xfrm>
            <a:off x="6285078" y="0"/>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1775315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6964EB-206A-4F09-89C5-C98B2693236D}"/>
              </a:ext>
            </a:extLst>
          </p:cNvPr>
          <p:cNvSpPr>
            <a:spLocks noGrp="1"/>
          </p:cNvSpPr>
          <p:nvPr>
            <p:ph type="title"/>
          </p:nvPr>
        </p:nvSpPr>
        <p:spPr>
          <a:xfrm>
            <a:off x="643467" y="640080"/>
            <a:ext cx="3096427" cy="5613236"/>
          </a:xfrm>
        </p:spPr>
        <p:txBody>
          <a:bodyPr anchor="ctr">
            <a:normAutofit/>
          </a:bodyPr>
          <a:lstStyle/>
          <a:p>
            <a:pPr rtl="1"/>
            <a:r>
              <a:rPr lang="he-IL" dirty="0">
                <a:solidFill>
                  <a:srgbClr val="FFFFFF"/>
                </a:solidFill>
              </a:rPr>
              <a:t>התאבכות גלים</a:t>
            </a:r>
            <a:endParaRPr lang="LID4096" dirty="0">
              <a:solidFill>
                <a:srgbClr val="FFFFFF"/>
              </a:solidFill>
            </a:endParaRPr>
          </a:p>
        </p:txBody>
      </p:sp>
      <p:sp>
        <p:nvSpPr>
          <p:cNvPr id="3" name="Content Placeholder 2">
            <a:extLst>
              <a:ext uri="{FF2B5EF4-FFF2-40B4-BE49-F238E27FC236}">
                <a16:creationId xmlns:a16="http://schemas.microsoft.com/office/drawing/2014/main" id="{C0E6C317-A3B7-4225-B817-3811D1D0670E}"/>
              </a:ext>
            </a:extLst>
          </p:cNvPr>
          <p:cNvSpPr>
            <a:spLocks noGrp="1"/>
          </p:cNvSpPr>
          <p:nvPr>
            <p:ph idx="1"/>
          </p:nvPr>
        </p:nvSpPr>
        <p:spPr>
          <a:xfrm>
            <a:off x="4699818" y="640082"/>
            <a:ext cx="6848715" cy="2484884"/>
          </a:xfrm>
        </p:spPr>
        <p:txBody>
          <a:bodyPr anchor="ctr">
            <a:normAutofit/>
          </a:bodyPr>
          <a:lstStyle/>
          <a:p>
            <a:pPr algn="r" rtl="1"/>
            <a:r>
              <a:rPr lang="he-IL" sz="2000" b="1" i="0" dirty="0">
                <a:effectLst/>
                <a:latin typeface="David" panose="020E0502060401010101" pitchFamily="34" charset="-79"/>
                <a:cs typeface="David" panose="020E0502060401010101" pitchFamily="34" charset="-79"/>
              </a:rPr>
              <a:t>התאבכות גלים: </a:t>
            </a:r>
            <a:r>
              <a:rPr lang="he-IL" sz="2000" b="0" i="0" dirty="0">
                <a:effectLst/>
                <a:latin typeface="David" panose="020E0502060401010101" pitchFamily="34" charset="-79"/>
                <a:cs typeface="David" panose="020E0502060401010101" pitchFamily="34" charset="-79"/>
              </a:rPr>
              <a:t>כאשר עוברים מספר גלים דרך אותה נקודה במרחב, ה</a:t>
            </a:r>
            <a:r>
              <a:rPr lang="he-IL" sz="2000" b="0" i="0" u="none" strike="noStrike" dirty="0">
                <a:effectLst/>
                <a:latin typeface="David" panose="020E0502060401010101" pitchFamily="34" charset="-79"/>
                <a:cs typeface="David" panose="020E0502060401010101" pitchFamily="34" charset="-79"/>
              </a:rPr>
              <a:t>אמפליטודה</a:t>
            </a:r>
            <a:r>
              <a:rPr lang="he-IL" sz="2000" b="0" i="0" dirty="0">
                <a:effectLst/>
                <a:latin typeface="David" panose="020E0502060401010101" pitchFamily="34" charset="-79"/>
                <a:cs typeface="David" panose="020E0502060401010101" pitchFamily="34" charset="-79"/>
              </a:rPr>
              <a:t> של הגל באותה נקודה תהיה סכום וקטורי</a:t>
            </a:r>
            <a:r>
              <a:rPr lang="he-IL" sz="2000" dirty="0">
                <a:latin typeface="David" panose="020E0502060401010101" pitchFamily="34" charset="-79"/>
                <a:cs typeface="David" panose="020E0502060401010101" pitchFamily="34" charset="-79"/>
              </a:rPr>
              <a:t> </a:t>
            </a:r>
            <a:r>
              <a:rPr lang="he-IL" sz="2000" b="0" i="0" dirty="0">
                <a:effectLst/>
                <a:latin typeface="David" panose="020E0502060401010101" pitchFamily="34" charset="-79"/>
                <a:cs typeface="David" panose="020E0502060401010101" pitchFamily="34" charset="-79"/>
              </a:rPr>
              <a:t>של האמפליטודות של כל הגלים באותה נקודה.</a:t>
            </a:r>
          </a:p>
          <a:p>
            <a:pPr algn="r" rtl="1">
              <a:buFont typeface="Arial" panose="020B0604020202020204" pitchFamily="34" charset="0"/>
              <a:buChar char="•"/>
            </a:pPr>
            <a:r>
              <a:rPr lang="he-IL" sz="2000" b="1" i="0" dirty="0">
                <a:effectLst/>
                <a:latin typeface="David" panose="020E0502060401010101" pitchFamily="34" charset="-79"/>
                <a:cs typeface="David" panose="020E0502060401010101" pitchFamily="34" charset="-79"/>
              </a:rPr>
              <a:t>התאבכות בונה</a:t>
            </a:r>
            <a:r>
              <a:rPr lang="he-IL" sz="2000" b="0" i="0" dirty="0">
                <a:effectLst/>
                <a:latin typeface="David" panose="020E0502060401010101" pitchFamily="34" charset="-79"/>
                <a:cs typeface="David" panose="020E0502060401010101" pitchFamily="34" charset="-79"/>
              </a:rPr>
              <a:t> (באיור השמאלי) מתרחשת כאשר כל הגלים מגיעים בשיא ומחזקים זה את זה.</a:t>
            </a:r>
          </a:p>
          <a:p>
            <a:pPr algn="r" rtl="1">
              <a:buFont typeface="Arial" panose="020B0604020202020204" pitchFamily="34" charset="0"/>
              <a:buChar char="•"/>
            </a:pPr>
            <a:r>
              <a:rPr lang="he-IL" sz="2000" b="1" i="0" dirty="0">
                <a:effectLst/>
                <a:latin typeface="David" panose="020E0502060401010101" pitchFamily="34" charset="-79"/>
                <a:cs typeface="David" panose="020E0502060401010101" pitchFamily="34" charset="-79"/>
              </a:rPr>
              <a:t>התאבכות הורסת</a:t>
            </a:r>
            <a:r>
              <a:rPr lang="he-IL" sz="2000" b="0" i="0" dirty="0">
                <a:effectLst/>
                <a:latin typeface="David" panose="020E0502060401010101" pitchFamily="34" charset="-79"/>
                <a:cs typeface="David" panose="020E0502060401010101" pitchFamily="34" charset="-79"/>
              </a:rPr>
              <a:t> (באיור הימני) מתרחשת כאשר סכום האמפליטודות שווה לאפס.</a:t>
            </a:r>
          </a:p>
          <a:p>
            <a:pPr algn="r" rtl="1"/>
            <a:endParaRPr lang="LID4096" sz="2000" dirty="0">
              <a:latin typeface="David" panose="020E0502060401010101" pitchFamily="34" charset="-79"/>
              <a:cs typeface="David" panose="020E0502060401010101" pitchFamily="34" charset="-79"/>
            </a:endParaRPr>
          </a:p>
        </p:txBody>
      </p:sp>
      <p:pic>
        <p:nvPicPr>
          <p:cNvPr id="5" name="Graphic 4">
            <a:extLst>
              <a:ext uri="{FF2B5EF4-FFF2-40B4-BE49-F238E27FC236}">
                <a16:creationId xmlns:a16="http://schemas.microsoft.com/office/drawing/2014/main" id="{9785DA09-49F1-41E5-8D83-56EDF30E39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54297" y="3538678"/>
            <a:ext cx="6894236" cy="2304374"/>
          </a:xfrm>
          <a:prstGeom prst="rect">
            <a:avLst/>
          </a:prstGeom>
        </p:spPr>
      </p:pic>
    </p:spTree>
    <p:extLst>
      <p:ext uri="{BB962C8B-B14F-4D97-AF65-F5344CB8AC3E}">
        <p14:creationId xmlns:p14="http://schemas.microsoft.com/office/powerpoint/2010/main" val="4133593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78697F-B460-4491-8D0E-56332FD79E68}"/>
              </a:ext>
            </a:extLst>
          </p:cNvPr>
          <p:cNvSpPr>
            <a:spLocks noGrp="1"/>
          </p:cNvSpPr>
          <p:nvPr>
            <p:ph idx="1"/>
          </p:nvPr>
        </p:nvSpPr>
        <p:spPr>
          <a:xfrm>
            <a:off x="838200" y="504825"/>
            <a:ext cx="10515600" cy="5672138"/>
          </a:xfrm>
        </p:spPr>
        <p:txBody>
          <a:bodyPr/>
          <a:lstStyle/>
          <a:p>
            <a:pPr marL="0" indent="0" algn="r" rtl="1">
              <a:buNone/>
            </a:pPr>
            <a:r>
              <a:rPr lang="he-IL"/>
              <a:t>עקיפת אור:</a:t>
            </a:r>
            <a:endParaRPr lang="en-US"/>
          </a:p>
          <a:p>
            <a:pPr marL="0" indent="0" algn="r" rtl="1">
              <a:buNone/>
            </a:pPr>
            <a:r>
              <a:rPr lang="he-IL" altLang="LID4096">
                <a:latin typeface="Times New Roman" panose="02020603050405020304" pitchFamily="18" charset="0"/>
                <a:ea typeface="Calibri" panose="020F0502020204030204" pitchFamily="34" charset="0"/>
                <a:cs typeface="Times New Roman" panose="02020603050405020304" pitchFamily="18" charset="0"/>
              </a:rPr>
              <a:t>עקיפת האור תתרחש כאשר גל האור עובר בפינה או חריץ שהם בגודל פיזי בגודל המשוער שלו, או אפילו קטן יותר מאורך הגל של האור הזה</a:t>
            </a:r>
            <a:r>
              <a:rPr lang="en-US" altLang="LID4096">
                <a:latin typeface="Times New Roman" panose="02020603050405020304" pitchFamily="18" charset="0"/>
                <a:ea typeface="Calibri" panose="020F0502020204030204" pitchFamily="34" charset="0"/>
                <a:cs typeface="Times New Roman" panose="02020603050405020304" pitchFamily="18" charset="0"/>
              </a:rPr>
              <a:t>.</a:t>
            </a:r>
            <a:endParaRPr lang="en-US" altLang="LID4096" sz="3200">
              <a:latin typeface="Arial" panose="020B0604020202020204" pitchFamily="34" charset="0"/>
              <a:cs typeface="Arial" panose="020B0604020202020204" pitchFamily="34" charset="0"/>
            </a:endParaRPr>
          </a:p>
          <a:p>
            <a:pPr algn="r" rtl="1"/>
            <a:endParaRPr lang="en-US" b="1"/>
          </a:p>
          <a:p>
            <a:pPr algn="r" rtl="1"/>
            <a:endParaRPr lang="en-US"/>
          </a:p>
          <a:p>
            <a:pPr algn="r" rtl="1"/>
            <a:endParaRPr lang="he-IL"/>
          </a:p>
          <a:p>
            <a:pPr algn="r" rtl="1"/>
            <a:endParaRPr lang="LID4096" dirty="0"/>
          </a:p>
        </p:txBody>
      </p:sp>
      <p:pic>
        <p:nvPicPr>
          <p:cNvPr id="6" name="صورة 624" descr="صورة تحتوي على نص, خريطة&#10;&#10;تم إنشاء الوصف تلقائياً">
            <a:extLst>
              <a:ext uri="{FF2B5EF4-FFF2-40B4-BE49-F238E27FC236}">
                <a16:creationId xmlns:a16="http://schemas.microsoft.com/office/drawing/2014/main" id="{B87DB432-7028-40F7-8966-B9FCF60DB7A5}"/>
              </a:ext>
            </a:extLst>
          </p:cNvPr>
          <p:cNvPicPr/>
          <p:nvPr/>
        </p:nvPicPr>
        <p:blipFill>
          <a:blip r:embed="rId2">
            <a:extLst>
              <a:ext uri="{28A0092B-C50C-407E-A947-70E740481C1C}">
                <a14:useLocalDpi xmlns:a14="http://schemas.microsoft.com/office/drawing/2010/main" val="0"/>
              </a:ext>
            </a:extLst>
          </a:blip>
          <a:stretch>
            <a:fillRect/>
          </a:stretch>
        </p:blipFill>
        <p:spPr>
          <a:xfrm>
            <a:off x="1076325" y="2185987"/>
            <a:ext cx="5775960" cy="3170238"/>
          </a:xfrm>
          <a:prstGeom prst="rect">
            <a:avLst/>
          </a:prstGeom>
        </p:spPr>
      </p:pic>
      <p:pic>
        <p:nvPicPr>
          <p:cNvPr id="4" name="صورة 625" descr="صورة تحتوي على نص, خريطة, جالس&#10;&#10;تم إنشاء الوصف تلقائياً">
            <a:extLst>
              <a:ext uri="{FF2B5EF4-FFF2-40B4-BE49-F238E27FC236}">
                <a16:creationId xmlns:a16="http://schemas.microsoft.com/office/drawing/2014/main" id="{92EA59B8-63C6-46EC-8563-E885261B6885}"/>
              </a:ext>
            </a:extLst>
          </p:cNvPr>
          <p:cNvPicPr/>
          <p:nvPr/>
        </p:nvPicPr>
        <p:blipFill>
          <a:blip r:embed="rId3">
            <a:extLst>
              <a:ext uri="{28A0092B-C50C-407E-A947-70E740481C1C}">
                <a14:useLocalDpi xmlns:a14="http://schemas.microsoft.com/office/drawing/2010/main" val="0"/>
              </a:ext>
            </a:extLst>
          </a:blip>
          <a:stretch>
            <a:fillRect/>
          </a:stretch>
        </p:blipFill>
        <p:spPr>
          <a:xfrm>
            <a:off x="6678295" y="2413793"/>
            <a:ext cx="5274310" cy="2714625"/>
          </a:xfrm>
          <a:prstGeom prst="rect">
            <a:avLst/>
          </a:prstGeom>
        </p:spPr>
      </p:pic>
    </p:spTree>
    <p:extLst>
      <p:ext uri="{BB962C8B-B14F-4D97-AF65-F5344CB8AC3E}">
        <p14:creationId xmlns:p14="http://schemas.microsoft.com/office/powerpoint/2010/main" val="1755063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14EB8E-5FF4-489E-93C4-3BD84F547F89}"/>
              </a:ext>
            </a:extLst>
          </p:cNvPr>
          <p:cNvSpPr>
            <a:spLocks noGrp="1"/>
          </p:cNvSpPr>
          <p:nvPr>
            <p:ph idx="1"/>
          </p:nvPr>
        </p:nvSpPr>
        <p:spPr>
          <a:xfrm>
            <a:off x="1587500" y="0"/>
            <a:ext cx="10515600" cy="5986463"/>
          </a:xfrm>
        </p:spPr>
        <p:txBody>
          <a:bodyPr vert="horz" lIns="91440" tIns="45720" rIns="91440" bIns="45720" rtlCol="0" anchor="t">
            <a:normAutofit/>
          </a:bodyPr>
          <a:lstStyle/>
          <a:p>
            <a:pPr algn="r" rtl="1"/>
            <a:r>
              <a:rPr lang="he-IL" sz="3200" dirty="0"/>
              <a:t>התמרה פורייה:</a:t>
            </a:r>
            <a:endParaRPr lang="en-US" sz="3200" dirty="0"/>
          </a:p>
          <a:p>
            <a:pPr algn="r" rtl="1"/>
            <a:r>
              <a:rPr lang="he-IL" sz="2400" dirty="0"/>
              <a:t>טרנספורט פורייה הוא כלי מרכזי באנליזה הרמונית שאפשר לתארו כפירוק של פונקציה לרכיבים מחזוריים וביצוע אנליזה מתמטית לפונקציה על ידי ניתוח רכיביה.</a:t>
            </a:r>
          </a:p>
          <a:p>
            <a:pPr algn="just" rtl="1"/>
            <a:r>
              <a:rPr lang="he-IL" sz="2400" b="1" dirty="0">
                <a:ea typeface="+mn-lt"/>
                <a:cs typeface="+mn-lt"/>
              </a:rPr>
              <a:t>טרנספורמציה</a:t>
            </a:r>
            <a:r>
              <a:rPr lang="en-US" sz="2400" b="1" dirty="0">
                <a:ea typeface="+mn-lt"/>
                <a:cs typeface="+mn-lt"/>
              </a:rPr>
              <a:t> </a:t>
            </a:r>
            <a:r>
              <a:rPr lang="he-IL" sz="2400" b="1" dirty="0">
                <a:ea typeface="+mn-lt"/>
                <a:cs typeface="+mn-lt"/>
              </a:rPr>
              <a:t>פורייה</a:t>
            </a:r>
            <a:r>
              <a:rPr lang="en-US" sz="2400" b="1" dirty="0">
                <a:ea typeface="+mn-lt"/>
                <a:cs typeface="+mn-lt"/>
              </a:rPr>
              <a:t> </a:t>
            </a:r>
            <a:r>
              <a:rPr lang="he-IL" sz="2400" b="1" dirty="0">
                <a:ea typeface="+mn-lt"/>
                <a:cs typeface="+mn-lt"/>
              </a:rPr>
              <a:t>והמחקר</a:t>
            </a:r>
            <a:r>
              <a:rPr lang="en-US" sz="2400" b="1" dirty="0">
                <a:ea typeface="+mn-lt"/>
                <a:cs typeface="+mn-lt"/>
              </a:rPr>
              <a:t> </a:t>
            </a:r>
            <a:r>
              <a:rPr lang="he-IL" sz="2400" b="1" dirty="0">
                <a:ea typeface="+mn-lt"/>
                <a:cs typeface="+mn-lt"/>
              </a:rPr>
              <a:t>שלנו</a:t>
            </a:r>
            <a:r>
              <a:rPr lang="en-US" sz="2400" b="1" dirty="0">
                <a:ea typeface="+mn-lt"/>
                <a:cs typeface="+mn-lt"/>
              </a:rPr>
              <a:t>:</a:t>
            </a:r>
            <a:endParaRPr lang="he-IL" sz="2400" dirty="0">
              <a:ea typeface="+mn-lt"/>
              <a:cs typeface="+mn-lt"/>
            </a:endParaRPr>
          </a:p>
          <a:p>
            <a:pPr marL="0" indent="0" algn="just" rtl="1">
              <a:buNone/>
            </a:pPr>
            <a:r>
              <a:rPr lang="he-IL" sz="2400" dirty="0">
                <a:ea typeface="+mn-lt"/>
                <a:cs typeface="+mn-lt"/>
              </a:rPr>
              <a:t>     במחקר שלנו השתמשנו בכמה הנחות:</a:t>
            </a:r>
          </a:p>
          <a:p>
            <a:pPr marL="457200" indent="-457200" algn="just" rtl="1">
              <a:buFont typeface="+mj-lt"/>
              <a:buAutoNum type="arabicPeriod"/>
            </a:pPr>
            <a:r>
              <a:rPr lang="he-IL" sz="2400" dirty="0">
                <a:ea typeface="+mn-lt"/>
                <a:cs typeface="+mn-lt"/>
              </a:rPr>
              <a:t>אפשר</a:t>
            </a:r>
            <a:r>
              <a:rPr lang="en-US" sz="2400" dirty="0">
                <a:ea typeface="+mn-lt"/>
                <a:cs typeface="+mn-lt"/>
              </a:rPr>
              <a:t> </a:t>
            </a:r>
            <a:r>
              <a:rPr lang="he-IL" sz="2400" dirty="0">
                <a:ea typeface="+mn-lt"/>
                <a:cs typeface="+mn-lt"/>
              </a:rPr>
              <a:t>להציג כל</a:t>
            </a:r>
            <a:r>
              <a:rPr lang="en-US" sz="2400" dirty="0">
                <a:ea typeface="+mn-lt"/>
                <a:cs typeface="+mn-lt"/>
              </a:rPr>
              <a:t> </a:t>
            </a:r>
            <a:r>
              <a:rPr lang="he-IL" sz="2400" dirty="0">
                <a:ea typeface="+mn-lt"/>
                <a:cs typeface="+mn-lt"/>
              </a:rPr>
              <a:t>גל</a:t>
            </a:r>
            <a:r>
              <a:rPr lang="en-US" sz="2400" dirty="0">
                <a:ea typeface="+mn-lt"/>
                <a:cs typeface="+mn-lt"/>
              </a:rPr>
              <a:t> </a:t>
            </a:r>
            <a:r>
              <a:rPr lang="he-IL" sz="2400" dirty="0">
                <a:ea typeface="+mn-lt"/>
                <a:cs typeface="+mn-lt"/>
              </a:rPr>
              <a:t>אור</a:t>
            </a:r>
            <a:r>
              <a:rPr lang="en-US" sz="2400" dirty="0">
                <a:ea typeface="+mn-lt"/>
                <a:cs typeface="+mn-lt"/>
              </a:rPr>
              <a:t> </a:t>
            </a:r>
            <a:r>
              <a:rPr lang="he-IL" sz="2400" dirty="0">
                <a:ea typeface="+mn-lt"/>
                <a:cs typeface="+mn-lt"/>
              </a:rPr>
              <a:t>כסכום</a:t>
            </a:r>
            <a:r>
              <a:rPr lang="en-US" sz="2400" dirty="0">
                <a:ea typeface="+mn-lt"/>
                <a:cs typeface="+mn-lt"/>
              </a:rPr>
              <a:t> </a:t>
            </a:r>
            <a:r>
              <a:rPr lang="he-IL" sz="2400" dirty="0">
                <a:ea typeface="+mn-lt"/>
                <a:cs typeface="+mn-lt"/>
              </a:rPr>
              <a:t>של</a:t>
            </a:r>
            <a:r>
              <a:rPr lang="en-US" sz="2400" dirty="0">
                <a:ea typeface="+mn-lt"/>
                <a:cs typeface="+mn-lt"/>
              </a:rPr>
              <a:t> </a:t>
            </a:r>
            <a:r>
              <a:rPr lang="he-IL" sz="2400" dirty="0">
                <a:ea typeface="+mn-lt"/>
                <a:cs typeface="+mn-lt"/>
              </a:rPr>
              <a:t>מספר</a:t>
            </a:r>
            <a:r>
              <a:rPr lang="en-US" sz="2400" dirty="0">
                <a:ea typeface="+mn-lt"/>
                <a:cs typeface="+mn-lt"/>
              </a:rPr>
              <a:t> </a:t>
            </a:r>
            <a:r>
              <a:rPr lang="he-IL" sz="2400" dirty="0">
                <a:ea typeface="+mn-lt"/>
                <a:cs typeface="+mn-lt"/>
              </a:rPr>
              <a:t>גלים</a:t>
            </a:r>
            <a:r>
              <a:rPr lang="en-US" sz="2400" dirty="0">
                <a:ea typeface="+mn-lt"/>
                <a:cs typeface="+mn-lt"/>
              </a:rPr>
              <a:t> </a:t>
            </a:r>
            <a:r>
              <a:rPr lang="he-IL" sz="2400" dirty="0">
                <a:ea typeface="+mn-lt"/>
                <a:cs typeface="+mn-lt"/>
              </a:rPr>
              <a:t>מישורים</a:t>
            </a:r>
            <a:r>
              <a:rPr lang="en-US" sz="2400" dirty="0">
                <a:ea typeface="+mn-lt"/>
                <a:cs typeface="+mn-lt"/>
              </a:rPr>
              <a:t>, </a:t>
            </a:r>
            <a:r>
              <a:rPr lang="he-IL" sz="2400" dirty="0">
                <a:ea typeface="+mn-lt"/>
                <a:cs typeface="+mn-lt"/>
              </a:rPr>
              <a:t>מתפשטים</a:t>
            </a:r>
            <a:r>
              <a:rPr lang="en-US" sz="2400" dirty="0">
                <a:ea typeface="+mn-lt"/>
                <a:cs typeface="+mn-lt"/>
              </a:rPr>
              <a:t> </a:t>
            </a:r>
            <a:r>
              <a:rPr lang="he-IL" sz="2400" dirty="0">
                <a:ea typeface="+mn-lt"/>
                <a:cs typeface="+mn-lt"/>
              </a:rPr>
              <a:t>עם</a:t>
            </a:r>
            <a:r>
              <a:rPr lang="en-US" sz="2400" dirty="0">
                <a:ea typeface="+mn-lt"/>
                <a:cs typeface="+mn-lt"/>
              </a:rPr>
              <a:t> </a:t>
            </a:r>
            <a:r>
              <a:rPr lang="he-IL" sz="2400" dirty="0">
                <a:ea typeface="+mn-lt"/>
                <a:cs typeface="+mn-lt"/>
              </a:rPr>
              <a:t>זוויות</a:t>
            </a:r>
            <a:r>
              <a:rPr lang="en-US" sz="2400" dirty="0">
                <a:ea typeface="+mn-lt"/>
                <a:cs typeface="+mn-lt"/>
              </a:rPr>
              <a:t> </a:t>
            </a:r>
            <a:r>
              <a:rPr lang="he-IL" sz="2400" dirty="0">
                <a:ea typeface="+mn-lt"/>
                <a:cs typeface="+mn-lt"/>
              </a:rPr>
              <a:t>שונות</a:t>
            </a:r>
            <a:r>
              <a:rPr lang="en-US" sz="2400" dirty="0">
                <a:ea typeface="+mn-lt"/>
                <a:cs typeface="+mn-lt"/>
              </a:rPr>
              <a:t>.</a:t>
            </a:r>
            <a:endParaRPr lang="he-IL" sz="2400" dirty="0">
              <a:ea typeface="+mn-lt"/>
              <a:cs typeface="+mn-lt"/>
            </a:endParaRPr>
          </a:p>
          <a:p>
            <a:pPr marL="457200" indent="-457200" algn="r" rtl="1">
              <a:buFont typeface="+mj-lt"/>
              <a:buAutoNum type="arabicPeriod"/>
            </a:pPr>
            <a:r>
              <a:rPr lang="he-IL" sz="2400" dirty="0">
                <a:ea typeface="+mn-lt"/>
                <a:cs typeface="+mn-lt"/>
              </a:rPr>
              <a:t>נוכל</a:t>
            </a:r>
            <a:r>
              <a:rPr lang="en-US" sz="2400" dirty="0">
                <a:ea typeface="+mn-lt"/>
                <a:cs typeface="+mn-lt"/>
              </a:rPr>
              <a:t> </a:t>
            </a:r>
            <a:r>
              <a:rPr lang="he-IL" sz="2400" dirty="0">
                <a:ea typeface="+mn-lt"/>
                <a:cs typeface="+mn-lt"/>
              </a:rPr>
              <a:t>להפוך</a:t>
            </a:r>
            <a:r>
              <a:rPr lang="en-US" sz="2400" dirty="0">
                <a:ea typeface="+mn-lt"/>
                <a:cs typeface="+mn-lt"/>
              </a:rPr>
              <a:t> </a:t>
            </a:r>
            <a:r>
              <a:rPr lang="he-IL" sz="2400" dirty="0">
                <a:ea typeface="+mn-lt"/>
                <a:cs typeface="+mn-lt"/>
              </a:rPr>
              <a:t>את</a:t>
            </a:r>
            <a:r>
              <a:rPr lang="en-US" sz="2400" dirty="0">
                <a:ea typeface="+mn-lt"/>
                <a:cs typeface="+mn-lt"/>
              </a:rPr>
              <a:t> </a:t>
            </a:r>
            <a:r>
              <a:rPr lang="he-IL" sz="2400" dirty="0">
                <a:ea typeface="+mn-lt"/>
                <a:cs typeface="+mn-lt"/>
              </a:rPr>
              <a:t>הגלים</a:t>
            </a:r>
            <a:r>
              <a:rPr lang="en-US" sz="2400" dirty="0">
                <a:ea typeface="+mn-lt"/>
                <a:cs typeface="+mn-lt"/>
              </a:rPr>
              <a:t> </a:t>
            </a:r>
            <a:r>
              <a:rPr lang="he-IL" sz="2400" dirty="0">
                <a:ea typeface="+mn-lt"/>
                <a:cs typeface="+mn-lt"/>
              </a:rPr>
              <a:t>האלה</a:t>
            </a:r>
            <a:r>
              <a:rPr lang="en-US" sz="2400" dirty="0">
                <a:ea typeface="+mn-lt"/>
                <a:cs typeface="+mn-lt"/>
              </a:rPr>
              <a:t> </a:t>
            </a:r>
            <a:r>
              <a:rPr lang="he-IL" sz="2400" dirty="0">
                <a:ea typeface="+mn-lt"/>
                <a:cs typeface="+mn-lt"/>
              </a:rPr>
              <a:t>לנקודות</a:t>
            </a:r>
            <a:r>
              <a:rPr lang="en-US" sz="2400" dirty="0">
                <a:ea typeface="+mn-lt"/>
                <a:cs typeface="+mn-lt"/>
              </a:rPr>
              <a:t> </a:t>
            </a:r>
            <a:r>
              <a:rPr lang="he-IL" sz="2400" dirty="0">
                <a:ea typeface="+mn-lt"/>
                <a:cs typeface="+mn-lt"/>
              </a:rPr>
              <a:t>במישור</a:t>
            </a:r>
            <a:r>
              <a:rPr lang="en-US" sz="2400" dirty="0">
                <a:ea typeface="+mn-lt"/>
                <a:cs typeface="+mn-lt"/>
              </a:rPr>
              <a:t> </a:t>
            </a:r>
            <a:r>
              <a:rPr lang="he-IL" sz="2400" dirty="0">
                <a:ea typeface="+mn-lt"/>
                <a:cs typeface="+mn-lt"/>
              </a:rPr>
              <a:t>פורייה</a:t>
            </a:r>
            <a:r>
              <a:rPr lang="en-US" sz="2400" dirty="0">
                <a:ea typeface="+mn-lt"/>
                <a:cs typeface="+mn-lt"/>
              </a:rPr>
              <a:t> </a:t>
            </a:r>
            <a:r>
              <a:rPr lang="he-IL" sz="2400" dirty="0">
                <a:ea typeface="+mn-lt"/>
                <a:cs typeface="+mn-lt"/>
              </a:rPr>
              <a:t>בעזרת</a:t>
            </a:r>
            <a:r>
              <a:rPr lang="en-US" sz="2400" dirty="0">
                <a:ea typeface="+mn-lt"/>
                <a:cs typeface="+mn-lt"/>
              </a:rPr>
              <a:t> </a:t>
            </a:r>
            <a:r>
              <a:rPr lang="he-IL" sz="2400" dirty="0">
                <a:ea typeface="+mn-lt"/>
                <a:cs typeface="+mn-lt"/>
              </a:rPr>
              <a:t>מערכת</a:t>
            </a:r>
            <a:r>
              <a:rPr lang="en-US" sz="2400" dirty="0">
                <a:ea typeface="+mn-lt"/>
                <a:cs typeface="+mn-lt"/>
              </a:rPr>
              <a:t> </a:t>
            </a:r>
            <a:r>
              <a:rPr lang="he-IL" sz="2400" dirty="0">
                <a:ea typeface="+mn-lt"/>
                <a:cs typeface="+mn-lt"/>
              </a:rPr>
              <a:t>אופטית</a:t>
            </a:r>
            <a:r>
              <a:rPr lang="en-US" sz="2400" dirty="0">
                <a:ea typeface="+mn-lt"/>
                <a:cs typeface="+mn-lt"/>
              </a:rPr>
              <a:t> </a:t>
            </a:r>
            <a:r>
              <a:rPr lang="he-IL" sz="2400" dirty="0">
                <a:ea typeface="+mn-lt"/>
                <a:cs typeface="+mn-lt"/>
              </a:rPr>
              <a:t>ועדשה</a:t>
            </a:r>
            <a:r>
              <a:rPr lang="en-US" sz="2400" dirty="0">
                <a:ea typeface="+mn-lt"/>
                <a:cs typeface="+mn-lt"/>
              </a:rPr>
              <a:t>.</a:t>
            </a:r>
            <a:endParaRPr lang="he-IL" sz="2400" dirty="0">
              <a:ea typeface="+mn-lt"/>
              <a:cs typeface="+mn-lt"/>
            </a:endParaRPr>
          </a:p>
          <a:p>
            <a:pPr marL="457200" indent="-457200" algn="just" rtl="1">
              <a:buFont typeface="+mj-lt"/>
              <a:buAutoNum type="arabicPeriod"/>
            </a:pPr>
            <a:r>
              <a:rPr lang="he-IL" sz="2400" dirty="0">
                <a:ea typeface="+mn-lt"/>
                <a:cs typeface="+mn-lt"/>
              </a:rPr>
              <a:t>הפרטים</a:t>
            </a:r>
            <a:r>
              <a:rPr lang="en-US" sz="2400" dirty="0">
                <a:ea typeface="+mn-lt"/>
                <a:cs typeface="+mn-lt"/>
              </a:rPr>
              <a:t> </a:t>
            </a:r>
            <a:r>
              <a:rPr lang="he-IL" sz="2400" dirty="0">
                <a:ea typeface="+mn-lt"/>
                <a:cs typeface="+mn-lt"/>
              </a:rPr>
              <a:t>ומקום</a:t>
            </a:r>
            <a:r>
              <a:rPr lang="en-US" sz="2400" dirty="0">
                <a:ea typeface="+mn-lt"/>
                <a:cs typeface="+mn-lt"/>
              </a:rPr>
              <a:t> </a:t>
            </a:r>
            <a:r>
              <a:rPr lang="he-IL" sz="2400" dirty="0">
                <a:ea typeface="+mn-lt"/>
                <a:cs typeface="+mn-lt"/>
              </a:rPr>
              <a:t>הנקודות</a:t>
            </a:r>
            <a:r>
              <a:rPr lang="en-US" sz="2400" dirty="0">
                <a:ea typeface="+mn-lt"/>
                <a:cs typeface="+mn-lt"/>
              </a:rPr>
              <a:t> </a:t>
            </a:r>
            <a:r>
              <a:rPr lang="he-IL" sz="2400" dirty="0">
                <a:ea typeface="+mn-lt"/>
                <a:cs typeface="+mn-lt"/>
              </a:rPr>
              <a:t>תלויים</a:t>
            </a:r>
            <a:r>
              <a:rPr lang="en-US" sz="2400" dirty="0">
                <a:ea typeface="+mn-lt"/>
                <a:cs typeface="+mn-lt"/>
              </a:rPr>
              <a:t> </a:t>
            </a:r>
            <a:r>
              <a:rPr lang="he-IL" sz="2400" dirty="0">
                <a:ea typeface="+mn-lt"/>
                <a:cs typeface="+mn-lt"/>
              </a:rPr>
              <a:t>במערכת</a:t>
            </a:r>
            <a:r>
              <a:rPr lang="en-US" sz="2400" dirty="0">
                <a:ea typeface="+mn-lt"/>
                <a:cs typeface="+mn-lt"/>
              </a:rPr>
              <a:t> </a:t>
            </a:r>
            <a:r>
              <a:rPr lang="he-IL" sz="2400" dirty="0">
                <a:ea typeface="+mn-lt"/>
                <a:cs typeface="+mn-lt"/>
              </a:rPr>
              <a:t>שלהו</a:t>
            </a:r>
            <a:r>
              <a:rPr lang="en-US" sz="2400" dirty="0">
                <a:ea typeface="+mn-lt"/>
                <a:cs typeface="+mn-lt"/>
              </a:rPr>
              <a:t>: </a:t>
            </a:r>
            <a:r>
              <a:rPr lang="he-IL" sz="2400" dirty="0">
                <a:ea typeface="+mn-lt"/>
                <a:cs typeface="+mn-lt"/>
              </a:rPr>
              <a:t>סוג</a:t>
            </a:r>
            <a:r>
              <a:rPr lang="en-US" sz="2400" dirty="0">
                <a:ea typeface="+mn-lt"/>
                <a:cs typeface="+mn-lt"/>
              </a:rPr>
              <a:t> </a:t>
            </a:r>
            <a:r>
              <a:rPr lang="he-IL" sz="2400" dirty="0">
                <a:ea typeface="+mn-lt"/>
                <a:cs typeface="+mn-lt"/>
              </a:rPr>
              <a:t>העדשה</a:t>
            </a:r>
            <a:r>
              <a:rPr lang="en-US" sz="2400" dirty="0">
                <a:ea typeface="+mn-lt"/>
                <a:cs typeface="+mn-lt"/>
              </a:rPr>
              <a:t>, </a:t>
            </a:r>
            <a:r>
              <a:rPr lang="he-IL" sz="2400" dirty="0">
                <a:ea typeface="+mn-lt"/>
                <a:cs typeface="+mn-lt"/>
              </a:rPr>
              <a:t>נקודת</a:t>
            </a:r>
            <a:r>
              <a:rPr lang="en-US" sz="2400" dirty="0">
                <a:ea typeface="+mn-lt"/>
                <a:cs typeface="+mn-lt"/>
              </a:rPr>
              <a:t> </a:t>
            </a:r>
            <a:r>
              <a:rPr lang="he-IL" sz="2400" dirty="0">
                <a:ea typeface="+mn-lt"/>
                <a:cs typeface="+mn-lt"/>
              </a:rPr>
              <a:t>הפוקוס</a:t>
            </a:r>
            <a:r>
              <a:rPr lang="en-US" sz="2400" dirty="0">
                <a:ea typeface="+mn-lt"/>
                <a:cs typeface="+mn-lt"/>
              </a:rPr>
              <a:t> </a:t>
            </a:r>
            <a:r>
              <a:rPr lang="he-IL" sz="2400" dirty="0">
                <a:ea typeface="+mn-lt"/>
                <a:cs typeface="+mn-lt"/>
              </a:rPr>
              <a:t>של</a:t>
            </a:r>
            <a:r>
              <a:rPr lang="en-US" sz="2400" dirty="0">
                <a:ea typeface="+mn-lt"/>
                <a:cs typeface="+mn-lt"/>
              </a:rPr>
              <a:t> </a:t>
            </a:r>
            <a:r>
              <a:rPr lang="he-IL" sz="2400" dirty="0">
                <a:ea typeface="+mn-lt"/>
                <a:cs typeface="+mn-lt"/>
              </a:rPr>
              <a:t>העדשה</a:t>
            </a:r>
            <a:r>
              <a:rPr lang="en-US" sz="2400" dirty="0">
                <a:ea typeface="+mn-lt"/>
                <a:cs typeface="+mn-lt"/>
              </a:rPr>
              <a:t> </a:t>
            </a:r>
            <a:r>
              <a:rPr lang="he-IL" sz="2400" dirty="0" err="1">
                <a:ea typeface="+mn-lt"/>
                <a:cs typeface="+mn-lt"/>
              </a:rPr>
              <a:t>וכו</a:t>
            </a:r>
            <a:r>
              <a:rPr lang="en-US" sz="2400" dirty="0">
                <a:ea typeface="+mn-lt"/>
                <a:cs typeface="+mn-lt"/>
              </a:rPr>
              <a:t>.... </a:t>
            </a:r>
            <a:endParaRPr lang="he-IL" sz="2400" dirty="0">
              <a:ea typeface="+mn-lt"/>
              <a:cs typeface="+mn-lt"/>
            </a:endParaRPr>
          </a:p>
          <a:p>
            <a:pPr marL="0" indent="0" algn="just" rtl="1">
              <a:buNone/>
            </a:pPr>
            <a:endParaRPr lang="en-US" sz="2400" dirty="0">
              <a:cs typeface="Calibri"/>
            </a:endParaRPr>
          </a:p>
          <a:p>
            <a:pPr algn="r" rtl="1"/>
            <a:endParaRPr lang="he-IL" sz="2400" dirty="0">
              <a:cs typeface="Arial"/>
            </a:endParaRPr>
          </a:p>
          <a:p>
            <a:pPr algn="r" rtl="1"/>
            <a:endParaRPr lang="LID4096" sz="3200" dirty="0">
              <a:cs typeface="Calibri" panose="020F0502020204030204"/>
            </a:endParaRPr>
          </a:p>
        </p:txBody>
      </p:sp>
      <p:pic>
        <p:nvPicPr>
          <p:cNvPr id="4098" name="Picture 2" descr="جوزيف فورييه - ويكيبيديا">
            <a:extLst>
              <a:ext uri="{FF2B5EF4-FFF2-40B4-BE49-F238E27FC236}">
                <a16:creationId xmlns:a16="http://schemas.microsoft.com/office/drawing/2014/main" id="{DB753FC4-6DFF-46F4-AFD4-B2A7194F7B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288" y="3568700"/>
            <a:ext cx="2486025" cy="300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492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B97F521-8291-440C-851B-64CA6EE667D1}"/>
              </a:ext>
            </a:extLst>
          </p:cNvPr>
          <p:cNvSpPr>
            <a:spLocks noGrp="1"/>
          </p:cNvSpPr>
          <p:nvPr>
            <p:ph idx="1"/>
          </p:nvPr>
        </p:nvSpPr>
        <p:spPr>
          <a:xfrm>
            <a:off x="590719" y="2330505"/>
            <a:ext cx="4559425" cy="3979585"/>
          </a:xfrm>
        </p:spPr>
        <p:txBody>
          <a:bodyPr anchor="ctr">
            <a:normAutofit/>
          </a:bodyPr>
          <a:lstStyle/>
          <a:p>
            <a:pPr marL="0" marR="0" lvl="0" indent="0" algn="r" rtl="1">
              <a:spcBef>
                <a:spcPts val="0"/>
              </a:spcBef>
              <a:spcAft>
                <a:spcPts val="1000"/>
              </a:spcAft>
              <a:buSzPts val="1200"/>
              <a:buNone/>
              <a:tabLst>
                <a:tab pos="457200" algn="l"/>
              </a:tabLst>
            </a:pPr>
            <a:r>
              <a:rPr lang="he-IL" sz="2000" dirty="0">
                <a:effectLst/>
                <a:latin typeface="David" panose="020E0502060401010101" pitchFamily="34" charset="-79"/>
                <a:ea typeface="Calibri" panose="020F0502020204030204" pitchFamily="34" charset="0"/>
                <a:cs typeface="David" panose="020E0502060401010101" pitchFamily="34" charset="-79"/>
              </a:rPr>
              <a:t>תמונה זו מימין היא דוגמא נוספת לאופן שבו הבנת</a:t>
            </a:r>
            <a:r>
              <a:rPr lang="en-US" sz="2000" dirty="0">
                <a:latin typeface="David" panose="020E0502060401010101" pitchFamily="34" charset="-79"/>
                <a:ea typeface="Calibri" panose="020F0502020204030204" pitchFamily="34" charset="0"/>
                <a:cs typeface="David" panose="020E0502060401010101" pitchFamily="34" charset="-79"/>
              </a:rPr>
              <a:t> </a:t>
            </a:r>
            <a:r>
              <a:rPr lang="he-IL" sz="2000" dirty="0">
                <a:effectLst/>
                <a:latin typeface="David" panose="020E0502060401010101" pitchFamily="34" charset="-79"/>
                <a:ea typeface="Calibri" panose="020F0502020204030204" pitchFamily="34" charset="0"/>
                <a:cs typeface="David" panose="020E0502060401010101" pitchFamily="34" charset="-79"/>
              </a:rPr>
              <a:t>טרנספורמציה פורייה יכולה לעזור לנו,</a:t>
            </a:r>
            <a:r>
              <a:rPr lang="en-US" sz="2000" dirty="0">
                <a:latin typeface="David" panose="020E0502060401010101" pitchFamily="34" charset="-79"/>
                <a:ea typeface="Calibri" panose="020F0502020204030204" pitchFamily="34" charset="0"/>
                <a:cs typeface="David" panose="020E0502060401010101" pitchFamily="34" charset="-79"/>
              </a:rPr>
              <a:t> </a:t>
            </a:r>
            <a:r>
              <a:rPr lang="he-IL" sz="2000" dirty="0">
                <a:effectLst/>
                <a:latin typeface="David" panose="020E0502060401010101" pitchFamily="34" charset="-79"/>
                <a:ea typeface="Calibri" panose="020F0502020204030204" pitchFamily="34" charset="0"/>
                <a:cs typeface="David" panose="020E0502060401010101" pitchFamily="34" charset="-79"/>
              </a:rPr>
              <a:t>בתמונה הראשונה אנו רואים קוף אך התמונה מטושטשת</a:t>
            </a:r>
            <a:r>
              <a:rPr lang="en-US" sz="2000" dirty="0">
                <a:latin typeface="David" panose="020E0502060401010101" pitchFamily="34" charset="-79"/>
                <a:ea typeface="Calibri" panose="020F0502020204030204" pitchFamily="34" charset="0"/>
                <a:cs typeface="David" panose="020E0502060401010101" pitchFamily="34" charset="-79"/>
              </a:rPr>
              <a:t> </a:t>
            </a:r>
            <a:r>
              <a:rPr lang="he-IL" sz="2000" dirty="0">
                <a:effectLst/>
                <a:latin typeface="David" panose="020E0502060401010101" pitchFamily="34" charset="-79"/>
                <a:ea typeface="Calibri" panose="020F0502020204030204" pitchFamily="34" charset="0"/>
                <a:cs typeface="David" panose="020E0502060401010101" pitchFamily="34" charset="-79"/>
              </a:rPr>
              <a:t>עם קווים מקבילים, שורות אלה מופיעות ב- </a:t>
            </a:r>
            <a:r>
              <a:rPr lang="en-US" sz="2000" dirty="0">
                <a:effectLst/>
                <a:latin typeface="David" panose="020E0502060401010101" pitchFamily="34" charset="-79"/>
                <a:ea typeface="Calibri" panose="020F0502020204030204" pitchFamily="34" charset="0"/>
                <a:cs typeface="David" panose="020E0502060401010101" pitchFamily="34" charset="-79"/>
              </a:rPr>
              <a:t>FFT</a:t>
            </a:r>
            <a:r>
              <a:rPr lang="he-IL" sz="2000" dirty="0">
                <a:effectLst/>
                <a:latin typeface="David" panose="020E0502060401010101" pitchFamily="34" charset="-79"/>
                <a:ea typeface="Calibri" panose="020F0502020204030204" pitchFamily="34" charset="0"/>
                <a:cs typeface="David" panose="020E0502060401010101" pitchFamily="34" charset="-79"/>
              </a:rPr>
              <a:t> כנקודות</a:t>
            </a:r>
            <a:r>
              <a:rPr lang="en-US" sz="2000" dirty="0">
                <a:latin typeface="David" panose="020E0502060401010101" pitchFamily="34" charset="-79"/>
                <a:ea typeface="Calibri" panose="020F0502020204030204" pitchFamily="34" charset="0"/>
                <a:cs typeface="David" panose="020E0502060401010101" pitchFamily="34" charset="-79"/>
              </a:rPr>
              <a:t> </a:t>
            </a:r>
            <a:r>
              <a:rPr lang="he-IL" sz="2000" dirty="0">
                <a:effectLst/>
                <a:latin typeface="David" panose="020E0502060401010101" pitchFamily="34" charset="-79"/>
                <a:ea typeface="Calibri" panose="020F0502020204030204" pitchFamily="34" charset="0"/>
                <a:cs typeface="David" panose="020E0502060401010101" pitchFamily="34" charset="-79"/>
              </a:rPr>
              <a:t>בהירות, חסימתן תביא לנקודה ברורה תמונה של הקוף</a:t>
            </a:r>
            <a:r>
              <a:rPr lang="he-IL" sz="2000" dirty="0">
                <a:latin typeface="David" panose="020E0502060401010101" pitchFamily="34" charset="-79"/>
                <a:ea typeface="Calibri" panose="020F0502020204030204" pitchFamily="34" charset="0"/>
                <a:cs typeface="David" panose="020E0502060401010101" pitchFamily="34" charset="-79"/>
              </a:rPr>
              <a:t>.</a:t>
            </a:r>
            <a:endParaRPr lang="en-US" sz="2000" dirty="0">
              <a:latin typeface="David" panose="020E0502060401010101" pitchFamily="34" charset="-79"/>
              <a:cs typeface="David" panose="020E0502060401010101" pitchFamily="34" charset="-79"/>
            </a:endParaRP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תמונה 2066">
            <a:extLst>
              <a:ext uri="{FF2B5EF4-FFF2-40B4-BE49-F238E27FC236}">
                <a16:creationId xmlns:a16="http://schemas.microsoft.com/office/drawing/2014/main" id="{7C7819D5-48F6-46EB-B447-338237873C00}"/>
              </a:ext>
            </a:extLst>
          </p:cNvPr>
          <p:cNvPicPr/>
          <p:nvPr/>
        </p:nvPicPr>
        <p:blipFill rotWithShape="1">
          <a:blip r:embed="rId2" cstate="print">
            <a:extLst>
              <a:ext uri="{28A0092B-C50C-407E-A947-70E740481C1C}">
                <a14:useLocalDpi xmlns:a14="http://schemas.microsoft.com/office/drawing/2010/main" val="0"/>
              </a:ext>
            </a:extLst>
          </a:blip>
          <a:srcRect r="4" b="3065"/>
          <a:stretch/>
        </p:blipFill>
        <p:spPr bwMode="auto">
          <a:xfrm>
            <a:off x="5977788" y="799352"/>
            <a:ext cx="5425410" cy="5259296"/>
          </a:xfrm>
          <a:prstGeom prst="rect">
            <a:avLst/>
          </a:prstGeom>
          <a:noFill/>
        </p:spPr>
      </p:pic>
    </p:spTree>
    <p:extLst>
      <p:ext uri="{BB962C8B-B14F-4D97-AF65-F5344CB8AC3E}">
        <p14:creationId xmlns:p14="http://schemas.microsoft.com/office/powerpoint/2010/main" val="2854364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1466</Words>
  <Application>Microsoft Office PowerPoint</Application>
  <PresentationFormat>Widescreen</PresentationFormat>
  <Paragraphs>168</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Cambria Math</vt:lpstr>
      <vt:lpstr>DaunPenh</vt:lpstr>
      <vt:lpstr>David</vt:lpstr>
      <vt:lpstr>Times New Roman</vt:lpstr>
      <vt:lpstr>Office Theme</vt:lpstr>
      <vt:lpstr>אופטיקה קוהרנטית</vt:lpstr>
      <vt:lpstr>PowerPoint Presentation</vt:lpstr>
      <vt:lpstr>האור והגלים אלקטרומגנטיות:</vt:lpstr>
      <vt:lpstr>PowerPoint Presentation</vt:lpstr>
      <vt:lpstr>מה אנחנו חוקרים?</vt:lpstr>
      <vt:lpstr>התאבכות גלים</vt:lpstr>
      <vt:lpstr>PowerPoint Presentation</vt:lpstr>
      <vt:lpstr>PowerPoint Presentation</vt:lpstr>
      <vt:lpstr>PowerPoint Presentation</vt:lpstr>
      <vt:lpstr> התמרת פורייה לתמונות - 2D Fourier Transform </vt:lpstr>
      <vt:lpstr>PowerPoint Presentation</vt:lpstr>
      <vt:lpstr>the frequency space</vt:lpstr>
      <vt:lpstr>התמרת פורייה בעזרת עדשה</vt:lpstr>
      <vt:lpstr>מערכת F4</vt:lpstr>
      <vt:lpstr>PowerPoint Presentation</vt:lpstr>
      <vt:lpstr>PowerPoint Presentation</vt:lpstr>
      <vt:lpstr>PowerPoint Presentation</vt:lpstr>
      <vt:lpstr>PowerPoint Presentation</vt:lpstr>
      <vt:lpstr>ניסוי עם פילטר low pass</vt:lpstr>
      <vt:lpstr>ניסוי עם פילטר high pass</vt:lpstr>
      <vt:lpstr>ניסוי עם עדשות ותמונת פילם עם פילטר אנכי   ניסוי עם עדשות ותמונת פילם עם פילטר אופקי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אופטיקה קוהרנטית</dc:title>
  <dc:creator>Muhammed</dc:creator>
  <cp:lastModifiedBy>Muhammed</cp:lastModifiedBy>
  <cp:revision>1</cp:revision>
  <dcterms:created xsi:type="dcterms:W3CDTF">2020-07-16T19:25:21Z</dcterms:created>
  <dcterms:modified xsi:type="dcterms:W3CDTF">2020-07-18T09:56:52Z</dcterms:modified>
</cp:coreProperties>
</file>