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B8FC55-903C-41C3-93E6-68D5AE5BCC31}" v="2" dt="2020-12-07T04:39:25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moune Djouallah" userId="e1561a5b-d26e-4b74-9b55-eec10b81ac09" providerId="ADAL" clId="{3FB8FC55-903C-41C3-93E6-68D5AE5BCC31}"/>
    <pc:docChg chg="undo custSel addSld modSld">
      <pc:chgData name="Mimoune Djouallah" userId="e1561a5b-d26e-4b74-9b55-eec10b81ac09" providerId="ADAL" clId="{3FB8FC55-903C-41C3-93E6-68D5AE5BCC31}" dt="2020-12-07T04:39:37.960" v="1114" actId="20577"/>
      <pc:docMkLst>
        <pc:docMk/>
      </pc:docMkLst>
      <pc:sldChg chg="modSp">
        <pc:chgData name="Mimoune Djouallah" userId="e1561a5b-d26e-4b74-9b55-eec10b81ac09" providerId="ADAL" clId="{3FB8FC55-903C-41C3-93E6-68D5AE5BCC31}" dt="2020-12-07T04:30:47.493" v="582" actId="20577"/>
        <pc:sldMkLst>
          <pc:docMk/>
          <pc:sldMk cId="2269202875" sldId="258"/>
        </pc:sldMkLst>
        <pc:spChg chg="mod">
          <ac:chgData name="Mimoune Djouallah" userId="e1561a5b-d26e-4b74-9b55-eec10b81ac09" providerId="ADAL" clId="{3FB8FC55-903C-41C3-93E6-68D5AE5BCC31}" dt="2020-12-07T03:56:33.575" v="28" actId="20577"/>
          <ac:spMkLst>
            <pc:docMk/>
            <pc:sldMk cId="2269202875" sldId="258"/>
            <ac:spMk id="2" creationId="{10C277C8-C37C-4422-8E70-6207D639C959}"/>
          </ac:spMkLst>
        </pc:spChg>
        <pc:spChg chg="mod">
          <ac:chgData name="Mimoune Djouallah" userId="e1561a5b-d26e-4b74-9b55-eec10b81ac09" providerId="ADAL" clId="{3FB8FC55-903C-41C3-93E6-68D5AE5BCC31}" dt="2020-12-07T04:30:47.493" v="582" actId="20577"/>
          <ac:spMkLst>
            <pc:docMk/>
            <pc:sldMk cId="2269202875" sldId="258"/>
            <ac:spMk id="3" creationId="{21530B57-0BA2-45B2-AE60-FE38B0BA75B6}"/>
          </ac:spMkLst>
        </pc:spChg>
      </pc:sldChg>
      <pc:sldChg chg="modSp add">
        <pc:chgData name="Mimoune Djouallah" userId="e1561a5b-d26e-4b74-9b55-eec10b81ac09" providerId="ADAL" clId="{3FB8FC55-903C-41C3-93E6-68D5AE5BCC31}" dt="2020-12-07T04:39:19.437" v="1088" actId="20577"/>
        <pc:sldMkLst>
          <pc:docMk/>
          <pc:sldMk cId="532322333" sldId="259"/>
        </pc:sldMkLst>
        <pc:spChg chg="mod">
          <ac:chgData name="Mimoune Djouallah" userId="e1561a5b-d26e-4b74-9b55-eec10b81ac09" providerId="ADAL" clId="{3FB8FC55-903C-41C3-93E6-68D5AE5BCC31}" dt="2020-12-07T04:32:04.679" v="688" actId="255"/>
          <ac:spMkLst>
            <pc:docMk/>
            <pc:sldMk cId="532322333" sldId="259"/>
            <ac:spMk id="2" creationId="{B17C26A2-D08A-4F6B-8BB4-F60EB9992BA0}"/>
          </ac:spMkLst>
        </pc:spChg>
        <pc:spChg chg="mod">
          <ac:chgData name="Mimoune Djouallah" userId="e1561a5b-d26e-4b74-9b55-eec10b81ac09" providerId="ADAL" clId="{3FB8FC55-903C-41C3-93E6-68D5AE5BCC31}" dt="2020-12-07T04:39:19.437" v="1088" actId="20577"/>
          <ac:spMkLst>
            <pc:docMk/>
            <pc:sldMk cId="532322333" sldId="259"/>
            <ac:spMk id="3" creationId="{9DA9A3A8-3B7E-438E-82BF-3BEE890B7227}"/>
          </ac:spMkLst>
        </pc:spChg>
      </pc:sldChg>
      <pc:sldChg chg="modSp add">
        <pc:chgData name="Mimoune Djouallah" userId="e1561a5b-d26e-4b74-9b55-eec10b81ac09" providerId="ADAL" clId="{3FB8FC55-903C-41C3-93E6-68D5AE5BCC31}" dt="2020-12-07T04:39:37.960" v="1114" actId="20577"/>
        <pc:sldMkLst>
          <pc:docMk/>
          <pc:sldMk cId="228817553" sldId="260"/>
        </pc:sldMkLst>
        <pc:spChg chg="mod">
          <ac:chgData name="Mimoune Djouallah" userId="e1561a5b-d26e-4b74-9b55-eec10b81ac09" providerId="ADAL" clId="{3FB8FC55-903C-41C3-93E6-68D5AE5BCC31}" dt="2020-12-07T04:39:37.960" v="1114" actId="20577"/>
          <ac:spMkLst>
            <pc:docMk/>
            <pc:sldMk cId="228817553" sldId="260"/>
            <ac:spMk id="2" creationId="{9068203E-CFC1-4563-B224-8DE8A632C8D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6228F-75D8-42EA-ADF1-55CE56A20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18F1B-DC90-4F8E-ADA3-5703A69AA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065E9-A714-4206-818A-727D3AE6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7/12/2020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6B221-0E30-457A-AFE8-BADE5F9D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8F180-8210-40EC-A44E-AEB75865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476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465C-FA3F-4137-92F1-B83D2E0B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3973D-2F4B-462B-8A06-096C72638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E465B-840E-4889-B620-D72501EE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7/12/2020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3F164-062F-4618-8A12-CB7F93D1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4DEBB-345A-4877-96AF-4595AC42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016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3CBFE-63D9-40F7-8A49-7CB9DDE41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D5A57-1268-480C-8B64-74E04BAAE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994FA-7701-401B-B23C-E2BDA78B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7/12/2020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D6868-5899-4311-B22B-DBFE2517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A1FBA-1CD2-4975-A739-FE5451B8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841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FE73-BC82-482C-9F56-56E8B35F1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A6C6E-738E-41C4-9866-6CCDD3473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024E5-1BE7-41BE-9597-4391CAB7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7/12/2020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3ED30-81C7-42F4-9885-AB88B5A4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BD6B4-98EB-4AEA-82F6-CCA890F2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328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D4ADF-A167-489C-A0F7-562719890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50A01-FB49-4566-AD4F-13310C333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1A459-1FAD-41E3-AFD8-9A44588B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7/12/2020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107A4-B3B7-4396-B30E-00CD160C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159F9-4C34-4F9D-9CE7-0300C64A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5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767F-6FE9-4E9E-8682-5A85FBD8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D3B04-F9B4-4BE0-9124-FE3B97F06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69A8A-A75E-41EE-8BAC-EE6CF1A7D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CE816-A75F-4C30-AA27-77560F54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7/12/2020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9127F-6032-4A46-8C17-55FE21AD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53A8F-622B-4CC1-AF3A-F7E8C847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819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A559-834B-4193-BC39-89028940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760BE-DF49-4CA0-AB87-2823C5EAA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1A993-20E2-46D7-8ED1-15D669924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436E2-5793-430D-99FD-4E3C8A43A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AA582-B948-41BB-A286-26B4EA456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A8FE8-EC5F-4CFE-94B8-0CE66A29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7/12/2020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78554-3BD5-404A-BEEB-555B4702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8E28A2-E713-4E23-B489-3C0DB31E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05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CACF-4EB0-4FB9-AEBD-6CFA0C75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7A37D-1A96-42AA-935D-0984EED2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7/12/2020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D8C89-EDC6-474C-AEC5-190D21B4B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FBA01-54C3-4880-83C4-1CDE6B71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77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3731B-60C0-4F5A-B02E-35BA61E4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7/12/2020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287FB-B21E-4277-A861-92616579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17327-3CBA-43D2-8971-E42CB314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656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D7C2-3A8F-4191-BE71-9E764044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7C451-78CD-46F0-A0DE-D15AC9A0A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EF4E2-FA46-4F9C-8678-084FE7DF2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C073-0C59-4804-8F83-9DA71E46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7/12/2020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E060B-DFFA-4EBE-9780-97A20FE7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6424E-A5E8-4699-ADED-127ECAC3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443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CDA2-1E83-4948-9345-E26B0974C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31957-D935-4296-ADAB-D60765AB1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2B909-D878-406D-A216-071CE3D31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D834B-F59B-4171-AD0F-E23E2B132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7/12/2020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1EF14-1B26-494D-BD32-EFD73F19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5B4CF-6FED-4F74-B8E1-F22556F6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868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1B436-935E-44BE-8B47-0F9A55EAC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B1602-BC36-4127-BD46-E1B7D7442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D3D00-FF5E-4AD6-9DF2-214AA44A3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09C23-7BD4-4C1D-A055-1280FDB5B5EE}" type="datetimeFigureOut">
              <a:rPr lang="en-AU" smtClean="0"/>
              <a:t>7/12/2020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56666-70D3-4C78-A596-5B8D7D2EE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5E028-417C-4BA8-9E25-BAE3CB42C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891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956B8-1755-40EA-8203-294146E10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PowerBI as an integration tool in Project Controls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87706-42B3-4616-8F93-CA90B6EFE9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7534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551DB-7D9F-4CD9-AC05-85FB4421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Mimoune Djouallah (</a:t>
            </a:r>
            <a:r>
              <a:rPr lang="en-AU" dirty="0" err="1"/>
              <a:t>mim</a:t>
            </a:r>
            <a:r>
              <a:rPr lang="en-AU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BC647-28BC-4FBF-BB4F-C8B448DAB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Planner </a:t>
            </a:r>
          </a:p>
          <a:p>
            <a:r>
              <a:rPr lang="en-AU" dirty="0"/>
              <a:t>Xer reader</a:t>
            </a:r>
          </a:p>
          <a:p>
            <a:r>
              <a:rPr lang="en-AU" dirty="0"/>
              <a:t>Blogger </a:t>
            </a:r>
            <a:r>
              <a:rPr lang="en-AU" dirty="0" err="1"/>
              <a:t>Datamonkey</a:t>
            </a:r>
            <a:endParaRPr lang="en-AU" dirty="0"/>
          </a:p>
          <a:p>
            <a:r>
              <a:rPr lang="en-AU" dirty="0"/>
              <a:t>Australian whole sales Electricity Market</a:t>
            </a:r>
          </a:p>
        </p:txBody>
      </p:sp>
    </p:spTree>
    <p:extLst>
      <p:ext uri="{BB962C8B-B14F-4D97-AF65-F5344CB8AC3E}">
        <p14:creationId xmlns:p14="http://schemas.microsoft.com/office/powerpoint/2010/main" val="244176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77C8-C37C-4422-8E70-6207D639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PowerBI is a great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0B57-0BA2-45B2-AE60-FE38B0BA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Data professional have already solved the problems we are trying to solve</a:t>
            </a:r>
          </a:p>
          <a:p>
            <a:r>
              <a:rPr lang="en-AU" dirty="0"/>
              <a:t>Pricing that scale from 0 to +5000 $/Month ( I used PowerBI for free for 4 years, paid nothing in license)</a:t>
            </a:r>
          </a:p>
          <a:p>
            <a:r>
              <a:rPr lang="en-AU" dirty="0"/>
              <a:t>Extremely Powerful Database</a:t>
            </a:r>
          </a:p>
          <a:p>
            <a:r>
              <a:rPr lang="en-AU" dirty="0"/>
              <a:t>Maybe the best Data modelling in the market</a:t>
            </a:r>
          </a:p>
          <a:p>
            <a:r>
              <a:rPr lang="en-AU" dirty="0" err="1"/>
              <a:t>PowerQuery</a:t>
            </a:r>
            <a:r>
              <a:rPr lang="en-AU" dirty="0"/>
              <a:t> for Data preparation ( something has to read those Excel files)</a:t>
            </a:r>
          </a:p>
          <a:p>
            <a:r>
              <a:rPr lang="en-AU" dirty="0"/>
              <a:t>having PowerBI skills in a CV is something that employers will appreciate  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920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26A2-D08A-4F6B-8BB4-F60EB999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Cost, Schedule and Quantity Integration is a hard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9A3A8-3B7E-438E-82BF-3BEE890B7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It is not a technical problem but rather an organisational Problem</a:t>
            </a:r>
          </a:p>
          <a:p>
            <a:r>
              <a:rPr lang="en-AU" dirty="0"/>
              <a:t>One approach instead of trying to change how different people works, Planner, cost controller, Quantity surveyors , maybe the solution is not to integrate but rather find common codes that match different system</a:t>
            </a:r>
          </a:p>
          <a:p>
            <a:r>
              <a:rPr lang="en-AU" dirty="0"/>
              <a:t>PowerBI </a:t>
            </a:r>
            <a:r>
              <a:rPr lang="en-AU" dirty="0" err="1"/>
              <a:t>Modeling</a:t>
            </a:r>
            <a:r>
              <a:rPr lang="en-AU" dirty="0"/>
              <a:t> works very well for this scenario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3232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8203E-CFC1-4563-B224-8DE8A632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Star Schema to the rescue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58BFE-31A3-4A23-AE32-F9E81E0AC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817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5B26725DF5094B899EB2A453FF0BB3" ma:contentTypeVersion="13" ma:contentTypeDescription="Create a new document." ma:contentTypeScope="" ma:versionID="c6267556c6ad04ac5686ba8e7974b661">
  <xsd:schema xmlns:xsd="http://www.w3.org/2001/XMLSchema" xmlns:xs="http://www.w3.org/2001/XMLSchema" xmlns:p="http://schemas.microsoft.com/office/2006/metadata/properties" xmlns:ns3="bfc49669-e06c-4f03-9247-963f78e47eac" xmlns:ns4="91140645-46e0-4a9e-993a-1e410bf784b7" targetNamespace="http://schemas.microsoft.com/office/2006/metadata/properties" ma:root="true" ma:fieldsID="22a162556a12c0457dee4ce9a12d8a77" ns3:_="" ns4:_="">
    <xsd:import namespace="bfc49669-e06c-4f03-9247-963f78e47eac"/>
    <xsd:import namespace="91140645-46e0-4a9e-993a-1e410bf784b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c49669-e06c-4f03-9247-963f78e47e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0645-46e0-4a9e-993a-1e410bf784b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149718-B840-4BBB-B49D-7C31ADF3BE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c49669-e06c-4f03-9247-963f78e47eac"/>
    <ds:schemaRef ds:uri="91140645-46e0-4a9e-993a-1e410bf784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4B7F03-1ADB-4F41-ADFE-B4CC45F927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21A3D3-AA0A-47B7-8FCE-9C73F49B2FB6}">
  <ds:schemaRefs>
    <ds:schemaRef ds:uri="http://schemas.microsoft.com/office/2006/documentManagement/types"/>
    <ds:schemaRef ds:uri="http://www.w3.org/XML/1998/namespace"/>
    <ds:schemaRef ds:uri="bfc49669-e06c-4f03-9247-963f78e47eac"/>
    <ds:schemaRef ds:uri="91140645-46e0-4a9e-993a-1e410bf784b7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172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PowerBI as an integration tool in Project Controls</vt:lpstr>
      <vt:lpstr>Mimoune Djouallah (mim)</vt:lpstr>
      <vt:lpstr>Why PowerBI is a great option</vt:lpstr>
      <vt:lpstr>Cost, Schedule and Quantity Integration is a hard Problem</vt:lpstr>
      <vt:lpstr>Star Schema to the rescue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PowerBI as an integration tool in Project Controls</dc:title>
  <dc:creator>Mimoune Djouallah</dc:creator>
  <cp:lastModifiedBy>Mimoune Djouallah</cp:lastModifiedBy>
  <cp:revision>1</cp:revision>
  <dcterms:created xsi:type="dcterms:W3CDTF">2020-12-07T03:54:25Z</dcterms:created>
  <dcterms:modified xsi:type="dcterms:W3CDTF">2020-12-07T04:40:24Z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0x010100335B26725DF5094B899EB2A453FF0BB3</vt:lpwstr>
  </property>
</Properties>
</file>