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60" r:id="rId8"/>
    <p:sldId id="265" r:id="rId9"/>
    <p:sldId id="258" r:id="rId10"/>
    <p:sldId id="261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282" dt="2020-12-19T03:10:0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9T03:10:09.230" v="4368" actId="478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23:06:58.206" v="3354" actId="14100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23:06:58.206" v="3354" actId="14100"/>
          <ac:spMkLst>
            <pc:docMk/>
            <pc:sldMk cId="2441761702" sldId="257"/>
            <ac:spMk id="3" creationId="{C30BC647-28BC-4FBF-BB4F-C8B448DAB546}"/>
          </ac:spMkLst>
        </pc:spChg>
        <pc:spChg chg="add mod">
          <ac:chgData name="Mimoune Djouallah" userId="e1561a5b-d26e-4b74-9b55-eec10b81ac09" providerId="ADAL" clId="{3FB8FC55-903C-41C3-93E6-68D5AE5BCC31}" dt="2020-12-17T22:57:45.431" v="3303" actId="14100"/>
          <ac:spMkLst>
            <pc:docMk/>
            <pc:sldMk cId="2441761702" sldId="257"/>
            <ac:spMk id="4" creationId="{3136B65E-57FF-4185-9A77-CE305CBC98C4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mod">
          <ac:chgData name="Mimoune Djouallah" userId="e1561a5b-d26e-4b74-9b55-eec10b81ac09" providerId="ADAL" clId="{3FB8FC55-903C-41C3-93E6-68D5AE5BCC31}" dt="2020-12-17T23:05:13.009" v="3349" actId="1036"/>
          <ac:spMkLst>
            <pc:docMk/>
            <pc:sldMk cId="2441761702" sldId="257"/>
            <ac:spMk id="16" creationId="{5F9A161E-1654-48A0-A459-2A9DCAF9462C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8" creationId="{917D5405-98A9-4E1A-84D0-3F3CD7EB9243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9" creationId="{D94AEB49-E64F-481A-82B0-D4691099A6C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3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22:57:29.388" v="3299" actId="26606"/>
          <ac:spMkLst>
            <pc:docMk/>
            <pc:sldMk cId="2441761702" sldId="257"/>
            <ac:spMk id="40" creationId="{4C608BEB-860E-4094-8511-78603564A75E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4" creationId="{4C5D6221-DA7B-4611-AA26-7D8E349FDE96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5" creationId="{E35A04CF-97D4-4FF7-B359-C546B1F62E54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6" creationId="{1DE7243B-5109-444B-8FAF-7437C66BC0E9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mod">
          <ac:chgData name="Mimoune Djouallah" userId="e1561a5b-d26e-4b74-9b55-eec10b81ac09" providerId="ADAL" clId="{3FB8FC55-903C-41C3-93E6-68D5AE5BCC31}" dt="2020-12-17T23:05:25.101" v="3352" actId="1076"/>
          <ac:grpSpMkLst>
            <pc:docMk/>
            <pc:sldMk cId="2441761702" sldId="257"/>
            <ac:grpSpMk id="17" creationId="{D6EC0298-D2BB-45EC-8424-591E7BC379F2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22:57:29.400" v="3300" actId="26606"/>
          <ac:cxnSpMkLst>
            <pc:docMk/>
            <pc:sldMk cId="2441761702" sldId="257"/>
            <ac:cxnSpMk id="35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22:57:29.388" v="3299" actId="26606"/>
          <ac:cxnSpMkLst>
            <pc:docMk/>
            <pc:sldMk cId="2441761702" sldId="257"/>
            <ac:cxnSpMk id="42" creationId="{1F16A8D4-FE87-4604-88B2-394B5D1EB437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9T00:43:15.035" v="4096" actId="2057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9T00:43:15.035" v="4096" actId="20577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9T00:32:44.762" v="3736" actId="20577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2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4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6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8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0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2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4" creationId="{8D71EDA1-87BF-4D5D-AB79-F346FD19278A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23:03:41.330" v="3304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41.624" v="3569" actId="2057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 mod">
          <ac:chgData name="Mimoune Djouallah" userId="e1561a5b-d26e-4b74-9b55-eec10b81ac09" providerId="ADAL" clId="{3FB8FC55-903C-41C3-93E6-68D5AE5BCC31}" dt="2020-12-18T23:58:41.624" v="3569" actId="20577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8T23:58:06.616" v="3564" actId="26606"/>
        <pc:sldMkLst>
          <pc:docMk/>
          <pc:sldMk cId="228817553" sldId="260"/>
        </pc:sldMkLst>
        <pc:spChg chg="mod or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7:23.298" v="3560" actId="26606"/>
          <ac:spMkLst>
            <pc:docMk/>
            <pc:sldMk cId="228817553" sldId="260"/>
            <ac:spMk id="11" creationId="{E223798C-12AD-4B0C-A50C-D676347D67CF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3" creationId="{BEE73255-8084-4DF9-BB0B-15EAC92E2CB9}"/>
          </ac:spMkLst>
        </pc:spChg>
        <pc:spChg chg="add del">
          <ac:chgData name="Mimoune Djouallah" userId="e1561a5b-d26e-4b74-9b55-eec10b81ac09" providerId="ADAL" clId="{3FB8FC55-903C-41C3-93E6-68D5AE5BCC31}" dt="2020-12-18T23:57:03.124" v="3551" actId="26606"/>
          <ac:spMkLst>
            <pc:docMk/>
            <pc:sldMk cId="228817553" sldId="260"/>
            <ac:spMk id="14" creationId="{67048353-8981-459A-9BC6-9711CE462E06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6" creationId="{9203DE33-2CD4-4CA8-9AF3-37C3B65133B0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7" creationId="{9B7AD9F6-8CE7-4299-8FC6-328F4DCD3FF9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8" creationId="{0AF57B88-1D4C-41FA-A761-EC1DD10C35CB}"/>
          </ac:spMkLst>
        </pc:spChg>
        <pc:spChg chg="add del">
          <ac:chgData name="Mimoune Djouallah" userId="e1561a5b-d26e-4b74-9b55-eec10b81ac09" providerId="ADAL" clId="{3FB8FC55-903C-41C3-93E6-68D5AE5BCC31}" dt="2020-12-18T23:57:07.915" v="3553" actId="26606"/>
          <ac:spMkLst>
            <pc:docMk/>
            <pc:sldMk cId="228817553" sldId="260"/>
            <ac:spMk id="19" creationId="{F49775AF-8896-43EE-92C6-83497D6DC56F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0" creationId="{D2548F45-5164-4ABB-8212-7F293FDED8D4}"/>
          </ac:spMkLst>
        </pc:spChg>
        <pc:spChg chg="add del">
          <ac:chgData name="Mimoune Djouallah" userId="e1561a5b-d26e-4b74-9b55-eec10b81ac09" providerId="ADAL" clId="{3FB8FC55-903C-41C3-93E6-68D5AE5BCC31}" dt="2020-12-18T23:57:17.413" v="3555" actId="26606"/>
          <ac:spMkLst>
            <pc:docMk/>
            <pc:sldMk cId="228817553" sldId="260"/>
            <ac:spMk id="21" creationId="{75F4D120-3921-42A8-A063-46B023CB0CDA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2" creationId="{5E81CCFB-7BEF-4186-86FB-D09450B4D02D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5" creationId="{0671A8AE-40A1-4631-A6B8-581AFF065482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6" creationId="{AB58EF07-17C2-48CF-ABB0-EEF1F17CB8F0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7" creationId="{AF2F604E-43BE-4DC3-B983-E071523364F8}"/>
          </ac:spMkLst>
        </pc:spChg>
        <pc:spChg chg="add del">
          <ac:chgData name="Mimoune Djouallah" userId="e1561a5b-d26e-4b74-9b55-eec10b81ac09" providerId="ADAL" clId="{3FB8FC55-903C-41C3-93E6-68D5AE5BCC31}" dt="2020-12-18T23:57:21.268" v="3557" actId="26606"/>
          <ac:spMkLst>
            <pc:docMk/>
            <pc:sldMk cId="228817553" sldId="260"/>
            <ac:spMk id="28" creationId="{08C9B587-E65E-4B52-B37C-ABEBB6E87928}"/>
          </ac:spMkLst>
        </pc:spChg>
        <pc:spChg chg="add del">
          <ac:chgData name="Mimoune Djouallah" userId="e1561a5b-d26e-4b74-9b55-eec10b81ac09" providerId="ADAL" clId="{3FB8FC55-903C-41C3-93E6-68D5AE5BCC31}" dt="2020-12-18T23:57:23.291" v="3559" actId="26606"/>
          <ac:spMkLst>
            <pc:docMk/>
            <pc:sldMk cId="228817553" sldId="260"/>
            <ac:spMk id="30" creationId="{37C89E4B-3C9F-44B9-8B86-D9E3D112D8EC}"/>
          </ac:spMkLst>
        </pc:spChg>
        <pc:spChg chg="add del">
          <ac:chgData name="Mimoune Djouallah" userId="e1561a5b-d26e-4b74-9b55-eec10b81ac09" providerId="ADAL" clId="{3FB8FC55-903C-41C3-93E6-68D5AE5BCC31}" dt="2020-12-18T23:57:36.610" v="3561" actId="26606"/>
          <ac:spMkLst>
            <pc:docMk/>
            <pc:sldMk cId="228817553" sldId="260"/>
            <ac:spMk id="34" creationId="{87CC2527-562A-4F69-B487-4371E5B243E7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0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2" creationId="{E223798C-12AD-4B0C-A50C-D676347D67CF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7" creationId="{BEE73255-8084-4DF9-BB0B-15EAC92E2CB9}"/>
          </ac:spMkLst>
        </pc:spChg>
        <pc:spChg chg="add">
          <ac:chgData name="Mimoune Djouallah" userId="e1561a5b-d26e-4b74-9b55-eec10b81ac09" providerId="ADAL" clId="{3FB8FC55-903C-41C3-93E6-68D5AE5BCC31}" dt="2020-12-18T23:58:06.616" v="3564" actId="26606"/>
          <ac:spMkLst>
            <pc:docMk/>
            <pc:sldMk cId="228817553" sldId="260"/>
            <ac:spMk id="49" creationId="{67048353-8981-459A-9BC6-9711CE462E06}"/>
          </ac:spMkLst>
        </pc:spChg>
        <pc:picChg chg="add mod ord">
          <ac:chgData name="Mimoune Djouallah" userId="e1561a5b-d26e-4b74-9b55-eec10b81ac09" providerId="ADAL" clId="{3FB8FC55-903C-41C3-93E6-68D5AE5BCC31}" dt="2020-12-18T23:58:06.616" v="3564" actId="26606"/>
          <ac:picMkLst>
            <pc:docMk/>
            <pc:sldMk cId="228817553" sldId="260"/>
            <ac:picMk id="4" creationId="{DA6D3D29-E573-45DD-8ED6-96120CCF8BC4}"/>
          </ac:picMkLst>
        </pc:picChg>
        <pc:picChg chg="add del">
          <ac:chgData name="Mimoune Djouallah" userId="e1561a5b-d26e-4b74-9b55-eec10b81ac09" providerId="ADAL" clId="{3FB8FC55-903C-41C3-93E6-68D5AE5BCC31}" dt="2020-12-18T23:57:17.413" v="3555" actId="26606"/>
          <ac:picMkLst>
            <pc:docMk/>
            <pc:sldMk cId="228817553" sldId="260"/>
            <ac:picMk id="23" creationId="{9D01B3E5-85F4-41A9-A504-D5E6268DEC1D}"/>
          </ac:picMkLst>
        </pc:pic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1" creationId="{AA2EAA10-076F-46BD-8F0F-B9A2FB77A85C}"/>
          </ac:cxnSpMkLst>
        </pc:cxnChg>
        <pc:cxnChg chg="add del">
          <ac:chgData name="Mimoune Djouallah" userId="e1561a5b-d26e-4b74-9b55-eec10b81ac09" providerId="ADAL" clId="{3FB8FC55-903C-41C3-93E6-68D5AE5BCC31}" dt="2020-12-18T23:57:23.291" v="3559" actId="26606"/>
          <ac:cxnSpMkLst>
            <pc:docMk/>
            <pc:sldMk cId="228817553" sldId="260"/>
            <ac:cxnSpMk id="32" creationId="{D891E407-403B-4764-86C9-33A56D3BCAA3}"/>
          </ac:cxnSpMkLst>
        </pc:cxnChg>
        <pc:cxnChg chg="add del">
          <ac:chgData name="Mimoune Djouallah" userId="e1561a5b-d26e-4b74-9b55-eec10b81ac09" providerId="ADAL" clId="{3FB8FC55-903C-41C3-93E6-68D5AE5BCC31}" dt="2020-12-18T23:57:36.610" v="3561" actId="26606"/>
          <ac:cxnSpMkLst>
            <pc:docMk/>
            <pc:sldMk cId="228817553" sldId="260"/>
            <ac:cxnSpMk id="35" creationId="{BCDAEC91-5BCE-4B55-9CC0-43EF94CB73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56.131" v="3309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 mod">
          <ac:chgData name="Mimoune Djouallah" userId="e1561a5b-d26e-4b74-9b55-eec10b81ac09" providerId="ADAL" clId="{3FB8FC55-903C-41C3-93E6-68D5AE5BCC31}" dt="2020-12-17T23:04:56.131" v="3309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9T00:37:11.081" v="3758" actId="313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9T00:37:11.081" v="3758" actId="313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23:04:17.509" v="3307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17.509" v="3307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25.988" v="3308" actId="26606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23:04:25.988" v="3308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25.988" v="3308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mod setBg">
        <pc:chgData name="Mimoune Djouallah" userId="e1561a5b-d26e-4b74-9b55-eec10b81ac09" providerId="ADAL" clId="{3FB8FC55-903C-41C3-93E6-68D5AE5BCC31}" dt="2020-12-19T00:37:21.420" v="3759" actId="313"/>
        <pc:sldMkLst>
          <pc:docMk/>
          <pc:sldMk cId="258884631" sldId="264"/>
        </pc:sldMkLst>
        <pc:spChg chg="mod">
          <ac:chgData name="Mimoune Djouallah" userId="e1561a5b-d26e-4b74-9b55-eec10b81ac09" providerId="ADAL" clId="{3FB8FC55-903C-41C3-93E6-68D5AE5BCC31}" dt="2020-12-18T04:43:21.095" v="3523" actId="6549"/>
          <ac:spMkLst>
            <pc:docMk/>
            <pc:sldMk cId="258884631" sldId="264"/>
            <ac:spMk id="2" creationId="{89B8CE3F-9761-4218-961F-F3BE4762919A}"/>
          </ac:spMkLst>
        </pc:spChg>
        <pc:spChg chg="mod">
          <ac:chgData name="Mimoune Djouallah" userId="e1561a5b-d26e-4b74-9b55-eec10b81ac09" providerId="ADAL" clId="{3FB8FC55-903C-41C3-93E6-68D5AE5BCC31}" dt="2020-12-19T00:37:21.420" v="3759" actId="313"/>
          <ac:spMkLst>
            <pc:docMk/>
            <pc:sldMk cId="258884631" sldId="264"/>
            <ac:spMk id="3" creationId="{1D69BDA3-F1DD-491B-A1B3-1E8BE25C675D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8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0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2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4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6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18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8T04:43:04.282" v="3512" actId="26606"/>
          <ac:spMkLst>
            <pc:docMk/>
            <pc:sldMk cId="258884631" sldId="264"/>
            <ac:spMk id="20" creationId="{8D71EDA1-87BF-4D5D-AB79-F346FD19278A}"/>
          </ac:spMkLst>
        </pc:spChg>
      </pc:sldChg>
      <pc:sldChg chg="addSp delSp modSp add mod setBg">
        <pc:chgData name="Mimoune Djouallah" userId="e1561a5b-d26e-4b74-9b55-eec10b81ac09" providerId="ADAL" clId="{3FB8FC55-903C-41C3-93E6-68D5AE5BCC31}" dt="2020-12-19T03:10:09.230" v="4368" actId="478"/>
        <pc:sldMkLst>
          <pc:docMk/>
          <pc:sldMk cId="1276562432" sldId="265"/>
        </pc:sldMkLst>
        <pc:spChg chg="mod">
          <ac:chgData name="Mimoune Djouallah" userId="e1561a5b-d26e-4b74-9b55-eec10b81ac09" providerId="ADAL" clId="{3FB8FC55-903C-41C3-93E6-68D5AE5BCC31}" dt="2020-12-19T03:07:44.842" v="4269" actId="20577"/>
          <ac:spMkLst>
            <pc:docMk/>
            <pc:sldMk cId="1276562432" sldId="265"/>
            <ac:spMk id="2" creationId="{278930FC-1B8E-4158-9610-B60BA771EB6F}"/>
          </ac:spMkLst>
        </pc:spChg>
        <pc:spChg chg="del mod">
          <ac:chgData name="Mimoune Djouallah" userId="e1561a5b-d26e-4b74-9b55-eec10b81ac09" providerId="ADAL" clId="{3FB8FC55-903C-41C3-93E6-68D5AE5BCC31}" dt="2020-12-19T00:40:28.884" v="4084" actId="26606"/>
          <ac:spMkLst>
            <pc:docMk/>
            <pc:sldMk cId="1276562432" sldId="265"/>
            <ac:spMk id="3" creationId="{E5D559A9-E08E-4848-A830-BAA813EE3B15}"/>
          </ac:spMkLst>
        </pc:spChg>
        <pc:spChg chg="add">
          <ac:chgData name="Mimoune Djouallah" userId="e1561a5b-d26e-4b74-9b55-eec10b81ac09" providerId="ADAL" clId="{3FB8FC55-903C-41C3-93E6-68D5AE5BCC31}" dt="2020-12-19T00:40:28.884" v="4084" actId="26606"/>
          <ac:spMkLst>
            <pc:docMk/>
            <pc:sldMk cId="1276562432" sldId="265"/>
            <ac:spMk id="9" creationId="{37E32B78-23DD-4E77-8B9C-7779E3BF20C2}"/>
          </ac:spMkLst>
        </pc:spChg>
        <pc:graphicFrameChg chg="add mod">
          <ac:chgData name="Mimoune Djouallah" userId="e1561a5b-d26e-4b74-9b55-eec10b81ac09" providerId="ADAL" clId="{3FB8FC55-903C-41C3-93E6-68D5AE5BCC31}" dt="2020-12-19T03:10:09.230" v="4368" actId="478"/>
          <ac:graphicFrameMkLst>
            <pc:docMk/>
            <pc:sldMk cId="1276562432" sldId="265"/>
            <ac:graphicFrameMk id="5" creationId="{D45E80FE-CE70-458A-960D-72CE2DD00AE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 dirty="0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 dirty="0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 dirty="0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 dirty="0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 dirty="0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It is not a technical problem but rather an organisational Problem</a:t>
          </a:r>
          <a:endParaRPr lang="en-US" dirty="0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dirty="0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professional have already solved the same problems we are trying to solve</a:t>
          </a:r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98801C39-4EB6-409D-8A30-065050D1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Modelling is perfect for this scenario</a:t>
          </a:r>
        </a:p>
      </dgm:t>
    </dgm:pt>
    <dgm:pt modelId="{68E88907-10B7-47B8-A910-0810329F53F4}" type="parTrans" cxnId="{743AE88B-7E00-4EA5-BD1C-7BEDF06FB4AE}">
      <dgm:prSet/>
      <dgm:spPr/>
      <dgm:t>
        <a:bodyPr/>
        <a:lstStyle/>
        <a:p>
          <a:endParaRPr lang="en-AU"/>
        </a:p>
      </dgm:t>
    </dgm:pt>
    <dgm:pt modelId="{45491A19-8BE9-4955-8F52-A7A1B464612F}" type="sibTrans" cxnId="{743AE88B-7E00-4EA5-BD1C-7BEDF06FB4AE}">
      <dgm:prSet/>
      <dgm:spPr/>
      <dgm:t>
        <a:bodyPr/>
        <a:lstStyle/>
        <a:p>
          <a:endParaRPr lang="en-AU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4"/>
      <dgm:spPr/>
    </dgm:pt>
    <dgm:pt modelId="{0627F33C-9126-4975-8912-E84B64BEA206}" type="pres">
      <dgm:prSet presAssocID="{9C1F1B76-ECC5-4D8D-9048-EF97D7C43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4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4"/>
      <dgm:spPr/>
    </dgm:pt>
    <dgm:pt modelId="{11F41776-A7EE-47EB-89E0-166438A03288}" type="pres">
      <dgm:prSet presAssocID="{C18BF208-7CA8-4E82-88D1-C2D7B58E1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4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4"/>
      <dgm:spPr/>
    </dgm:pt>
    <dgm:pt modelId="{8672209B-6BD4-4684-9E85-6B764F49F15D}" type="pres">
      <dgm:prSet presAssocID="{28D39FD7-237A-457B-A7E8-7F44AA081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4">
        <dgm:presLayoutVars>
          <dgm:chMax val="0"/>
          <dgm:chPref val="0"/>
        </dgm:presLayoutVars>
      </dgm:prSet>
      <dgm:spPr/>
    </dgm:pt>
    <dgm:pt modelId="{BC0F7AFF-B377-4613-AED4-4DE6CC84B214}" type="pres">
      <dgm:prSet presAssocID="{E73D879B-C291-44B8-89F5-BFDEBCD875C9}" presName="sibTrans" presStyleCnt="0"/>
      <dgm:spPr/>
    </dgm:pt>
    <dgm:pt modelId="{35ACA27C-13D3-449A-8E45-44393C862159}" type="pres">
      <dgm:prSet presAssocID="{98801C39-4EB6-409D-8A30-065050D1DF38}" presName="compNode" presStyleCnt="0"/>
      <dgm:spPr/>
    </dgm:pt>
    <dgm:pt modelId="{5FADD108-103E-4FE2-B0C8-F2FC21C26F36}" type="pres">
      <dgm:prSet presAssocID="{98801C39-4EB6-409D-8A30-065050D1DF38}" presName="bgRect" presStyleLbl="bgShp" presStyleIdx="3" presStyleCnt="4"/>
      <dgm:spPr/>
    </dgm:pt>
    <dgm:pt modelId="{48A99306-62BD-4440-83DD-A8D8DE4221AA}" type="pres">
      <dgm:prSet presAssocID="{98801C39-4EB6-409D-8A30-065050D1DF38}" presName="iconRect" presStyleLbl="node1" presStyleIdx="3" presStyleCnt="4"/>
      <dgm:spPr/>
    </dgm:pt>
    <dgm:pt modelId="{ABA8C68E-9836-4230-BA05-409ACDAC1537}" type="pres">
      <dgm:prSet presAssocID="{98801C39-4EB6-409D-8A30-065050D1DF38}" presName="spaceRect" presStyleCnt="0"/>
      <dgm:spPr/>
    </dgm:pt>
    <dgm:pt modelId="{59951F67-820C-4DCB-B66D-F2DBB7A3414C}" type="pres">
      <dgm:prSet presAssocID="{98801C39-4EB6-409D-8A30-065050D1DF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D23F7450-0B94-49E6-AC8D-3AB2AF2B38FA}" type="presOf" srcId="{98801C39-4EB6-409D-8A30-065050D1DF38}" destId="{59951F67-820C-4DCB-B66D-F2DBB7A3414C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743AE88B-7E00-4EA5-BD1C-7BEDF06FB4AE}" srcId="{12B60528-5347-4A35-8CAB-B1F0EF29D481}" destId="{98801C39-4EB6-409D-8A30-065050D1DF38}" srcOrd="3" destOrd="0" parTransId="{68E88907-10B7-47B8-A910-0810329F53F4}" sibTransId="{45491A19-8BE9-4955-8F52-A7A1B464612F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  <dgm:cxn modelId="{3A4C4CD3-A1F1-4019-9249-2D5AAF966BE0}" type="presParOf" srcId="{0E03E65E-B410-45B8-87EC-3629703B108E}" destId="{BC0F7AFF-B377-4613-AED4-4DE6CC84B214}" srcOrd="5" destOrd="0" presId="urn:microsoft.com/office/officeart/2018/2/layout/IconVerticalSolidList"/>
    <dgm:cxn modelId="{6A33FF15-BB35-444D-8233-0EC13214A849}" type="presParOf" srcId="{0E03E65E-B410-45B8-87EC-3629703B108E}" destId="{35ACA27C-13D3-449A-8E45-44393C862159}" srcOrd="6" destOrd="0" presId="urn:microsoft.com/office/officeart/2018/2/layout/IconVerticalSolidList"/>
    <dgm:cxn modelId="{3DCF6F42-F45C-40BF-A23A-5B7ED9D78F73}" type="presParOf" srcId="{35ACA27C-13D3-449A-8E45-44393C862159}" destId="{5FADD108-103E-4FE2-B0C8-F2FC21C26F36}" srcOrd="0" destOrd="0" presId="urn:microsoft.com/office/officeart/2018/2/layout/IconVerticalSolidList"/>
    <dgm:cxn modelId="{98A031EF-EDC1-4854-96E7-8BCEEEFA536A}" type="presParOf" srcId="{35ACA27C-13D3-449A-8E45-44393C862159}" destId="{48A99306-62BD-4440-83DD-A8D8DE4221AA}" srcOrd="1" destOrd="0" presId="urn:microsoft.com/office/officeart/2018/2/layout/IconVerticalSolidList"/>
    <dgm:cxn modelId="{B630C3F0-93C5-4D8A-827E-6201880F947A}" type="presParOf" srcId="{35ACA27C-13D3-449A-8E45-44393C862159}" destId="{ABA8C68E-9836-4230-BA05-409ACDAC1537}" srcOrd="2" destOrd="0" presId="urn:microsoft.com/office/officeart/2018/2/layout/IconVerticalSolidList"/>
    <dgm:cxn modelId="{032F5844-7C71-4379-9C19-A8B97693DCDA}" type="presParOf" srcId="{35ACA27C-13D3-449A-8E45-44393C862159}" destId="{59951F67-820C-4DCB-B66D-F2DBB7A34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90F8F-2667-4CCD-AFE1-F805E4D970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D1A9E9-4282-4D8C-86E5-4358AA3B23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There are a lot of tools in the Market for Data Modelling, but they are for IT</a:t>
          </a:r>
          <a:endParaRPr lang="en-US" dirty="0"/>
        </a:p>
      </dgm:t>
    </dgm:pt>
    <dgm:pt modelId="{8E8B45F2-63FB-4934-9A02-375496CB5248}" type="parTrans" cxnId="{2DD4E80A-52C4-468A-AA83-DADB00E22993}">
      <dgm:prSet/>
      <dgm:spPr/>
      <dgm:t>
        <a:bodyPr/>
        <a:lstStyle/>
        <a:p>
          <a:endParaRPr lang="en-US"/>
        </a:p>
      </dgm:t>
    </dgm:pt>
    <dgm:pt modelId="{2C460821-F87B-45B9-821F-7511150F30C7}" type="sibTrans" cxnId="{2DD4E80A-52C4-468A-AA83-DADB00E22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CF37A9-B4A4-497D-9EBF-CE1919197D7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If you work with SQL Server/Access, probably you have done it before</a:t>
          </a:r>
          <a:endParaRPr lang="en-US" dirty="0"/>
        </a:p>
      </dgm:t>
    </dgm:pt>
    <dgm:pt modelId="{B9F8A680-98A6-4C0A-9EAA-629659B5DDB5}" type="parTrans" cxnId="{88E633A3-7A02-49A6-A4FE-19D0EE7A99AD}">
      <dgm:prSet/>
      <dgm:spPr/>
      <dgm:t>
        <a:bodyPr/>
        <a:lstStyle/>
        <a:p>
          <a:endParaRPr lang="en-US"/>
        </a:p>
      </dgm:t>
    </dgm:pt>
    <dgm:pt modelId="{996167FF-1710-4349-97ED-A0E9EB36081C}" type="sibTrans" cxnId="{88E633A3-7A02-49A6-A4FE-19D0EE7A99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A1D1BD-F914-499F-BAA8-1D9FD7AB678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i="1" dirty="0"/>
            <a:t>if you are a project Controls Professional PowerBI is really the obvious Option</a:t>
          </a:r>
          <a:endParaRPr lang="en-US" b="1" i="1" dirty="0"/>
        </a:p>
      </dgm:t>
    </dgm:pt>
    <dgm:pt modelId="{5C13E63F-9672-44F6-A0DA-2EB500B81D6E}" type="parTrans" cxnId="{ECEA4CA6-7721-479C-88AF-DCBDCE2EE2D9}">
      <dgm:prSet/>
      <dgm:spPr/>
      <dgm:t>
        <a:bodyPr/>
        <a:lstStyle/>
        <a:p>
          <a:endParaRPr lang="en-US"/>
        </a:p>
      </dgm:t>
    </dgm:pt>
    <dgm:pt modelId="{4247E169-C387-4AC5-9B7F-7DAC9B74174F}" type="sibTrans" cxnId="{ECEA4CA6-7721-479C-88AF-DCBDCE2EE2D9}">
      <dgm:prSet/>
      <dgm:spPr/>
      <dgm:t>
        <a:bodyPr/>
        <a:lstStyle/>
        <a:p>
          <a:endParaRPr lang="en-US"/>
        </a:p>
      </dgm:t>
    </dgm:pt>
    <dgm:pt modelId="{0D493898-BB75-4AFD-B107-2597094057DC}" type="pres">
      <dgm:prSet presAssocID="{FD690F8F-2667-4CCD-AFE1-F805E4D970BA}" presName="root" presStyleCnt="0">
        <dgm:presLayoutVars>
          <dgm:dir/>
          <dgm:resizeHandles val="exact"/>
        </dgm:presLayoutVars>
      </dgm:prSet>
      <dgm:spPr/>
    </dgm:pt>
    <dgm:pt modelId="{8228613E-1202-465B-AD65-AC238226CEEC}" type="pres">
      <dgm:prSet presAssocID="{FD690F8F-2667-4CCD-AFE1-F805E4D970BA}" presName="container" presStyleCnt="0">
        <dgm:presLayoutVars>
          <dgm:dir/>
          <dgm:resizeHandles val="exact"/>
        </dgm:presLayoutVars>
      </dgm:prSet>
      <dgm:spPr/>
    </dgm:pt>
    <dgm:pt modelId="{1E0AE65E-C31F-4A26-8AE2-821BA1DD3E69}" type="pres">
      <dgm:prSet presAssocID="{5FD1A9E9-4282-4D8C-86E5-4358AA3B23C2}" presName="compNode" presStyleCnt="0"/>
      <dgm:spPr/>
    </dgm:pt>
    <dgm:pt modelId="{BA673CAA-A9CB-470F-87C5-9D5777698E9E}" type="pres">
      <dgm:prSet presAssocID="{5FD1A9E9-4282-4D8C-86E5-4358AA3B23C2}" presName="iconBgRect" presStyleLbl="bgShp" presStyleIdx="0" presStyleCnt="3"/>
      <dgm:spPr/>
    </dgm:pt>
    <dgm:pt modelId="{3D402F31-CD79-4243-9134-07E9C7D2074B}" type="pres">
      <dgm:prSet presAssocID="{5FD1A9E9-4282-4D8C-86E5-4358AA3B23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C5700A-5624-42E9-A445-BE5A15D26DFE}" type="pres">
      <dgm:prSet presAssocID="{5FD1A9E9-4282-4D8C-86E5-4358AA3B23C2}" presName="spaceRect" presStyleCnt="0"/>
      <dgm:spPr/>
    </dgm:pt>
    <dgm:pt modelId="{9164B27D-95AE-471D-9139-78FC44EA20F3}" type="pres">
      <dgm:prSet presAssocID="{5FD1A9E9-4282-4D8C-86E5-4358AA3B23C2}" presName="textRect" presStyleLbl="revTx" presStyleIdx="0" presStyleCnt="3">
        <dgm:presLayoutVars>
          <dgm:chMax val="1"/>
          <dgm:chPref val="1"/>
        </dgm:presLayoutVars>
      </dgm:prSet>
      <dgm:spPr/>
    </dgm:pt>
    <dgm:pt modelId="{A9412D0E-E67C-4B0B-AF7F-085F96E956BA}" type="pres">
      <dgm:prSet presAssocID="{2C460821-F87B-45B9-821F-7511150F30C7}" presName="sibTrans" presStyleLbl="sibTrans2D1" presStyleIdx="0" presStyleCnt="0"/>
      <dgm:spPr/>
    </dgm:pt>
    <dgm:pt modelId="{E813856E-3187-48E3-9FE2-C18F15B03B53}" type="pres">
      <dgm:prSet presAssocID="{35CF37A9-B4A4-497D-9EBF-CE1919197D73}" presName="compNode" presStyleCnt="0"/>
      <dgm:spPr/>
    </dgm:pt>
    <dgm:pt modelId="{57C255BD-7723-4BCA-A7C4-F14257930BDD}" type="pres">
      <dgm:prSet presAssocID="{35CF37A9-B4A4-497D-9EBF-CE1919197D73}" presName="iconBgRect" presStyleLbl="bgShp" presStyleIdx="1" presStyleCnt="3"/>
      <dgm:spPr/>
    </dgm:pt>
    <dgm:pt modelId="{976A3096-0A85-4066-8435-ACC45735F697}" type="pres">
      <dgm:prSet presAssocID="{35CF37A9-B4A4-497D-9EBF-CE1919197D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7264DA-05FE-4CE7-B2B4-04C9742B2F9D}" type="pres">
      <dgm:prSet presAssocID="{35CF37A9-B4A4-497D-9EBF-CE1919197D73}" presName="spaceRect" presStyleCnt="0"/>
      <dgm:spPr/>
    </dgm:pt>
    <dgm:pt modelId="{5050D7A1-9255-4573-9761-A2F604F2F774}" type="pres">
      <dgm:prSet presAssocID="{35CF37A9-B4A4-497D-9EBF-CE1919197D73}" presName="textRect" presStyleLbl="revTx" presStyleIdx="1" presStyleCnt="3">
        <dgm:presLayoutVars>
          <dgm:chMax val="1"/>
          <dgm:chPref val="1"/>
        </dgm:presLayoutVars>
      </dgm:prSet>
      <dgm:spPr/>
    </dgm:pt>
    <dgm:pt modelId="{991D6F34-2259-47F2-81AC-28AF99D36FEC}" type="pres">
      <dgm:prSet presAssocID="{996167FF-1710-4349-97ED-A0E9EB36081C}" presName="sibTrans" presStyleLbl="sibTrans2D1" presStyleIdx="0" presStyleCnt="0"/>
      <dgm:spPr/>
    </dgm:pt>
    <dgm:pt modelId="{2AC837D7-9153-454F-8A85-9E5A12D3D428}" type="pres">
      <dgm:prSet presAssocID="{7BA1D1BD-F914-499F-BAA8-1D9FD7AB6784}" presName="compNode" presStyleCnt="0"/>
      <dgm:spPr/>
    </dgm:pt>
    <dgm:pt modelId="{17038E83-9A52-4D30-9B51-3DFEA1022AF2}" type="pres">
      <dgm:prSet presAssocID="{7BA1D1BD-F914-499F-BAA8-1D9FD7AB6784}" presName="iconBgRect" presStyleLbl="bgShp" presStyleIdx="2" presStyleCnt="3"/>
      <dgm:spPr/>
    </dgm:pt>
    <dgm:pt modelId="{54F9F848-25B7-4DBD-B1C4-FCF3978106A1}" type="pres">
      <dgm:prSet presAssocID="{7BA1D1BD-F914-499F-BAA8-1D9FD7AB67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634314-A85F-423B-AC24-39AFF3A58F66}" type="pres">
      <dgm:prSet presAssocID="{7BA1D1BD-F914-499F-BAA8-1D9FD7AB6784}" presName="spaceRect" presStyleCnt="0"/>
      <dgm:spPr/>
    </dgm:pt>
    <dgm:pt modelId="{4DC988E6-2799-4043-BAF9-FAE313F34292}" type="pres">
      <dgm:prSet presAssocID="{7BA1D1BD-F914-499F-BAA8-1D9FD7AB67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D46807-8089-43EC-AF95-2A9975B5EC42}" type="presOf" srcId="{FD690F8F-2667-4CCD-AFE1-F805E4D970BA}" destId="{0D493898-BB75-4AFD-B107-2597094057DC}" srcOrd="0" destOrd="0" presId="urn:microsoft.com/office/officeart/2018/2/layout/IconCircleList"/>
    <dgm:cxn modelId="{2DD4E80A-52C4-468A-AA83-DADB00E22993}" srcId="{FD690F8F-2667-4CCD-AFE1-F805E4D970BA}" destId="{5FD1A9E9-4282-4D8C-86E5-4358AA3B23C2}" srcOrd="0" destOrd="0" parTransId="{8E8B45F2-63FB-4934-9A02-375496CB5248}" sibTransId="{2C460821-F87B-45B9-821F-7511150F30C7}"/>
    <dgm:cxn modelId="{21129E0E-80D6-48CE-9E5B-D5288F96AC75}" type="presOf" srcId="{2C460821-F87B-45B9-821F-7511150F30C7}" destId="{A9412D0E-E67C-4B0B-AF7F-085F96E956BA}" srcOrd="0" destOrd="0" presId="urn:microsoft.com/office/officeart/2018/2/layout/IconCircleList"/>
    <dgm:cxn modelId="{969C9D5D-E6E7-4931-A4CB-3DF9FFF624AA}" type="presOf" srcId="{996167FF-1710-4349-97ED-A0E9EB36081C}" destId="{991D6F34-2259-47F2-81AC-28AF99D36FEC}" srcOrd="0" destOrd="0" presId="urn:microsoft.com/office/officeart/2018/2/layout/IconCircleList"/>
    <dgm:cxn modelId="{F975858F-5165-4365-87E8-ACB9EC8588D3}" type="presOf" srcId="{35CF37A9-B4A4-497D-9EBF-CE1919197D73}" destId="{5050D7A1-9255-4573-9761-A2F604F2F774}" srcOrd="0" destOrd="0" presId="urn:microsoft.com/office/officeart/2018/2/layout/IconCircleList"/>
    <dgm:cxn modelId="{0967069B-CCF5-49AA-89B3-58CCBC9E2CCF}" type="presOf" srcId="{5FD1A9E9-4282-4D8C-86E5-4358AA3B23C2}" destId="{9164B27D-95AE-471D-9139-78FC44EA20F3}" srcOrd="0" destOrd="0" presId="urn:microsoft.com/office/officeart/2018/2/layout/IconCircleList"/>
    <dgm:cxn modelId="{88E633A3-7A02-49A6-A4FE-19D0EE7A99AD}" srcId="{FD690F8F-2667-4CCD-AFE1-F805E4D970BA}" destId="{35CF37A9-B4A4-497D-9EBF-CE1919197D73}" srcOrd="1" destOrd="0" parTransId="{B9F8A680-98A6-4C0A-9EAA-629659B5DDB5}" sibTransId="{996167FF-1710-4349-97ED-A0E9EB36081C}"/>
    <dgm:cxn modelId="{ECEA4CA6-7721-479C-88AF-DCBDCE2EE2D9}" srcId="{FD690F8F-2667-4CCD-AFE1-F805E4D970BA}" destId="{7BA1D1BD-F914-499F-BAA8-1D9FD7AB6784}" srcOrd="2" destOrd="0" parTransId="{5C13E63F-9672-44F6-A0DA-2EB500B81D6E}" sibTransId="{4247E169-C387-4AC5-9B7F-7DAC9B74174F}"/>
    <dgm:cxn modelId="{FA7C9FB4-9D57-4822-8162-2361CDE8C4F2}" type="presOf" srcId="{7BA1D1BD-F914-499F-BAA8-1D9FD7AB6784}" destId="{4DC988E6-2799-4043-BAF9-FAE313F34292}" srcOrd="0" destOrd="0" presId="urn:microsoft.com/office/officeart/2018/2/layout/IconCircleList"/>
    <dgm:cxn modelId="{30149D16-27B8-471B-AA57-16349D9BB836}" type="presParOf" srcId="{0D493898-BB75-4AFD-B107-2597094057DC}" destId="{8228613E-1202-465B-AD65-AC238226CEEC}" srcOrd="0" destOrd="0" presId="urn:microsoft.com/office/officeart/2018/2/layout/IconCircleList"/>
    <dgm:cxn modelId="{CEB3C7FE-FBEB-43F8-BEA7-7FF20B692B57}" type="presParOf" srcId="{8228613E-1202-465B-AD65-AC238226CEEC}" destId="{1E0AE65E-C31F-4A26-8AE2-821BA1DD3E69}" srcOrd="0" destOrd="0" presId="urn:microsoft.com/office/officeart/2018/2/layout/IconCircleList"/>
    <dgm:cxn modelId="{3E4B08C5-2BCF-41A3-BAC5-F950CB496331}" type="presParOf" srcId="{1E0AE65E-C31F-4A26-8AE2-821BA1DD3E69}" destId="{BA673CAA-A9CB-470F-87C5-9D5777698E9E}" srcOrd="0" destOrd="0" presId="urn:microsoft.com/office/officeart/2018/2/layout/IconCircleList"/>
    <dgm:cxn modelId="{63AC2EAC-A03F-4ABA-8244-6FE24934FF73}" type="presParOf" srcId="{1E0AE65E-C31F-4A26-8AE2-821BA1DD3E69}" destId="{3D402F31-CD79-4243-9134-07E9C7D2074B}" srcOrd="1" destOrd="0" presId="urn:microsoft.com/office/officeart/2018/2/layout/IconCircleList"/>
    <dgm:cxn modelId="{78B1DC36-D2D5-4093-B746-1A4EB7B56B18}" type="presParOf" srcId="{1E0AE65E-C31F-4A26-8AE2-821BA1DD3E69}" destId="{E9C5700A-5624-42E9-A445-BE5A15D26DFE}" srcOrd="2" destOrd="0" presId="urn:microsoft.com/office/officeart/2018/2/layout/IconCircleList"/>
    <dgm:cxn modelId="{F4C257D5-371D-4B76-9D6D-BF57B7673002}" type="presParOf" srcId="{1E0AE65E-C31F-4A26-8AE2-821BA1DD3E69}" destId="{9164B27D-95AE-471D-9139-78FC44EA20F3}" srcOrd="3" destOrd="0" presId="urn:microsoft.com/office/officeart/2018/2/layout/IconCircleList"/>
    <dgm:cxn modelId="{F9069D8F-5091-464F-B28D-C48F6A556C59}" type="presParOf" srcId="{8228613E-1202-465B-AD65-AC238226CEEC}" destId="{A9412D0E-E67C-4B0B-AF7F-085F96E956BA}" srcOrd="1" destOrd="0" presId="urn:microsoft.com/office/officeart/2018/2/layout/IconCircleList"/>
    <dgm:cxn modelId="{F8AD3CA0-8816-4F3D-B870-B069C9D4BF32}" type="presParOf" srcId="{8228613E-1202-465B-AD65-AC238226CEEC}" destId="{E813856E-3187-48E3-9FE2-C18F15B03B53}" srcOrd="2" destOrd="0" presId="urn:microsoft.com/office/officeart/2018/2/layout/IconCircleList"/>
    <dgm:cxn modelId="{880D4A48-E735-4003-BD61-66AD2716733D}" type="presParOf" srcId="{E813856E-3187-48E3-9FE2-C18F15B03B53}" destId="{57C255BD-7723-4BCA-A7C4-F14257930BDD}" srcOrd="0" destOrd="0" presId="urn:microsoft.com/office/officeart/2018/2/layout/IconCircleList"/>
    <dgm:cxn modelId="{B0F7639C-6A39-43DD-9373-B4377D2293EF}" type="presParOf" srcId="{E813856E-3187-48E3-9FE2-C18F15B03B53}" destId="{976A3096-0A85-4066-8435-ACC45735F697}" srcOrd="1" destOrd="0" presId="urn:microsoft.com/office/officeart/2018/2/layout/IconCircleList"/>
    <dgm:cxn modelId="{108DEA16-A7DA-4D2D-9BBF-8BCDF59A6A26}" type="presParOf" srcId="{E813856E-3187-48E3-9FE2-C18F15B03B53}" destId="{3E7264DA-05FE-4CE7-B2B4-04C9742B2F9D}" srcOrd="2" destOrd="0" presId="urn:microsoft.com/office/officeart/2018/2/layout/IconCircleList"/>
    <dgm:cxn modelId="{CCB452B2-98AD-4944-BA99-289BF620BBF1}" type="presParOf" srcId="{E813856E-3187-48E3-9FE2-C18F15B03B53}" destId="{5050D7A1-9255-4573-9761-A2F604F2F774}" srcOrd="3" destOrd="0" presId="urn:microsoft.com/office/officeart/2018/2/layout/IconCircleList"/>
    <dgm:cxn modelId="{B1858BAF-8503-494B-AB6F-3815ED9100D1}" type="presParOf" srcId="{8228613E-1202-465B-AD65-AC238226CEEC}" destId="{991D6F34-2259-47F2-81AC-28AF99D36FEC}" srcOrd="3" destOrd="0" presId="urn:microsoft.com/office/officeart/2018/2/layout/IconCircleList"/>
    <dgm:cxn modelId="{164FE0B8-A846-4EF1-B5B3-B65F789CE60D}" type="presParOf" srcId="{8228613E-1202-465B-AD65-AC238226CEEC}" destId="{2AC837D7-9153-454F-8A85-9E5A12D3D428}" srcOrd="4" destOrd="0" presId="urn:microsoft.com/office/officeart/2018/2/layout/IconCircleList"/>
    <dgm:cxn modelId="{B3CEB4BE-08B0-49EC-AFDC-6E0B94CE28E0}" type="presParOf" srcId="{2AC837D7-9153-454F-8A85-9E5A12D3D428}" destId="{17038E83-9A52-4D30-9B51-3DFEA1022AF2}" srcOrd="0" destOrd="0" presId="urn:microsoft.com/office/officeart/2018/2/layout/IconCircleList"/>
    <dgm:cxn modelId="{472A19D7-E6AB-41E8-A993-13A8B1F78CC1}" type="presParOf" srcId="{2AC837D7-9153-454F-8A85-9E5A12D3D428}" destId="{54F9F848-25B7-4DBD-B1C4-FCF3978106A1}" srcOrd="1" destOrd="0" presId="urn:microsoft.com/office/officeart/2018/2/layout/IconCircleList"/>
    <dgm:cxn modelId="{60CE72D4-2E93-47D0-8D0A-7A74EB4D4634}" type="presParOf" srcId="{2AC837D7-9153-454F-8A85-9E5A12D3D428}" destId="{66634314-A85F-423B-AC24-39AFF3A58F66}" srcOrd="2" destOrd="0" presId="urn:microsoft.com/office/officeart/2018/2/layout/IconCircleList"/>
    <dgm:cxn modelId="{62B2632F-FC5A-487F-B7D3-900916AB2674}" type="presParOf" srcId="{2AC837D7-9153-454F-8A85-9E5A12D3D428}" destId="{4DC988E6-2799-4043-BAF9-FAE313F342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0" presStyleCnt="3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1" presStyleCnt="3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0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1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2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DDB02C67-F161-4CE6-AD39-C9FBDA2BD553}" type="presParOf" srcId="{FBD0FE4E-0CBB-40B0-B707-FC1A673CE1A6}" destId="{E4C96EFE-E9D9-4839-A887-4A8998789CF3}" srcOrd="0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1" destOrd="0" presId="urn:microsoft.com/office/officeart/2018/2/layout/IconLabelList"/>
    <dgm:cxn modelId="{4595F1E3-C55A-41C5-B18A-9DBFBA865136}" type="presParOf" srcId="{FBD0FE4E-0CBB-40B0-B707-FC1A673CE1A6}" destId="{7B917ABE-55A1-4B5B-AF5B-FFE59B3CBED9}" srcOrd="2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3" destOrd="0" presId="urn:microsoft.com/office/officeart/2018/2/layout/IconLabelList"/>
    <dgm:cxn modelId="{67233031-6D68-40C0-AF7D-D93F60E397B4}" type="presParOf" srcId="{FBD0FE4E-0CBB-40B0-B707-FC1A673CE1A6}" destId="{813FAC9E-0FB4-4423-8FEB-67E5C60EB2CA}" srcOrd="4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It is not a technical problem but rather an organisational Problem</a:t>
          </a:r>
          <a:endParaRPr lang="en-US" sz="1400" kern="1200" dirty="0"/>
        </a:p>
      </dsp:txBody>
      <dsp:txXfrm>
        <a:off x="1353781" y="2312"/>
        <a:ext cx="4915256" cy="1172105"/>
      </dsp:txXfrm>
    </dsp:sp>
    <dsp:sp modelId="{0B4BAD40-1AFA-40A7-854B-2A8710255EC0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400" kern="1200" dirty="0"/>
        </a:p>
      </dsp:txBody>
      <dsp:txXfrm>
        <a:off x="1353781" y="1467444"/>
        <a:ext cx="4915256" cy="1172105"/>
      </dsp:txXfrm>
    </dsp:sp>
    <dsp:sp modelId="{B811E839-7474-462B-9F3E-75000CDBC4C3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professional have already solved the same problems we are trying to solve</a:t>
          </a:r>
        </a:p>
      </dsp:txBody>
      <dsp:txXfrm>
        <a:off x="1353781" y="2932575"/>
        <a:ext cx="4915256" cy="1172105"/>
      </dsp:txXfrm>
    </dsp:sp>
    <dsp:sp modelId="{5FADD108-103E-4FE2-B0C8-F2FC21C26F36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99306-62BD-4440-83DD-A8D8DE4221AA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51F67-820C-4DCB-B66D-F2DBB7A3414C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Modelling is perfect for this scenario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73CAA-A9CB-470F-87C5-9D5777698E9E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02F31-CD79-4243-9134-07E9C7D2074B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4B27D-95AE-471D-9139-78FC44EA20F3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There are a lot of tools in the Market for Data Modelling, but they are for IT</a:t>
          </a:r>
          <a:endParaRPr lang="en-US" sz="1400" kern="1200" dirty="0"/>
        </a:p>
      </dsp:txBody>
      <dsp:txXfrm>
        <a:off x="1475925" y="1711437"/>
        <a:ext cx="2188517" cy="928462"/>
      </dsp:txXfrm>
    </dsp:sp>
    <dsp:sp modelId="{57C255BD-7723-4BCA-A7C4-F14257930BDD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A3096-0A85-4066-8435-ACC45735F697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0D7A1-9255-4573-9761-A2F604F2F774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If you work with SQL Server/Access, probably you have done it before</a:t>
          </a:r>
          <a:endParaRPr lang="en-US" sz="1400" kern="1200" dirty="0"/>
        </a:p>
      </dsp:txBody>
      <dsp:txXfrm>
        <a:off x="5173193" y="1711437"/>
        <a:ext cx="2188517" cy="928462"/>
      </dsp:txXfrm>
    </dsp:sp>
    <dsp:sp modelId="{17038E83-9A52-4D30-9B51-3DFEA1022AF2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9F848-25B7-4DBD-B1C4-FCF3978106A1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988E6-2799-4043-BAF9-FAE313F34292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i="1" kern="1200" dirty="0"/>
            <a:t>if you are a project Controls Professional PowerBI is really the obvious Option</a:t>
          </a:r>
          <a:endParaRPr lang="en-US" sz="1400" b="1" i="1" kern="1200" dirty="0"/>
        </a:p>
      </dsp:txBody>
      <dsp:txXfrm>
        <a:off x="8870462" y="1711437"/>
        <a:ext cx="2188517" cy="928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4C1-C7CF-446C-835E-BE98640E3B6A}">
      <dsp:nvSpPr>
        <dsp:cNvPr id="0" name=""/>
        <dsp:cNvSpPr/>
      </dsp:nvSpPr>
      <dsp:spPr>
        <a:xfrm>
          <a:off x="1239398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441962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simple Data Model</a:t>
          </a:r>
        </a:p>
      </dsp:txBody>
      <dsp:txXfrm>
        <a:off x="441962" y="2112625"/>
        <a:ext cx="2899768" cy="720000"/>
      </dsp:txXfrm>
    </dsp:sp>
    <dsp:sp modelId="{5FB575A9-3C14-492C-9AC8-A46C0917A100}">
      <dsp:nvSpPr>
        <dsp:cNvPr id="0" name=""/>
        <dsp:cNvSpPr/>
      </dsp:nvSpPr>
      <dsp:spPr>
        <a:xfrm>
          <a:off x="4646627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3849190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Three System : GL Transaction, Primavera Baseline, Project Budget</a:t>
          </a:r>
        </a:p>
      </dsp:txBody>
      <dsp:txXfrm>
        <a:off x="3849190" y="2112625"/>
        <a:ext cx="2899768" cy="720000"/>
      </dsp:txXfrm>
    </dsp:sp>
    <dsp:sp modelId="{6954FDBC-6BDE-4E38-9D84-DA76232D9751}">
      <dsp:nvSpPr>
        <dsp:cNvPr id="0" name=""/>
        <dsp:cNvSpPr/>
      </dsp:nvSpPr>
      <dsp:spPr>
        <a:xfrm>
          <a:off x="8053855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256418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Implementing OBS using Row Level Security</a:t>
          </a:r>
        </a:p>
      </dsp:txBody>
      <dsp:txXfrm>
        <a:off x="7256418" y="2112625"/>
        <a:ext cx="28997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19/12/2020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ouallah/projectcontrolpresentation" TargetMode="External"/><Relationship Id="rId3" Type="http://schemas.openxmlformats.org/officeDocument/2006/relationships/hyperlink" Target="https://datamonkeysite.com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mimounedjouallah/" TargetMode="External"/><Relationship Id="rId4" Type="http://schemas.openxmlformats.org/officeDocument/2006/relationships/hyperlink" Target="http://nemtracker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.google.com/registrar" TargetMode="External"/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jkwZTMyY2EtYTE1Ny00OWQzLWJlZDktNjkxN2JkOTA3ZmIxIiwidCI6ImI2ZWM3ZGYwLTc1ZGEtNDc2Ni04MGI0LWNlYzM1MzZlNGYzYSIsImMiOjEwfQ%3D%3D" TargetMode="External"/><Relationship Id="rId2" Type="http://schemas.openxmlformats.org/officeDocument/2006/relationships/hyperlink" Target="https://app.powerbi.com/view?r=eyJrIjoiMTY3MTdjZTUtYjE5Yi00NjdmLThiZTQtNTgxOGI2MmYyOWZjIiwidCI6ImI2ZWM3ZGYwLTc1ZGEtNDc2Ni04MGI0LWNlYzM1MzZlNGYzYSIsImMiOjEwfQ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ouallah.github.io/AEMO-POWERB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Mimoune Djouallah (mim)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5035576" cy="25788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Planner </a:t>
            </a:r>
          </a:p>
          <a:p>
            <a:r>
              <a:rPr lang="en-US" sz="2000" dirty="0">
                <a:hlinkClick r:id="rId2"/>
              </a:rPr>
              <a:t>Xer reader</a:t>
            </a:r>
            <a:endParaRPr lang="en-US" sz="2000" dirty="0"/>
          </a:p>
          <a:p>
            <a:r>
              <a:rPr lang="en-US" sz="2000" dirty="0"/>
              <a:t>Blogger </a:t>
            </a:r>
            <a:r>
              <a:rPr lang="en-US" sz="2000" dirty="0">
                <a:hlinkClick r:id="rId3"/>
              </a:rPr>
              <a:t>Datamonkey.com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Australian whole sales Electricity Market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B65E-57FF-4185-9A77-CE305CBC98C4}"/>
              </a:ext>
            </a:extLst>
          </p:cNvPr>
          <p:cNvSpPr txBox="1"/>
          <p:nvPr/>
        </p:nvSpPr>
        <p:spPr>
          <a:xfrm>
            <a:off x="10308396" y="6092890"/>
            <a:ext cx="1700102" cy="67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LinkedIn</a:t>
            </a:r>
            <a:r>
              <a:rPr lang="en-US" sz="2000" dirty="0"/>
              <a:t> </a:t>
            </a:r>
          </a:p>
        </p:txBody>
      </p:sp>
      <p:sp>
        <p:nvSpPr>
          <p:cNvPr id="16" name="Rectangle 15" descr="Download">
            <a:extLst>
              <a:ext uri="{FF2B5EF4-FFF2-40B4-BE49-F238E27FC236}">
                <a16:creationId xmlns:a16="http://schemas.microsoft.com/office/drawing/2014/main" id="{5F9A161E-1654-48A0-A459-2A9DCAF9462C}"/>
              </a:ext>
            </a:extLst>
          </p:cNvPr>
          <p:cNvSpPr/>
          <p:nvPr/>
        </p:nvSpPr>
        <p:spPr>
          <a:xfrm>
            <a:off x="5629138" y="3991323"/>
            <a:ext cx="933723" cy="9337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C0298-D2BB-45EC-8424-591E7BC379F2}"/>
              </a:ext>
            </a:extLst>
          </p:cNvPr>
          <p:cNvGrpSpPr/>
          <p:nvPr/>
        </p:nvGrpSpPr>
        <p:grpSpPr>
          <a:xfrm>
            <a:off x="4632959" y="5237166"/>
            <a:ext cx="2926079" cy="720000"/>
            <a:chOff x="604518" y="1894338"/>
            <a:chExt cx="2074942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D5405-98A9-4E1A-84D0-3F3CD7EB9243}"/>
                </a:ext>
              </a:extLst>
            </p:cNvPr>
            <p:cNvSpPr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AEB49-E64F-481A-82B0-D4691099A6C2}"/>
                </a:ext>
              </a:extLst>
            </p:cNvPr>
            <p:cNvSpPr txBox="1"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hlinkClick r:id="rId8"/>
                </a:rPr>
                <a:t>You can download the reports and sample data here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Power BI guidance documentation</a:t>
            </a:r>
            <a:endParaRPr lang="en-AU" sz="2400" dirty="0"/>
          </a:p>
          <a:p>
            <a:pPr marL="0" indent="0">
              <a:buNone/>
            </a:pPr>
            <a:r>
              <a:rPr lang="en-AU" sz="2400" dirty="0">
                <a:hlinkClick r:id="rId4"/>
              </a:rPr>
              <a:t>Row Level Security</a:t>
            </a:r>
            <a:endParaRPr lang="en-A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 dirty="0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711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Data Modelling</a:t>
            </a: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30FC-1B8E-4158-9610-B60BA771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 fontScale="90000"/>
          </a:bodyPr>
          <a:lstStyle/>
          <a:p>
            <a:r>
              <a:rPr lang="en-AU" sz="5400" dirty="0"/>
              <a:t>Data Modelling is not new, but now it is accessible for any Business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E80FE-CE70-458A-960D-72CE2DD0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6820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Why PowerBI is the obvious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dirty="0"/>
              <a:t>A huge community, you will get help if you ask a Question.</a:t>
            </a:r>
          </a:p>
          <a:p>
            <a:r>
              <a:rPr lang="en-AU" sz="2000" dirty="0"/>
              <a:t>Pricing that scale from 0 to +5000 $/Month ( I used PowerBI for free for 4 years, paid nothing in license)</a:t>
            </a:r>
          </a:p>
          <a:p>
            <a:r>
              <a:rPr lang="en-AU" sz="2000" dirty="0"/>
              <a:t>Extremely Powerful Database</a:t>
            </a:r>
          </a:p>
          <a:p>
            <a:r>
              <a:rPr lang="en-AU" sz="2000" strike="sngStrike" dirty="0"/>
              <a:t>Maybe</a:t>
            </a:r>
            <a:r>
              <a:rPr lang="en-AU" sz="2000" dirty="0"/>
              <a:t> the best Data modelling in the market</a:t>
            </a:r>
          </a:p>
          <a:p>
            <a:r>
              <a:rPr lang="en-AU" sz="2000" dirty="0"/>
              <a:t>PowerQuery for Data preparation ( something has to read those Excel files)</a:t>
            </a:r>
          </a:p>
          <a:p>
            <a:r>
              <a:rPr lang="en-AU" sz="2000" dirty="0"/>
              <a:t>having PowerBI skills in a CV is something that employers will appreciate  </a:t>
            </a:r>
          </a:p>
          <a:p>
            <a:r>
              <a:rPr lang="en-AU" sz="2000" dirty="0"/>
              <a:t>Microsoft is investing a lot of resources in improving the Product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7379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Time to Upgrade to PowerBI service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PowerBI Desktop </a:t>
            </a:r>
            <a:r>
              <a:rPr lang="en-AU" sz="2000" dirty="0"/>
              <a:t>is free, if all you need is just sharing pdf or Static Excel reports, you don’t need to pay anything.</a:t>
            </a:r>
          </a:p>
          <a:p>
            <a:r>
              <a:rPr lang="en-AU" sz="2000" dirty="0"/>
              <a:t>Excel 2013+ has PowerQuery and the Data Model, maybe it is a better option ?</a:t>
            </a:r>
          </a:p>
          <a:p>
            <a:r>
              <a:rPr lang="en-AU" sz="2000" dirty="0"/>
              <a:t>You can share pbix files, but the desktop has no View layout, and you will be back to Excel hell, multiple version of the truth.</a:t>
            </a:r>
          </a:p>
          <a:p>
            <a:r>
              <a:rPr lang="en-AU" sz="2000" dirty="0"/>
              <a:t>For personal development, you can pay for a personal domain name and use it to register in PowerBI service, Personally I use Google </a:t>
            </a:r>
            <a:r>
              <a:rPr lang="en-AU" sz="2000" dirty="0">
                <a:hlinkClick r:id="rId3"/>
              </a:rPr>
              <a:t>Domains</a:t>
            </a:r>
            <a:r>
              <a:rPr lang="en-AU" sz="2000" dirty="0"/>
              <a:t>, it count around 20$/Year, still no sharing , I like to keep my personal stuff separated from Work.</a:t>
            </a:r>
          </a:p>
          <a:p>
            <a:r>
              <a:rPr lang="en-AU" sz="2000" i="1" dirty="0">
                <a:solidFill>
                  <a:srgbClr val="FF0000"/>
                </a:solidFill>
              </a:rPr>
              <a:t>Another option, if you want to get fired from your job,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CE3F-9761-4218-961F-F3BE476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Some Public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BDA3-F1DD-491B-A1B3-1E8BE25C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b="1" dirty="0">
                <a:hlinkClick r:id="rId2"/>
              </a:rPr>
              <a:t>Completion Skyline template</a:t>
            </a:r>
            <a:endParaRPr lang="en-AU" sz="2000" b="1" dirty="0"/>
          </a:p>
          <a:p>
            <a:endParaRPr lang="en-AU" sz="2000" b="1" dirty="0"/>
          </a:p>
          <a:p>
            <a:pPr marL="0" indent="0">
              <a:buNone/>
            </a:pPr>
            <a:endParaRPr lang="en-AU" sz="2000" b="1" dirty="0"/>
          </a:p>
          <a:p>
            <a:r>
              <a:rPr lang="en-AU" sz="2000" b="1" dirty="0">
                <a:hlinkClick r:id="rId3"/>
              </a:rPr>
              <a:t>Read an SQLite Primavera Database</a:t>
            </a:r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r>
              <a:rPr lang="en-AU" sz="2000" b="1" dirty="0">
                <a:hlinkClick r:id="rId4"/>
              </a:rPr>
              <a:t>Power generation in Australia </a:t>
            </a:r>
            <a:endParaRPr lang="en-AU" sz="2000" b="1" dirty="0"/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888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1A3D3-AA0A-47B7-8FCE-9C73F49B2FB6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bfc49669-e06c-4f03-9247-963f78e47eac"/>
    <ds:schemaRef ds:uri="http://schemas.microsoft.com/office/2006/metadata/properties"/>
    <ds:schemaRef ds:uri="91140645-46e0-4a9e-993a-1e410bf784b7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Data Modelling</vt:lpstr>
      <vt:lpstr>Data Modelling is not new, but now it is accessible for any Business user</vt:lpstr>
      <vt:lpstr>Why PowerBI is the obvious option</vt:lpstr>
      <vt:lpstr>Demo of a Simple Report</vt:lpstr>
      <vt:lpstr>Time to Upgrade to PowerBI service </vt:lpstr>
      <vt:lpstr>Some Public reports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Mimoune Djouallah (mim)</dc:title>
  <dc:creator>Mimoune Djouallah</dc:creator>
  <cp:lastModifiedBy>Mimoune Djouallah</cp:lastModifiedBy>
  <cp:revision>1</cp:revision>
  <dcterms:created xsi:type="dcterms:W3CDTF">2020-12-19T00:40:28Z</dcterms:created>
  <dcterms:modified xsi:type="dcterms:W3CDTF">2020-12-19T03:10:16Z</dcterms:modified>
</cp:coreProperties>
</file>