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9" r:id="rId7"/>
    <p:sldId id="258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8FC55-903C-41C3-93E6-68D5AE5BCC31}" v="65" dt="2020-12-18T04:42:44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moune Djouallah" userId="e1561a5b-d26e-4b74-9b55-eec10b81ac09" providerId="ADAL" clId="{3FB8FC55-903C-41C3-93E6-68D5AE5BCC31}"/>
    <pc:docChg chg="undo custSel mod addSld delSld modSld sldOrd">
      <pc:chgData name="Mimoune Djouallah" userId="e1561a5b-d26e-4b74-9b55-eec10b81ac09" providerId="ADAL" clId="{3FB8FC55-903C-41C3-93E6-68D5AE5BCC31}" dt="2020-12-18T04:43:21.095" v="3523" actId="6549"/>
      <pc:docMkLst>
        <pc:docMk/>
      </pc:docMkLst>
      <pc:sldChg chg="addSp delSp modSp mod setBg setClrOvrMap delDesignElem">
        <pc:chgData name="Mimoune Djouallah" userId="e1561a5b-d26e-4b74-9b55-eec10b81ac09" providerId="ADAL" clId="{3FB8FC55-903C-41C3-93E6-68D5AE5BCC31}" dt="2020-12-17T12:38:52.590" v="3283"/>
        <pc:sldMkLst>
          <pc:docMk/>
          <pc:sldMk cId="2657534523" sldId="256"/>
        </pc:sldMkLst>
        <pc:spChg chg="mod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" creationId="{424956B8-1755-40EA-8203-294146E10B5D}"/>
          </ac:spMkLst>
        </pc:spChg>
        <pc:spChg chg="del mod">
          <ac:chgData name="Mimoune Djouallah" userId="e1561a5b-d26e-4b74-9b55-eec10b81ac09" providerId="ADAL" clId="{3FB8FC55-903C-41C3-93E6-68D5AE5BCC31}" dt="2020-12-17T05:53:26.501" v="2942" actId="478"/>
          <ac:spMkLst>
            <pc:docMk/>
            <pc:sldMk cId="2657534523" sldId="256"/>
            <ac:spMk id="3" creationId="{91787706-42B3-4616-8F93-CA90B6EFE9D1}"/>
          </ac:spMkLst>
        </pc:spChg>
        <pc:spChg chg="add mod ord">
          <ac:chgData name="Mimoune Djouallah" userId="e1561a5b-d26e-4b74-9b55-eec10b81ac09" providerId="ADAL" clId="{3FB8FC55-903C-41C3-93E6-68D5AE5BCC31}" dt="2020-12-17T12:32:34.170" v="3251" actId="1076"/>
          <ac:spMkLst>
            <pc:docMk/>
            <pc:sldMk cId="2657534523" sldId="256"/>
            <ac:spMk id="3" creationId="{DEE2F1BB-FC9A-46C4-9622-2A71F4C0B72D}"/>
          </ac:spMkLst>
        </pc:spChg>
        <pc:spChg chg="add del mod">
          <ac:chgData name="Mimoune Djouallah" userId="e1561a5b-d26e-4b74-9b55-eec10b81ac09" providerId="ADAL" clId="{3FB8FC55-903C-41C3-93E6-68D5AE5BCC31}" dt="2020-12-17T05:53:39.740" v="2944" actId="478"/>
          <ac:spMkLst>
            <pc:docMk/>
            <pc:sldMk cId="2657534523" sldId="256"/>
            <ac:spMk id="5" creationId="{B9D05A16-9A95-4AC4-858D-35B8992FC794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10" creationId="{11195564-33B9-434B-9641-764F5905A56F}"/>
          </ac:spMkLst>
        </pc:spChg>
        <pc:spChg chg="add del mod">
          <ac:chgData name="Mimoune Djouallah" userId="e1561a5b-d26e-4b74-9b55-eec10b81ac09" providerId="ADAL" clId="{3FB8FC55-903C-41C3-93E6-68D5AE5BCC31}" dt="2020-12-17T12:31:38.652" v="3247" actId="26606"/>
          <ac:spMkLst>
            <pc:docMk/>
            <pc:sldMk cId="2657534523" sldId="256"/>
            <ac:spMk id="11" creationId="{80286393-6AF8-4840-A399-96E53E8249E1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13" creationId="{91E5A9A7-95C6-4F4F-B00E-C82E07FE62EF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16" creationId="{A8384FB5-9ADC-4DDC-881B-597D56F5B15D}"/>
          </ac:spMkLst>
        </pc:spChg>
        <pc:spChg chg="add del">
          <ac:chgData name="Mimoune Djouallah" userId="e1561a5b-d26e-4b74-9b55-eec10b81ac09" providerId="ADAL" clId="{3FB8FC55-903C-41C3-93E6-68D5AE5BCC31}" dt="2020-12-17T12:31:38.643" v="3246" actId="26606"/>
          <ac:spMkLst>
            <pc:docMk/>
            <pc:sldMk cId="2657534523" sldId="256"/>
            <ac:spMk id="17" creationId="{6C4028FD-8BAA-4A19-BFDE-594D991B7552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19" creationId="{7264F718-7FAC-4056-9FA9-A603EC682FE7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0" creationId="{D07DD2DE-F619-49DD-B5E7-03A290FF4ED1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1" creationId="{F74639F7-E3C7-4165-A83E-6386A86BA1DA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2" creationId="{85149191-5F60-4A28-AAFF-039F96B0F3EC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3" creationId="{8B3AF0F1-707A-463E-B5EE-33C63A40CFC9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4" creationId="{F8260ED5-17F7-4158-B241-D51DD4CF1B7E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6" creationId="{0DE6A193-4755-479A-BC6F-A7EBCA73BE1A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7" creationId="{5A55B759-31A7-423C-9BC2-A8BC09FE98B9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28" creationId="{5AE9FC70-8A26-4CF2-8E04-EBDADB8B81C4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9" creationId="{F78796AF-79A0-47AC-BEFD-BFFC00F968C4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0" creationId="{609CB703-C563-4F1F-BF28-83C06E978C4F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31" creationId="{80286393-6AF8-4840-A399-96E53E8249E1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2" creationId="{C5CB530E-515E-412C-9DF1-5F8FFBD6F383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6" creationId="{712D4376-A578-4FF1-94FC-245E7A6A489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657534523" sldId="256"/>
            <ac:spMk id="37" creationId="{1D63C574-BFD2-41A1-A567-B0C3CC7FDD4F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8" creationId="{AEA7509D-F04F-40CB-A0B3-EEF16499CC9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657534523" sldId="256"/>
            <ac:spMk id="39" creationId="{E2A46BAB-8C31-42B2-90E8-B26DD3E81D37}"/>
          </ac:spMkLst>
        </pc:spChg>
        <pc:spChg chg="add del">
          <ac:chgData name="Mimoune Djouallah" userId="e1561a5b-d26e-4b74-9b55-eec10b81ac09" providerId="ADAL" clId="{3FB8FC55-903C-41C3-93E6-68D5AE5BCC31}" dt="2020-12-17T12:27:52.828" v="3224" actId="26606"/>
          <ac:spMkLst>
            <pc:docMk/>
            <pc:sldMk cId="2657534523" sldId="256"/>
            <ac:spMk id="43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12:27:52.828" v="3224" actId="26606"/>
          <ac:spMkLst>
            <pc:docMk/>
            <pc:sldMk cId="2657534523" sldId="256"/>
            <ac:spMk id="45" creationId="{B091B163-7D61-4891-ABCF-5C13D9C418D0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49" creationId="{375E0459-6403-40CD-989D-56A4407CA12E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1" creationId="{53E5B1A8-3AC9-4BD1-9BBC-78CA94F2D1BA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4" creationId="{1B15ED52-F352-441B-82BF-E0EA34836D08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5" creationId="{3B2E3793-BFE6-45A2-9B7B-E18844431C99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6" creationId="{BC4C4868-CB8F-4AF9-9CDB-8108F2C19B67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58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5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0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1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2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12:28:14.903" v="3230" actId="26606"/>
          <ac:spMkLst>
            <pc:docMk/>
            <pc:sldMk cId="2657534523" sldId="256"/>
            <ac:spMk id="64" creationId="{B95B9BA8-1D69-4796-85F5-B6D0BD52354B}"/>
          </ac:spMkLst>
        </pc:s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8" creationId="{5A1259D8-0C3A-4069-A22F-537BBBB61A9C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2657534523" sldId="256"/>
            <ac:grpSpMk id="40" creationId="{43F5E015-E085-4624-B431-B42414448684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2657534523" sldId="256"/>
            <ac:grpSpMk id="41" creationId="{B3F7A3C7-0737-4E57-B30E-8EEFE638B401}"/>
          </ac:grpSpMkLst>
        </pc:grpChg>
        <pc:grpChg chg="add del">
          <ac:chgData name="Mimoune Djouallah" userId="e1561a5b-d26e-4b74-9b55-eec10b81ac09" providerId="ADAL" clId="{3FB8FC55-903C-41C3-93E6-68D5AE5BCC31}" dt="2020-12-17T12:27:52.828" v="3224" actId="26606"/>
          <ac:grpSpMkLst>
            <pc:docMk/>
            <pc:sldMk cId="2657534523" sldId="256"/>
            <ac:grpSpMk id="47" creationId="{0474DF76-993E-44DE-AFB0-C416182ACECF}"/>
          </ac:grpSpMkLst>
        </pc:grpChg>
        <pc:grpChg chg="add del">
          <ac:chgData name="Mimoune Djouallah" userId="e1561a5b-d26e-4b74-9b55-eec10b81ac09" providerId="ADAL" clId="{3FB8FC55-903C-41C3-93E6-68D5AE5BCC31}" dt="2020-12-17T12:28:14.903" v="3230" actId="26606"/>
          <ac:grpSpMkLst>
            <pc:docMk/>
            <pc:sldMk cId="2657534523" sldId="256"/>
            <ac:grpSpMk id="65" creationId="{5F892E19-92E7-4BB2-8C3F-DBDFE8D9D324}"/>
          </ac:grpSpMkLst>
        </pc:grpChg>
        <pc:graphicFrameChg chg="add del">
          <ac:chgData name="Mimoune Djouallah" userId="e1561a5b-d26e-4b74-9b55-eec10b81ac09" providerId="ADAL" clId="{3FB8FC55-903C-41C3-93E6-68D5AE5BCC31}" dt="2020-12-17T12:31:38.643" v="3246" actId="26606"/>
          <ac:graphicFrameMkLst>
            <pc:docMk/>
            <pc:sldMk cId="2657534523" sldId="256"/>
            <ac:graphicFrameMk id="14" creationId="{48E22393-6270-40A4-BB47-8DD2067767A5}"/>
          </ac:graphicFrameMkLst>
        </pc:graphicFrameChg>
        <pc:graphicFrameChg chg="add mod">
          <ac:chgData name="Mimoune Djouallah" userId="e1561a5b-d26e-4b74-9b55-eec10b81ac09" providerId="ADAL" clId="{3FB8FC55-903C-41C3-93E6-68D5AE5BCC31}" dt="2020-12-17T12:38:52.590" v="3283"/>
          <ac:graphicFrameMkLst>
            <pc:docMk/>
            <pc:sldMk cId="2657534523" sldId="256"/>
            <ac:graphicFrameMk id="33" creationId="{71CE2254-A0FE-4284-8A3B-D65151FD2738}"/>
          </ac:graphicFrameMkLst>
        </pc:graphicFrameChg>
        <pc:picChg chg="add del mod">
          <ac:chgData name="Mimoune Djouallah" userId="e1561a5b-d26e-4b74-9b55-eec10b81ac09" providerId="ADAL" clId="{3FB8FC55-903C-41C3-93E6-68D5AE5BCC31}" dt="2020-12-17T12:23:35.951" v="3019" actId="478"/>
          <ac:picMkLst>
            <pc:docMk/>
            <pc:sldMk cId="2657534523" sldId="256"/>
            <ac:picMk id="25" creationId="{6BF42EC7-D528-4468-B9BB-753F5227C17E}"/>
          </ac:picMkLst>
        </pc:picChg>
        <pc:cxnChg chg="add del">
          <ac:chgData name="Mimoune Djouallah" userId="e1561a5b-d26e-4b74-9b55-eec10b81ac09" providerId="ADAL" clId="{3FB8FC55-903C-41C3-93E6-68D5AE5BCC31}" dt="2020-12-17T12:28:45.341" v="3233"/>
          <ac:cxnSpMkLst>
            <pc:docMk/>
            <pc:sldMk cId="2657534523" sldId="256"/>
            <ac:cxnSpMk id="34" creationId="{56020367-4FD5-4596-8E10-C5F095CD8DBF}"/>
          </ac:cxnSpMkLst>
        </pc:cxnChg>
        <pc:cxnChg chg="add del">
          <ac:chgData name="Mimoune Djouallah" userId="e1561a5b-d26e-4b74-9b55-eec10b81ac09" providerId="ADAL" clId="{3FB8FC55-903C-41C3-93E6-68D5AE5BCC31}" dt="2020-12-17T12:27:52.828" v="3224" actId="26606"/>
          <ac:cxnSpMkLst>
            <pc:docMk/>
            <pc:sldMk cId="2657534523" sldId="256"/>
            <ac:cxnSpMk id="52" creationId="{C49DA8F6-BCC1-4447-B54C-57856834B94B}"/>
          </ac:cxnSpMkLst>
        </pc:cxnChg>
        <pc:cxnChg chg="add del">
          <ac:chgData name="Mimoune Djouallah" userId="e1561a5b-d26e-4b74-9b55-eec10b81ac09" providerId="ADAL" clId="{3FB8FC55-903C-41C3-93E6-68D5AE5BCC31}" dt="2020-12-17T12:27:58.944" v="3228" actId="26606"/>
          <ac:cxnSpMkLst>
            <pc:docMk/>
            <pc:sldMk cId="2657534523" sldId="256"/>
            <ac:cxnSpMk id="53" creationId="{C49DA8F6-BCC1-4447-B54C-57856834B94B}"/>
          </ac:cxnSpMkLst>
        </pc:cxnChg>
      </pc:sldChg>
      <pc:sldChg chg="addSp delSp modSp mod ord setBg delDesignElem">
        <pc:chgData name="Mimoune Djouallah" userId="e1561a5b-d26e-4b74-9b55-eec10b81ac09" providerId="ADAL" clId="{3FB8FC55-903C-41C3-93E6-68D5AE5BCC31}" dt="2020-12-17T23:06:58.206" v="3354" actId="14100"/>
        <pc:sldMkLst>
          <pc:docMk/>
          <pc:sldMk cId="2441761702" sldId="257"/>
        </pc:sldMkLst>
        <pc:spChg chg="mo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" creationId="{7AF551DB-7D9F-4CD9-AC05-85FB4421AFEB}"/>
          </ac:spMkLst>
        </pc:spChg>
        <pc:spChg chg="mod">
          <ac:chgData name="Mimoune Djouallah" userId="e1561a5b-d26e-4b74-9b55-eec10b81ac09" providerId="ADAL" clId="{3FB8FC55-903C-41C3-93E6-68D5AE5BCC31}" dt="2020-12-17T23:06:58.206" v="3354" actId="14100"/>
          <ac:spMkLst>
            <pc:docMk/>
            <pc:sldMk cId="2441761702" sldId="257"/>
            <ac:spMk id="3" creationId="{C30BC647-28BC-4FBF-BB4F-C8B448DAB546}"/>
          </ac:spMkLst>
        </pc:spChg>
        <pc:spChg chg="add mod">
          <ac:chgData name="Mimoune Djouallah" userId="e1561a5b-d26e-4b74-9b55-eec10b81ac09" providerId="ADAL" clId="{3FB8FC55-903C-41C3-93E6-68D5AE5BCC31}" dt="2020-12-17T22:57:45.431" v="3303" actId="14100"/>
          <ac:spMkLst>
            <pc:docMk/>
            <pc:sldMk cId="2441761702" sldId="257"/>
            <ac:spMk id="4" creationId="{3136B65E-57FF-4185-9A77-CE305CBC98C4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8" creationId="{18873D23-2DCF-4B31-A009-95721C06E8E1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10" creationId="{C13EF075-D4EF-4929-ADBC-91B27DA19955}"/>
          </ac:spMkLst>
        </pc:spChg>
        <pc:spChg chg="add mod">
          <ac:chgData name="Mimoune Djouallah" userId="e1561a5b-d26e-4b74-9b55-eec10b81ac09" providerId="ADAL" clId="{3FB8FC55-903C-41C3-93E6-68D5AE5BCC31}" dt="2020-12-17T23:05:13.009" v="3349" actId="1036"/>
          <ac:spMkLst>
            <pc:docMk/>
            <pc:sldMk cId="2441761702" sldId="257"/>
            <ac:spMk id="16" creationId="{5F9A161E-1654-48A0-A459-2A9DCAF9462C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8" creationId="{889C5E17-24D0-4696-A3C5-A2261FB455FA}"/>
          </ac:spMkLst>
        </pc:spChg>
        <pc:spChg chg="add">
          <ac:chgData name="Mimoune Djouallah" userId="e1561a5b-d26e-4b74-9b55-eec10b81ac09" providerId="ADAL" clId="{3FB8FC55-903C-41C3-93E6-68D5AE5BCC31}" dt="2020-12-17T23:05:07.420" v="3310"/>
          <ac:spMkLst>
            <pc:docMk/>
            <pc:sldMk cId="2441761702" sldId="257"/>
            <ac:spMk id="18" creationId="{917D5405-98A9-4E1A-84D0-3F3CD7EB9243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9" creationId="{6929B58F-2358-44CC-ACE5-EF1BD3C6C824}"/>
          </ac:spMkLst>
        </pc:spChg>
        <pc:spChg chg="add">
          <ac:chgData name="Mimoune Djouallah" userId="e1561a5b-d26e-4b74-9b55-eec10b81ac09" providerId="ADAL" clId="{3FB8FC55-903C-41C3-93E6-68D5AE5BCC31}" dt="2020-12-17T23:05:07.420" v="3310"/>
          <ac:spMkLst>
            <pc:docMk/>
            <pc:sldMk cId="2441761702" sldId="257"/>
            <ac:spMk id="19" creationId="{D94AEB49-E64F-481A-82B0-D4691099A6C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5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7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9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31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33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22:57:29.388" v="3299" actId="26606"/>
          <ac:spMkLst>
            <pc:docMk/>
            <pc:sldMk cId="2441761702" sldId="257"/>
            <ac:spMk id="40" creationId="{4C608BEB-860E-4094-8511-78603564A75E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4" creationId="{4C5D6221-DA7B-4611-AA26-7D8E349FDE96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5" creationId="{E35A04CF-97D4-4FF7-B359-C546B1F62E54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6" creationId="{1DE7243B-5109-444B-8FAF-7437C66BC0E9}"/>
          </ac:spMkLst>
        </pc:spChg>
        <pc:grpChg chg="add del">
          <ac:chgData name="Mimoune Djouallah" userId="e1561a5b-d26e-4b74-9b55-eec10b81ac09" providerId="ADAL" clId="{3FB8FC55-903C-41C3-93E6-68D5AE5BCC31}" dt="2020-12-08T05:21:18.565" v="1164" actId="26606"/>
          <ac:grpSpMkLst>
            <pc:docMk/>
            <pc:sldMk cId="2441761702" sldId="257"/>
            <ac:grpSpMk id="12" creationId="{DAA26DFA-AAB2-4973-9C17-16D587C7B198}"/>
          </ac:grpSpMkLst>
        </pc:grpChg>
        <pc:grpChg chg="add mod">
          <ac:chgData name="Mimoune Djouallah" userId="e1561a5b-d26e-4b74-9b55-eec10b81ac09" providerId="ADAL" clId="{3FB8FC55-903C-41C3-93E6-68D5AE5BCC31}" dt="2020-12-17T23:05:25.101" v="3352" actId="1076"/>
          <ac:grpSpMkLst>
            <pc:docMk/>
            <pc:sldMk cId="2441761702" sldId="257"/>
            <ac:grpSpMk id="17" creationId="{D6EC0298-D2BB-45EC-8424-591E7BC379F2}"/>
          </ac:grpSpMkLst>
        </pc:grpChg>
        <pc:grpChg chg="add del">
          <ac:chgData name="Mimoune Djouallah" userId="e1561a5b-d26e-4b74-9b55-eec10b81ac09" providerId="ADAL" clId="{3FB8FC55-903C-41C3-93E6-68D5AE5BCC31}" dt="2020-12-17T05:49:24.600" v="2910" actId="26606"/>
          <ac:grpSpMkLst>
            <pc:docMk/>
            <pc:sldMk cId="2441761702" sldId="257"/>
            <ac:grpSpMk id="20" creationId="{09DA5303-A1AF-4830-806C-51FCD96188B7}"/>
          </ac:grpSpMkLst>
        </pc:grpChg>
        <pc:cxnChg chg="add del">
          <ac:chgData name="Mimoune Djouallah" userId="e1561a5b-d26e-4b74-9b55-eec10b81ac09" providerId="ADAL" clId="{3FB8FC55-903C-41C3-93E6-68D5AE5BCC31}" dt="2020-12-17T22:57:29.400" v="3300" actId="26606"/>
          <ac:cxnSpMkLst>
            <pc:docMk/>
            <pc:sldMk cId="2441761702" sldId="257"/>
            <ac:cxnSpMk id="35" creationId="{C49DA8F6-BCC1-4447-B54C-57856834B94B}"/>
          </ac:cxnSpMkLst>
        </pc:cxnChg>
        <pc:cxnChg chg="add del">
          <ac:chgData name="Mimoune Djouallah" userId="e1561a5b-d26e-4b74-9b55-eec10b81ac09" providerId="ADAL" clId="{3FB8FC55-903C-41C3-93E6-68D5AE5BCC31}" dt="2020-12-17T22:57:29.388" v="3299" actId="26606"/>
          <ac:cxnSpMkLst>
            <pc:docMk/>
            <pc:sldMk cId="2441761702" sldId="257"/>
            <ac:cxnSpMk id="42" creationId="{1F16A8D4-FE87-4604-88B2-394B5D1EB437}"/>
          </ac:cxnSpMkLst>
        </pc:cxnChg>
      </pc:sldChg>
      <pc:sldChg chg="addSp delSp modSp mod setBg delDesignElem">
        <pc:chgData name="Mimoune Djouallah" userId="e1561a5b-d26e-4b74-9b55-eec10b81ac09" providerId="ADAL" clId="{3FB8FC55-903C-41C3-93E6-68D5AE5BCC31}" dt="2020-12-17T23:03:41.330" v="3304" actId="26606"/>
        <pc:sldMkLst>
          <pc:docMk/>
          <pc:sldMk cId="2269202875" sldId="258"/>
        </pc:sldMkLst>
        <pc:spChg chg="mo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2" creationId="{10C277C8-C37C-4422-8E70-6207D639C959}"/>
          </ac:spMkLst>
        </pc:spChg>
        <pc:spChg chg="mo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" creationId="{21530B57-0BA2-45B2-AE60-FE38B0BA75B6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27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2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1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3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5" creationId="{E3020543-B24B-4EC4-8FFC-8DD88EEA91A8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2" creationId="{09588DA8-065E-4F6F-8EFD-43104AB2E0CF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4" creationId="{C4285719-470E-454C-AF62-8323075F1F5B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6" creationId="{CD9FE4EF-C4D8-49A0-B2FF-81D8DB7D8A24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8" creationId="{4300840D-0A0B-4512-BACA-B439D5B9C57C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0" creationId="{D2B78728-A580-49A7-84F9-6EF6F583ADE0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2" creationId="{38FAA1A1-D861-433F-88FA-1E9D6FD31D11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4" creationId="{8D71EDA1-87BF-4D5D-AB79-F346FD19278A}"/>
          </ac:spMkLst>
        </pc:s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8" creationId="{2A5C9C35-2375-49EB-B99C-17C87D42FE7C}"/>
          </ac:grpSpMkLst>
        </pc:grpChg>
        <pc:cxnChg chg="add del">
          <ac:chgData name="Mimoune Djouallah" userId="e1561a5b-d26e-4b74-9b55-eec10b81ac09" providerId="ADAL" clId="{3FB8FC55-903C-41C3-93E6-68D5AE5BCC31}" dt="2020-12-17T23:03:41.330" v="3304" actId="26606"/>
          <ac:cxnSpMkLst>
            <pc:docMk/>
            <pc:sldMk cId="2269202875" sldId="258"/>
            <ac:cxnSpMk id="37" creationId="{C49DA8F6-BCC1-4447-B54C-57856834B94B}"/>
          </ac:cxnSpMkLst>
        </pc:cxnChg>
      </pc:sldChg>
      <pc:sldChg chg="addSp delSp modSp add mod ord setBg setClrOvrMap delDesignElem">
        <pc:chgData name="Mimoune Djouallah" userId="e1561a5b-d26e-4b74-9b55-eec10b81ac09" providerId="ADAL" clId="{3FB8FC55-903C-41C3-93E6-68D5AE5BCC31}" dt="2020-12-17T12:34:39.053" v="3267"/>
        <pc:sldMkLst>
          <pc:docMk/>
          <pc:sldMk cId="532322333" sldId="259"/>
        </pc:sldMkLst>
        <pc:spChg chg="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2" creationId="{B17C26A2-D08A-4F6B-8BB4-F60EB9992BA0}"/>
          </ac:spMkLst>
        </pc:spChg>
        <pc:spChg chg="del 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3" creationId="{9DA9A3A8-3B7E-438E-82BF-3BEE890B7227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532322333" sldId="259"/>
            <ac:spMk id="28" creationId="{08E89D5E-1885-4160-AC77-CC471DD1D0DB}"/>
          </ac:spMkLst>
        </pc:s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8" creationId="{2A5C9C35-2375-49EB-B99C-17C87D42FE7C}"/>
          </ac:grpSpMkLst>
        </pc:grpChg>
        <pc:graphicFrameChg chg="add">
          <ac:chgData name="Mimoune Djouallah" userId="e1561a5b-d26e-4b74-9b55-eec10b81ac09" providerId="ADAL" clId="{3FB8FC55-903C-41C3-93E6-68D5AE5BCC31}" dt="2020-12-17T05:48:57.486" v="2908" actId="26606"/>
          <ac:graphicFrameMkLst>
            <pc:docMk/>
            <pc:sldMk cId="532322333" sldId="259"/>
            <ac:graphicFrameMk id="24" creationId="{9D5A93CC-8FB1-41D0-AFB3-EE5FA22F2A29}"/>
          </ac:graphicFrameMkLst>
        </pc:graphicFrameChg>
        <pc:cxnChg chg="add del">
          <ac:chgData name="Mimoune Djouallah" userId="e1561a5b-d26e-4b74-9b55-eec10b81ac09" providerId="ADAL" clId="{3FB8FC55-903C-41C3-93E6-68D5AE5BCC31}" dt="2020-12-17T12:34:39.053" v="3267"/>
          <ac:cxnSpMkLst>
            <pc:docMk/>
            <pc:sldMk cId="532322333" sldId="259"/>
            <ac:cxnSpMk id="30" creationId="{EC15C128-8E68-44BD-BF94-FBA9CA4B0309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23:04:10.538" v="3306" actId="26606"/>
        <pc:sldMkLst>
          <pc:docMk/>
          <pc:sldMk cId="228817553" sldId="260"/>
        </pc:sldMkLst>
        <pc:spChg chg="mod ord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2" creationId="{9068203E-CFC1-4563-B224-8DE8A632C8D7}"/>
          </ac:spMkLst>
        </pc:spChg>
        <pc:spChg chg="del">
          <ac:chgData name="Mimoune Djouallah" userId="e1561a5b-d26e-4b74-9b55-eec10b81ac09" providerId="ADAL" clId="{3FB8FC55-903C-41C3-93E6-68D5AE5BCC31}" dt="2020-12-08T05:20:51.289" v="1160"/>
          <ac:spMkLst>
            <pc:docMk/>
            <pc:sldMk cId="228817553" sldId="260"/>
            <ac:spMk id="3" creationId="{D6A58BFE-31A3-4A23-AE32-F9E81E0ACE2E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9" creationId="{16C5FA50-8D52-4617-AF91-5C7B1C8352F1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11" creationId="{E223798C-12AD-4B0C-A50C-D676347D67CF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16" creationId="{9203DE33-2CD4-4CA8-9AF3-37C3B65133B0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18" creationId="{0AF57B88-1D4C-41FA-A761-EC1DD10C35CB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20" creationId="{D2548F45-5164-4ABB-8212-7F293FDED8D4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22" creationId="{5E81CCFB-7BEF-4186-86FB-D09450B4D02D}"/>
          </ac:spMkLst>
        </pc:spChg>
        <pc:picChg chg="add mod">
          <ac:chgData name="Mimoune Djouallah" userId="e1561a5b-d26e-4b74-9b55-eec10b81ac09" providerId="ADAL" clId="{3FB8FC55-903C-41C3-93E6-68D5AE5BCC31}" dt="2020-12-17T23:04:10.538" v="3306" actId="26606"/>
          <ac:picMkLst>
            <pc:docMk/>
            <pc:sldMk cId="228817553" sldId="260"/>
            <ac:picMk id="4" creationId="{DA6D3D29-E573-45DD-8ED6-96120CCF8BC4}"/>
          </ac:picMkLst>
        </pc:picChg>
      </pc:sldChg>
      <pc:sldChg chg="addSp delSp modSp add mod setBg delDesignElem">
        <pc:chgData name="Mimoune Djouallah" userId="e1561a5b-d26e-4b74-9b55-eec10b81ac09" providerId="ADAL" clId="{3FB8FC55-903C-41C3-93E6-68D5AE5BCC31}" dt="2020-12-17T23:04:56.131" v="3309"/>
        <pc:sldMkLst>
          <pc:docMk/>
          <pc:sldMk cId="100166932" sldId="261"/>
        </pc:sldMkLst>
        <pc:spChg chg="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" creationId="{88C82FB0-BB84-4B67-BCCE-A381F25F750B}"/>
          </ac:spMkLst>
        </pc:spChg>
        <pc:spChg chg="del 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" creationId="{479DDBCA-D1D9-4DD4-B1FE-97F3A8E9BE75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8" creationId="{54A6836E-C603-43CB-9DA7-89D8E3FA3838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10" creationId="{296007DD-F9BF-4F0F-B8C6-C514B2841971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7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1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3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5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3" creationId="{6166C6D1-23AC-49C4-BA07-238E4E9F8CEB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5" creationId="{B775CD93-9DF2-48CB-9F57-1BCA9A46C7FA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7" creationId="{E186B68C-84BC-4A6E-99D1-EE87483C1349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9" creationId="{1C091803-41C2-48E0-9228-5148460C7479}"/>
          </ac:spMkLst>
        </pc:s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2" creationId="{8A0FAFCA-5C96-453B-83B7-A9AEF7F18960}"/>
          </ac:grpSpMkLst>
        </pc:gr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8" creationId="{CD0398DD-AD75-4E2B-A3C6-35073082A8B4}"/>
          </ac:grpSpMkLst>
        </pc:grpChg>
        <pc:graphicFrameChg chg="add mod">
          <ac:chgData name="Mimoune Djouallah" userId="e1561a5b-d26e-4b74-9b55-eec10b81ac09" providerId="ADAL" clId="{3FB8FC55-903C-41C3-93E6-68D5AE5BCC31}" dt="2020-12-17T23:04:56.131" v="3309"/>
          <ac:graphicFrameMkLst>
            <pc:docMk/>
            <pc:sldMk cId="100166932" sldId="261"/>
            <ac:graphicFrameMk id="39" creationId="{32C8183B-66F3-4ECE-A54A-AC7AB51B0654}"/>
          </ac:graphicFrameMkLst>
        </pc:graphicFrameChg>
        <pc:cxnChg chg="add del">
          <ac:chgData name="Mimoune Djouallah" userId="e1561a5b-d26e-4b74-9b55-eec10b81ac09" providerId="ADAL" clId="{3FB8FC55-903C-41C3-93E6-68D5AE5BCC31}" dt="2020-12-17T05:29:33.803" v="2906" actId="26606"/>
          <ac:cxnSpMkLst>
            <pc:docMk/>
            <pc:sldMk cId="100166932" sldId="261"/>
            <ac:cxnSpMk id="37" creationId="{C49DA8F6-BCC1-4447-B54C-57856834B9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8T04:24:07.601" v="3369" actId="20577"/>
        <pc:sldMkLst>
          <pc:docMk/>
          <pc:sldMk cId="2056459827" sldId="262"/>
        </pc:sldMkLst>
        <pc:spChg chg="mo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2" creationId="{1DC2ADE1-813F-41A2-A2AD-D7849CCCC339}"/>
          </ac:spMkLst>
        </pc:spChg>
        <pc:spChg chg="mod">
          <ac:chgData name="Mimoune Djouallah" userId="e1561a5b-d26e-4b74-9b55-eec10b81ac09" providerId="ADAL" clId="{3FB8FC55-903C-41C3-93E6-68D5AE5BCC31}" dt="2020-12-18T04:24:07.601" v="3369" actId="20577"/>
          <ac:spMkLst>
            <pc:docMk/>
            <pc:sldMk cId="2056459827" sldId="262"/>
            <ac:spMk id="3" creationId="{357E737E-2837-484A-AACA-52E9EB212BAA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08T05:45:20.164" v="2018" actId="26606"/>
          <ac:spMkLst>
            <pc:docMk/>
            <pc:sldMk cId="2056459827" sldId="262"/>
            <ac:spMk id="24" creationId="{4BC99CB9-DDAD-44A2-8A1C-E3AF4E72DF5C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29" creationId="{889C5E17-24D0-4696-A3C5-A2261FB455FA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30" creationId="{6929B58F-2358-44CC-ACE5-EF1BD3C6C824}"/>
          </ac:spMkLst>
        </pc:spChg>
        <pc:spChg chg="add del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36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38" creationId="{B091B163-7D61-4891-ABCF-5C13D9C418D0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0" creationId="{B34F5AD2-EDBD-4BBD-A55C-EAFFD0C7097A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2" creationId="{C3896A03-3945-419A-B66B-4EE266EDD152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4" creationId="{B8EAE243-3A9F-4A46-B0D9-04C723A8A1BD}"/>
          </ac:spMkLst>
        </pc:s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16" creationId="{06B7259D-F2AD-42FE-B984-6D1D74321C5D}"/>
          </ac:grpSpMkLst>
        </pc:gr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8" creationId="{2A5C9C35-2375-49EB-B99C-17C87D42FE7C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25" creationId="{05545017-2445-4AB3-95A6-48F17C802612}"/>
          </ac:grpSpMkLst>
        </pc:grpChg>
        <pc:grpChg chg="add del">
          <ac:chgData name="Mimoune Djouallah" userId="e1561a5b-d26e-4b74-9b55-eec10b81ac09" providerId="ADAL" clId="{3FB8FC55-903C-41C3-93E6-68D5AE5BCC31}" dt="2020-12-17T05:51:37.180" v="2920" actId="26606"/>
          <ac:grpSpMkLst>
            <pc:docMk/>
            <pc:sldMk cId="2056459827" sldId="262"/>
            <ac:grpSpMk id="31" creationId="{09DA5303-A1AF-4830-806C-51FCD96188B7}"/>
          </ac:grpSpMkLst>
        </pc:grpChg>
        <pc:grpChg chg="add del">
          <ac:chgData name="Mimoune Djouallah" userId="e1561a5b-d26e-4b74-9b55-eec10b81ac09" providerId="ADAL" clId="{3FB8FC55-903C-41C3-93E6-68D5AE5BCC31}" dt="2020-12-17T23:04:17.509" v="3307" actId="26606"/>
          <ac:grpSpMkLst>
            <pc:docMk/>
            <pc:sldMk cId="2056459827" sldId="262"/>
            <ac:grpSpMk id="40" creationId="{0474DF76-993E-44DE-AFB0-C416182ACECF}"/>
          </ac:grpSpMkLst>
        </pc:grpChg>
        <pc:cxnChg chg="add del">
          <ac:chgData name="Mimoune Djouallah" userId="e1561a5b-d26e-4b74-9b55-eec10b81ac09" providerId="ADAL" clId="{3FB8FC55-903C-41C3-93E6-68D5AE5BCC31}" dt="2020-12-17T23:04:17.509" v="3307" actId="26606"/>
          <ac:cxnSpMkLst>
            <pc:docMk/>
            <pc:sldMk cId="2056459827" sldId="262"/>
            <ac:cxnSpMk id="45" creationId="{C49DA8F6-BCC1-4447-B54C-57856834B9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23:04:25.988" v="3308" actId="26606"/>
        <pc:sldMkLst>
          <pc:docMk/>
          <pc:sldMk cId="1813499649" sldId="263"/>
        </pc:sldMkLst>
        <pc:spChg chg="mo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" creationId="{4DF58144-2575-4702-80A6-4EFEDEAA194C}"/>
          </ac:spMkLst>
        </pc:spChg>
        <pc:spChg chg="mo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3" creationId="{EF9E4A88-1E15-4DF7-BC02-DB6B32A6194F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10" creationId="{11195564-33B9-434B-9641-764F5905A56F}"/>
          </ac:spMkLst>
        </pc:spChg>
        <pc:spChg chg="add del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6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8" creationId="{B091B163-7D61-4891-ABCF-5C13D9C418D0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0" creationId="{B34F5AD2-EDBD-4BBD-A55C-EAFFD0C7097A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2" creationId="{C3896A03-3945-419A-B66B-4EE266EDD152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4" creationId="{B8EAE243-3A9F-4A46-B0D9-04C723A8A1BD}"/>
          </ac:spMkLst>
        </pc:s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8" creationId="{5A1259D8-0C3A-4069-A22F-537BBBB61A9C}"/>
          </ac:grpSpMkLst>
        </pc:grpChg>
        <pc:grpChg chg="add del">
          <ac:chgData name="Mimoune Djouallah" userId="e1561a5b-d26e-4b74-9b55-eec10b81ac09" providerId="ADAL" clId="{3FB8FC55-903C-41C3-93E6-68D5AE5BCC31}" dt="2020-12-17T23:04:25.988" v="3308" actId="26606"/>
          <ac:grpSpMkLst>
            <pc:docMk/>
            <pc:sldMk cId="1813499649" sldId="263"/>
            <ac:grpSpMk id="30" creationId="{0474DF76-993E-44DE-AFB0-C416182ACECF}"/>
          </ac:grpSpMkLst>
        </pc:grpChg>
        <pc:cxnChg chg="add del">
          <ac:chgData name="Mimoune Djouallah" userId="e1561a5b-d26e-4b74-9b55-eec10b81ac09" providerId="ADAL" clId="{3FB8FC55-903C-41C3-93E6-68D5AE5BCC31}" dt="2020-12-17T23:04:25.988" v="3308" actId="26606"/>
          <ac:cxnSpMkLst>
            <pc:docMk/>
            <pc:sldMk cId="1813499649" sldId="263"/>
            <ac:cxnSpMk id="35" creationId="{C49DA8F6-BCC1-4447-B54C-57856834B94B}"/>
          </ac:cxnSpMkLst>
        </pc:cxnChg>
      </pc:sldChg>
      <pc:sldChg chg="addSp modSp add del mod setBg">
        <pc:chgData name="Mimoune Djouallah" userId="e1561a5b-d26e-4b74-9b55-eec10b81ac09" providerId="ADAL" clId="{3FB8FC55-903C-41C3-93E6-68D5AE5BCC31}" dt="2020-12-17T03:24:53.015" v="2705" actId="2696"/>
        <pc:sldMkLst>
          <pc:docMk/>
          <pc:sldMk cId="20825036" sldId="264"/>
        </pc:sldMkLst>
        <pc:spChg chg="mo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2" creationId="{A03B655B-8A2D-4EFB-A5E2-F07577AADB8E}"/>
          </ac:spMkLst>
        </pc:spChg>
        <pc:spChg chg="mo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3" creationId="{487D5E9A-7532-4137-BAA6-161DF1B683FB}"/>
          </ac:spMkLst>
        </pc:spChg>
        <pc:spChg chg="ad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8" creationId="{889C5E17-24D0-4696-A3C5-A2261FB455FA}"/>
          </ac:spMkLst>
        </pc:spChg>
        <pc:spChg chg="ad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10" creationId="{6929B58F-2358-44CC-ACE5-EF1BD3C6C824}"/>
          </ac:spMkLst>
        </pc:spChg>
        <pc:grpChg chg="add">
          <ac:chgData name="Mimoune Djouallah" userId="e1561a5b-d26e-4b74-9b55-eec10b81ac09" providerId="ADAL" clId="{3FB8FC55-903C-41C3-93E6-68D5AE5BCC31}" dt="2020-12-08T10:50:14.993" v="2688" actId="26606"/>
          <ac:grpSpMkLst>
            <pc:docMk/>
            <pc:sldMk cId="20825036" sldId="264"/>
            <ac:grpSpMk id="12" creationId="{09DA5303-A1AF-4830-806C-51FCD96188B7}"/>
          </ac:grpSpMkLst>
        </pc:grpChg>
      </pc:sldChg>
      <pc:sldChg chg="addSp modSp add mod setBg">
        <pc:chgData name="Mimoune Djouallah" userId="e1561a5b-d26e-4b74-9b55-eec10b81ac09" providerId="ADAL" clId="{3FB8FC55-903C-41C3-93E6-68D5AE5BCC31}" dt="2020-12-18T04:43:21.095" v="3523" actId="6549"/>
        <pc:sldMkLst>
          <pc:docMk/>
          <pc:sldMk cId="258884631" sldId="264"/>
        </pc:sldMkLst>
        <pc:spChg chg="mod">
          <ac:chgData name="Mimoune Djouallah" userId="e1561a5b-d26e-4b74-9b55-eec10b81ac09" providerId="ADAL" clId="{3FB8FC55-903C-41C3-93E6-68D5AE5BCC31}" dt="2020-12-18T04:43:21.095" v="3523" actId="6549"/>
          <ac:spMkLst>
            <pc:docMk/>
            <pc:sldMk cId="258884631" sldId="264"/>
            <ac:spMk id="2" creationId="{89B8CE3F-9761-4218-961F-F3BE4762919A}"/>
          </ac:spMkLst>
        </pc:spChg>
        <pc:spChg chg="mo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3" creationId="{1D69BDA3-F1DD-491B-A1B3-1E8BE25C675D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8" creationId="{09588DA8-065E-4F6F-8EFD-43104AB2E0CF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0" creationId="{C4285719-470E-454C-AF62-8323075F1F5B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2" creationId="{CD9FE4EF-C4D8-49A0-B2FF-81D8DB7D8A24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4" creationId="{4300840D-0A0B-4512-BACA-B439D5B9C57C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6" creationId="{D2B78728-A580-49A7-84F9-6EF6F583ADE0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8" creationId="{38FAA1A1-D861-433F-88FA-1E9D6FD31D11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20" creationId="{8D71EDA1-87BF-4D5D-AB79-F346FD19278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0814D-57BD-4295-BC6C-48AFF1D650C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4DF567-F302-413F-A2B6-D2CA7510D76F}">
      <dgm:prSet/>
      <dgm:spPr/>
      <dgm:t>
        <a:bodyPr/>
        <a:lstStyle/>
        <a:p>
          <a:pPr>
            <a:defRPr cap="all"/>
          </a:pPr>
          <a:r>
            <a:rPr lang="en-US" dirty="0"/>
            <a:t>Why PowerBI is a great Option</a:t>
          </a:r>
        </a:p>
      </dgm:t>
    </dgm:pt>
    <dgm:pt modelId="{32DB3999-82CA-45FE-8B9D-F6E6D35D57C0}" type="parTrans" cxnId="{880C7340-5204-4779-A875-7E523E74CEFC}">
      <dgm:prSet/>
      <dgm:spPr/>
      <dgm:t>
        <a:bodyPr/>
        <a:lstStyle/>
        <a:p>
          <a:endParaRPr lang="en-US"/>
        </a:p>
      </dgm:t>
    </dgm:pt>
    <dgm:pt modelId="{D040547B-3635-4223-A182-762526E41BC6}" type="sibTrans" cxnId="{880C7340-5204-4779-A875-7E523E74CEFC}">
      <dgm:prSet/>
      <dgm:spPr/>
      <dgm:t>
        <a:bodyPr/>
        <a:lstStyle/>
        <a:p>
          <a:endParaRPr lang="en-US"/>
        </a:p>
      </dgm:t>
    </dgm:pt>
    <dgm:pt modelId="{D5DAE0A6-F464-43BF-9CFF-5F5E73D1FF42}">
      <dgm:prSet/>
      <dgm:spPr/>
      <dgm:t>
        <a:bodyPr/>
        <a:lstStyle/>
        <a:p>
          <a:pPr>
            <a:defRPr cap="all"/>
          </a:pPr>
          <a:r>
            <a:rPr lang="en-US"/>
            <a:t>Cost , Schedule and Quantity integration is a hard problem</a:t>
          </a:r>
        </a:p>
      </dgm:t>
    </dgm:pt>
    <dgm:pt modelId="{1D98EFF6-CC8D-4D7B-B22B-5352BDC260D4}" type="parTrans" cxnId="{98FE28EE-016B-494B-858D-FE4C48C56FC2}">
      <dgm:prSet/>
      <dgm:spPr/>
      <dgm:t>
        <a:bodyPr/>
        <a:lstStyle/>
        <a:p>
          <a:endParaRPr lang="en-US"/>
        </a:p>
      </dgm:t>
    </dgm:pt>
    <dgm:pt modelId="{2026DBF1-B481-4A2A-B228-44AF7423C729}" type="sibTrans" cxnId="{98FE28EE-016B-494B-858D-FE4C48C56FC2}">
      <dgm:prSet/>
      <dgm:spPr/>
      <dgm:t>
        <a:bodyPr/>
        <a:lstStyle/>
        <a:p>
          <a:endParaRPr lang="en-US"/>
        </a:p>
      </dgm:t>
    </dgm:pt>
    <dgm:pt modelId="{E1C4F7B4-F371-41E0-8304-845E637AC3B6}">
      <dgm:prSet/>
      <dgm:spPr/>
      <dgm:t>
        <a:bodyPr/>
        <a:lstStyle/>
        <a:p>
          <a:pPr>
            <a:defRPr cap="all"/>
          </a:pPr>
          <a:r>
            <a:rPr lang="en-US"/>
            <a:t>Star Schema</a:t>
          </a:r>
        </a:p>
      </dgm:t>
    </dgm:pt>
    <dgm:pt modelId="{C064270C-6752-46B3-8483-37363ADCB536}" type="parTrans" cxnId="{8B6B1C4A-F4DB-4E79-AD18-096CF18AC80A}">
      <dgm:prSet/>
      <dgm:spPr/>
      <dgm:t>
        <a:bodyPr/>
        <a:lstStyle/>
        <a:p>
          <a:endParaRPr lang="en-US"/>
        </a:p>
      </dgm:t>
    </dgm:pt>
    <dgm:pt modelId="{3C2F931A-AE99-412B-B9DD-1255DEF4B63B}" type="sibTrans" cxnId="{8B6B1C4A-F4DB-4E79-AD18-096CF18AC80A}">
      <dgm:prSet/>
      <dgm:spPr/>
      <dgm:t>
        <a:bodyPr/>
        <a:lstStyle/>
        <a:p>
          <a:endParaRPr lang="en-US"/>
        </a:p>
      </dgm:t>
    </dgm:pt>
    <dgm:pt modelId="{E8C01AE7-8609-4760-854D-34908A780E88}">
      <dgm:prSet/>
      <dgm:spPr/>
      <dgm:t>
        <a:bodyPr/>
        <a:lstStyle/>
        <a:p>
          <a:pPr>
            <a:defRPr cap="all"/>
          </a:pPr>
          <a:r>
            <a:rPr lang="en-US"/>
            <a:t>Demo</a:t>
          </a:r>
        </a:p>
      </dgm:t>
    </dgm:pt>
    <dgm:pt modelId="{AC09EA20-8A0B-4426-BBF4-F379860FF01E}" type="parTrans" cxnId="{616FE64C-1062-4D2E-BDE0-E9A7BEAA4086}">
      <dgm:prSet/>
      <dgm:spPr/>
      <dgm:t>
        <a:bodyPr/>
        <a:lstStyle/>
        <a:p>
          <a:endParaRPr lang="en-US"/>
        </a:p>
      </dgm:t>
    </dgm:pt>
    <dgm:pt modelId="{D4918ACE-B153-4C29-B0FA-7CCADB2CEF46}" type="sibTrans" cxnId="{616FE64C-1062-4D2E-BDE0-E9A7BEAA4086}">
      <dgm:prSet/>
      <dgm:spPr/>
      <dgm:t>
        <a:bodyPr/>
        <a:lstStyle/>
        <a:p>
          <a:endParaRPr lang="en-US"/>
        </a:p>
      </dgm:t>
    </dgm:pt>
    <dgm:pt modelId="{FDBA2689-6D6A-4328-BF9C-B56C832CDEE9}">
      <dgm:prSet/>
      <dgm:spPr/>
      <dgm:t>
        <a:bodyPr/>
        <a:lstStyle/>
        <a:p>
          <a:pPr>
            <a:defRPr cap="all"/>
          </a:pPr>
          <a:r>
            <a:rPr lang="en-US"/>
            <a:t>Time to Upgrade to the Service</a:t>
          </a:r>
        </a:p>
      </dgm:t>
    </dgm:pt>
    <dgm:pt modelId="{A2ABC9FF-7CE5-46A4-BC99-0616DCDBA6EF}" type="parTrans" cxnId="{E6DFE1FF-325A-4231-A821-D02DC5D0B98E}">
      <dgm:prSet/>
      <dgm:spPr/>
      <dgm:t>
        <a:bodyPr/>
        <a:lstStyle/>
        <a:p>
          <a:endParaRPr lang="en-US"/>
        </a:p>
      </dgm:t>
    </dgm:pt>
    <dgm:pt modelId="{DFD5485B-AE30-40FC-A3A8-5240B1B8BF36}" type="sibTrans" cxnId="{E6DFE1FF-325A-4231-A821-D02DC5D0B98E}">
      <dgm:prSet/>
      <dgm:spPr/>
      <dgm:t>
        <a:bodyPr/>
        <a:lstStyle/>
        <a:p>
          <a:endParaRPr lang="en-US"/>
        </a:p>
      </dgm:t>
    </dgm:pt>
    <dgm:pt modelId="{14B96A6C-2CFF-4086-8D43-B7C376F41A36}">
      <dgm:prSet/>
      <dgm:spPr/>
      <dgm:t>
        <a:bodyPr/>
        <a:lstStyle/>
        <a:p>
          <a:pPr>
            <a:defRPr cap="all"/>
          </a:pPr>
          <a:r>
            <a:rPr lang="en-US"/>
            <a:t>Further Reading</a:t>
          </a:r>
        </a:p>
      </dgm:t>
    </dgm:pt>
    <dgm:pt modelId="{19376C2D-2F9A-4507-9319-0F927F7A1D77}" type="parTrans" cxnId="{793A5FBD-113B-4DB2-BC96-6795F6896A70}">
      <dgm:prSet/>
      <dgm:spPr/>
      <dgm:t>
        <a:bodyPr/>
        <a:lstStyle/>
        <a:p>
          <a:endParaRPr lang="en-US"/>
        </a:p>
      </dgm:t>
    </dgm:pt>
    <dgm:pt modelId="{8019D8BA-5020-48B5-9AAC-F904BD98B3CF}" type="sibTrans" cxnId="{793A5FBD-113B-4DB2-BC96-6795F6896A70}">
      <dgm:prSet/>
      <dgm:spPr/>
      <dgm:t>
        <a:bodyPr/>
        <a:lstStyle/>
        <a:p>
          <a:endParaRPr lang="en-US"/>
        </a:p>
      </dgm:t>
    </dgm:pt>
    <dgm:pt modelId="{DD662F0A-6446-42C3-BF99-5C3DAB77C103}" type="pres">
      <dgm:prSet presAssocID="{9F80814D-57BD-4295-BC6C-48AFF1D650CB}" presName="root" presStyleCnt="0">
        <dgm:presLayoutVars>
          <dgm:dir/>
          <dgm:resizeHandles val="exact"/>
        </dgm:presLayoutVars>
      </dgm:prSet>
      <dgm:spPr/>
    </dgm:pt>
    <dgm:pt modelId="{FBA5BD9F-956B-46DA-AA43-75FF76A4DC25}" type="pres">
      <dgm:prSet presAssocID="{D94DF567-F302-413F-A2B6-D2CA7510D76F}" presName="compNode" presStyleCnt="0"/>
      <dgm:spPr/>
    </dgm:pt>
    <dgm:pt modelId="{4A3E5FEF-5C51-4934-9412-C23D485AED00}" type="pres">
      <dgm:prSet presAssocID="{D94DF567-F302-413F-A2B6-D2CA7510D76F}" presName="iconBgRect" presStyleLbl="bgShp" presStyleIdx="0" presStyleCnt="6" custLinFactX="100000" custLinFactNeighborX="106623" custLinFactNeighborY="-16692"/>
      <dgm:spPr>
        <a:prstGeom prst="round2DiagRect">
          <a:avLst>
            <a:gd name="adj1" fmla="val 29727"/>
            <a:gd name="adj2" fmla="val 0"/>
          </a:avLst>
        </a:prstGeom>
      </dgm:spPr>
    </dgm:pt>
    <dgm:pt modelId="{91AA0237-8277-46F6-98B8-57FEF7DB9498}" type="pres">
      <dgm:prSet presAssocID="{D94DF567-F302-413F-A2B6-D2CA7510D76F}" presName="iconRect" presStyleLbl="node1" presStyleIdx="0" presStyleCnt="6" custLinFactX="160114" custLinFactNeighborX="200000" custLinFactNeighborY="-290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671F1C-8463-4552-B857-D1431F8AFDF9}" type="pres">
      <dgm:prSet presAssocID="{D94DF567-F302-413F-A2B6-D2CA7510D76F}" presName="spaceRect" presStyleCnt="0"/>
      <dgm:spPr/>
    </dgm:pt>
    <dgm:pt modelId="{8B16EB58-EB3C-4CA5-A0CD-F582F7899B7F}" type="pres">
      <dgm:prSet presAssocID="{D94DF567-F302-413F-A2B6-D2CA7510D76F}" presName="textRect" presStyleLbl="revTx" presStyleIdx="0" presStyleCnt="6" custLinFactX="26040" custLinFactNeighborX="100000" custLinFactNeighborY="-25456">
        <dgm:presLayoutVars>
          <dgm:chMax val="1"/>
          <dgm:chPref val="1"/>
        </dgm:presLayoutVars>
      </dgm:prSet>
      <dgm:spPr/>
    </dgm:pt>
    <dgm:pt modelId="{FB9886F5-461C-4774-BC9B-3105D559CFDF}" type="pres">
      <dgm:prSet presAssocID="{D040547B-3635-4223-A182-762526E41BC6}" presName="sibTrans" presStyleCnt="0"/>
      <dgm:spPr/>
    </dgm:pt>
    <dgm:pt modelId="{AD8B9FCF-029A-4E54-92E6-B8655D448B2D}" type="pres">
      <dgm:prSet presAssocID="{D5DAE0A6-F464-43BF-9CFF-5F5E73D1FF42}" presName="compNode" presStyleCnt="0"/>
      <dgm:spPr/>
    </dgm:pt>
    <dgm:pt modelId="{E8C1E242-7FBC-43CD-AB67-D6689D068FC7}" type="pres">
      <dgm:prSet presAssocID="{D5DAE0A6-F464-43BF-9CFF-5F5E73D1FF42}" presName="iconBgRect" presStyleLbl="bgShp" presStyleIdx="1" presStyleCnt="6" custLinFactX="-83423" custLinFactNeighborX="-100000" custLinFactNeighborY="-15281"/>
      <dgm:spPr>
        <a:prstGeom prst="round2DiagRect">
          <a:avLst>
            <a:gd name="adj1" fmla="val 29727"/>
            <a:gd name="adj2" fmla="val 0"/>
          </a:avLst>
        </a:prstGeom>
      </dgm:spPr>
    </dgm:pt>
    <dgm:pt modelId="{4DB33297-C552-4D23-80E6-7974EC90617E}" type="pres">
      <dgm:prSet presAssocID="{D5DAE0A6-F464-43BF-9CFF-5F5E73D1FF42}" presName="iconRect" presStyleLbl="node1" presStyleIdx="1" presStyleCnt="6" custLinFactX="-119680" custLinFactNeighborX="-200000" custLinFactNeighborY="-266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B82A335C-67A4-4F16-B09D-B16C062F1216}" type="pres">
      <dgm:prSet presAssocID="{D5DAE0A6-F464-43BF-9CFF-5F5E73D1FF42}" presName="spaceRect" presStyleCnt="0"/>
      <dgm:spPr/>
    </dgm:pt>
    <dgm:pt modelId="{A7467674-994A-4A9A-90FB-2AF14EB02670}" type="pres">
      <dgm:prSet presAssocID="{D5DAE0A6-F464-43BF-9CFF-5F5E73D1FF42}" presName="textRect" presStyleLbl="revTx" presStyleIdx="1" presStyleCnt="6" custLinFactX="-11888" custLinFactNeighborX="-100000" custLinFactNeighborY="-23303">
        <dgm:presLayoutVars>
          <dgm:chMax val="1"/>
          <dgm:chPref val="1"/>
        </dgm:presLayoutVars>
      </dgm:prSet>
      <dgm:spPr/>
    </dgm:pt>
    <dgm:pt modelId="{C2D4AEA9-94CB-49EF-9237-FE91BEEEAA17}" type="pres">
      <dgm:prSet presAssocID="{2026DBF1-B481-4A2A-B228-44AF7423C729}" presName="sibTrans" presStyleCnt="0"/>
      <dgm:spPr/>
    </dgm:pt>
    <dgm:pt modelId="{B1C946C3-F24A-4D8E-A8DA-158B84AA9C48}" type="pres">
      <dgm:prSet presAssocID="{E1C4F7B4-F371-41E0-8304-845E637AC3B6}" presName="compNode" presStyleCnt="0"/>
      <dgm:spPr/>
    </dgm:pt>
    <dgm:pt modelId="{EAC8C0D2-2B10-4C1D-AE7C-0CB835B330B2}" type="pres">
      <dgm:prSet presAssocID="{E1C4F7B4-F371-41E0-8304-845E637AC3B6}" presName="iconBgRect" presStyleLbl="bgShp" presStyleIdx="2" presStyleCnt="6" custLinFactNeighborX="-1781" custLinFactNeighborY="-16508"/>
      <dgm:spPr>
        <a:prstGeom prst="round2DiagRect">
          <a:avLst>
            <a:gd name="adj1" fmla="val 29727"/>
            <a:gd name="adj2" fmla="val 0"/>
          </a:avLst>
        </a:prstGeom>
      </dgm:spPr>
    </dgm:pt>
    <dgm:pt modelId="{EDDF9857-FFE9-4D9D-B2E0-523D05BECA61}" type="pres">
      <dgm:prSet presAssocID="{E1C4F7B4-F371-41E0-8304-845E637AC3B6}" presName="iconRect" presStyleLbl="node1" presStyleIdx="2" presStyleCnt="6" custLinFactNeighborX="-3105" custLinFactNeighborY="-287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68CF3A7E-4C10-4861-B49A-0B8A28BFE4B1}" type="pres">
      <dgm:prSet presAssocID="{E1C4F7B4-F371-41E0-8304-845E637AC3B6}" presName="spaceRect" presStyleCnt="0"/>
      <dgm:spPr/>
    </dgm:pt>
    <dgm:pt modelId="{CFA0C7A6-78E2-4E25-AF62-1772D5B47E45}" type="pres">
      <dgm:prSet presAssocID="{E1C4F7B4-F371-41E0-8304-845E637AC3B6}" presName="textRect" presStyleLbl="revTx" presStyleIdx="2" presStyleCnt="6" custLinFactNeighborX="-1087" custLinFactNeighborY="-25173">
        <dgm:presLayoutVars>
          <dgm:chMax val="1"/>
          <dgm:chPref val="1"/>
        </dgm:presLayoutVars>
      </dgm:prSet>
      <dgm:spPr/>
    </dgm:pt>
    <dgm:pt modelId="{484740A8-7408-4DAB-A9E6-CE2F85424D08}" type="pres">
      <dgm:prSet presAssocID="{3C2F931A-AE99-412B-B9DD-1255DEF4B63B}" presName="sibTrans" presStyleCnt="0"/>
      <dgm:spPr/>
    </dgm:pt>
    <dgm:pt modelId="{B2784434-A4C7-4AE2-A02B-45EC73A29389}" type="pres">
      <dgm:prSet presAssocID="{E8C01AE7-8609-4760-854D-34908A780E88}" presName="compNode" presStyleCnt="0"/>
      <dgm:spPr/>
    </dgm:pt>
    <dgm:pt modelId="{2D5B58D4-2EC9-4659-BE74-CBE136D8D19A}" type="pres">
      <dgm:prSet presAssocID="{E8C01AE7-8609-4760-854D-34908A780E88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9713C9F-8F81-49D4-A1B5-0A620227D71F}" type="pres">
      <dgm:prSet presAssocID="{E8C01AE7-8609-4760-854D-34908A780E8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174A025-EB46-4340-808D-CE92E7ACABAD}" type="pres">
      <dgm:prSet presAssocID="{E8C01AE7-8609-4760-854D-34908A780E88}" presName="spaceRect" presStyleCnt="0"/>
      <dgm:spPr/>
    </dgm:pt>
    <dgm:pt modelId="{7A96772D-6924-403F-A3C8-562C95CA3C5B}" type="pres">
      <dgm:prSet presAssocID="{E8C01AE7-8609-4760-854D-34908A780E88}" presName="textRect" presStyleLbl="revTx" presStyleIdx="3" presStyleCnt="6">
        <dgm:presLayoutVars>
          <dgm:chMax val="1"/>
          <dgm:chPref val="1"/>
        </dgm:presLayoutVars>
      </dgm:prSet>
      <dgm:spPr/>
    </dgm:pt>
    <dgm:pt modelId="{6F5DF6C6-7429-4A1B-AD92-AE955C5AC133}" type="pres">
      <dgm:prSet presAssocID="{D4918ACE-B153-4C29-B0FA-7CCADB2CEF46}" presName="sibTrans" presStyleCnt="0"/>
      <dgm:spPr/>
    </dgm:pt>
    <dgm:pt modelId="{CACC5FE6-49B4-4AA7-BB81-E9C93A1E6EB7}" type="pres">
      <dgm:prSet presAssocID="{FDBA2689-6D6A-4328-BF9C-B56C832CDEE9}" presName="compNode" presStyleCnt="0"/>
      <dgm:spPr/>
    </dgm:pt>
    <dgm:pt modelId="{A57F4CD1-BC45-4CF4-A5C8-E29020CCAD51}" type="pres">
      <dgm:prSet presAssocID="{FDBA2689-6D6A-4328-BF9C-B56C832CDEE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7376329-FFE2-46C8-8391-75E0966FEE77}" type="pres">
      <dgm:prSet presAssocID="{FDBA2689-6D6A-4328-BF9C-B56C832CDE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1BA56004-DBB6-4D18-95B2-F68A25254937}" type="pres">
      <dgm:prSet presAssocID="{FDBA2689-6D6A-4328-BF9C-B56C832CDEE9}" presName="spaceRect" presStyleCnt="0"/>
      <dgm:spPr/>
    </dgm:pt>
    <dgm:pt modelId="{DA822CC3-935E-4F0B-9EDC-7FC933DF036F}" type="pres">
      <dgm:prSet presAssocID="{FDBA2689-6D6A-4328-BF9C-B56C832CDEE9}" presName="textRect" presStyleLbl="revTx" presStyleIdx="4" presStyleCnt="6">
        <dgm:presLayoutVars>
          <dgm:chMax val="1"/>
          <dgm:chPref val="1"/>
        </dgm:presLayoutVars>
      </dgm:prSet>
      <dgm:spPr/>
    </dgm:pt>
    <dgm:pt modelId="{57CF60D4-1C6F-4EEB-9DBF-B0EE39008961}" type="pres">
      <dgm:prSet presAssocID="{DFD5485B-AE30-40FC-A3A8-5240B1B8BF36}" presName="sibTrans" presStyleCnt="0"/>
      <dgm:spPr/>
    </dgm:pt>
    <dgm:pt modelId="{F81944A4-F454-4EF7-B1D0-95EB58A1955C}" type="pres">
      <dgm:prSet presAssocID="{14B96A6C-2CFF-4086-8D43-B7C376F41A36}" presName="compNode" presStyleCnt="0"/>
      <dgm:spPr/>
    </dgm:pt>
    <dgm:pt modelId="{7F3623E6-536B-4AB5-BBDD-5646E71C6664}" type="pres">
      <dgm:prSet presAssocID="{14B96A6C-2CFF-4086-8D43-B7C376F41A3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829B564-2DD4-42B2-9285-DDBFCE862E6A}" type="pres">
      <dgm:prSet presAssocID="{14B96A6C-2CFF-4086-8D43-B7C376F41A3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99D48D3-26AC-4F55-AD51-A8F92BE18365}" type="pres">
      <dgm:prSet presAssocID="{14B96A6C-2CFF-4086-8D43-B7C376F41A36}" presName="spaceRect" presStyleCnt="0"/>
      <dgm:spPr/>
    </dgm:pt>
    <dgm:pt modelId="{1377B828-BD7F-44EF-8A63-745C6186D881}" type="pres">
      <dgm:prSet presAssocID="{14B96A6C-2CFF-4086-8D43-B7C376F41A3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E83F508-9674-4264-A392-761D17AF0061}" type="presOf" srcId="{D5DAE0A6-F464-43BF-9CFF-5F5E73D1FF42}" destId="{A7467674-994A-4A9A-90FB-2AF14EB02670}" srcOrd="0" destOrd="0" presId="urn:microsoft.com/office/officeart/2018/5/layout/IconLeafLabelList"/>
    <dgm:cxn modelId="{C14E391D-B325-42F0-A34D-EFA135146F56}" type="presOf" srcId="{E1C4F7B4-F371-41E0-8304-845E637AC3B6}" destId="{CFA0C7A6-78E2-4E25-AF62-1772D5B47E45}" srcOrd="0" destOrd="0" presId="urn:microsoft.com/office/officeart/2018/5/layout/IconLeafLabelList"/>
    <dgm:cxn modelId="{6831911F-12CC-4F5F-9C1C-2A0B4364DCAF}" type="presOf" srcId="{FDBA2689-6D6A-4328-BF9C-B56C832CDEE9}" destId="{DA822CC3-935E-4F0B-9EDC-7FC933DF036F}" srcOrd="0" destOrd="0" presId="urn:microsoft.com/office/officeart/2018/5/layout/IconLeafLabelList"/>
    <dgm:cxn modelId="{D71AA31F-A512-4F5D-A550-A2E3ED6EB8BD}" type="presOf" srcId="{14B96A6C-2CFF-4086-8D43-B7C376F41A36}" destId="{1377B828-BD7F-44EF-8A63-745C6186D881}" srcOrd="0" destOrd="0" presId="urn:microsoft.com/office/officeart/2018/5/layout/IconLeafLabelList"/>
    <dgm:cxn modelId="{BC473833-215C-4CF5-8D65-AE6D4BC5E4C0}" type="presOf" srcId="{D94DF567-F302-413F-A2B6-D2CA7510D76F}" destId="{8B16EB58-EB3C-4CA5-A0CD-F582F7899B7F}" srcOrd="0" destOrd="0" presId="urn:microsoft.com/office/officeart/2018/5/layout/IconLeafLabelList"/>
    <dgm:cxn modelId="{880C7340-5204-4779-A875-7E523E74CEFC}" srcId="{9F80814D-57BD-4295-BC6C-48AFF1D650CB}" destId="{D94DF567-F302-413F-A2B6-D2CA7510D76F}" srcOrd="0" destOrd="0" parTransId="{32DB3999-82CA-45FE-8B9D-F6E6D35D57C0}" sibTransId="{D040547B-3635-4223-A182-762526E41BC6}"/>
    <dgm:cxn modelId="{D9392367-2309-4EE1-B5CA-2A0E46510E88}" type="presOf" srcId="{E8C01AE7-8609-4760-854D-34908A780E88}" destId="{7A96772D-6924-403F-A3C8-562C95CA3C5B}" srcOrd="0" destOrd="0" presId="urn:microsoft.com/office/officeart/2018/5/layout/IconLeafLabelList"/>
    <dgm:cxn modelId="{8B6B1C4A-F4DB-4E79-AD18-096CF18AC80A}" srcId="{9F80814D-57BD-4295-BC6C-48AFF1D650CB}" destId="{E1C4F7B4-F371-41E0-8304-845E637AC3B6}" srcOrd="2" destOrd="0" parTransId="{C064270C-6752-46B3-8483-37363ADCB536}" sibTransId="{3C2F931A-AE99-412B-B9DD-1255DEF4B63B}"/>
    <dgm:cxn modelId="{616FE64C-1062-4D2E-BDE0-E9A7BEAA4086}" srcId="{9F80814D-57BD-4295-BC6C-48AFF1D650CB}" destId="{E8C01AE7-8609-4760-854D-34908A780E88}" srcOrd="3" destOrd="0" parTransId="{AC09EA20-8A0B-4426-BBF4-F379860FF01E}" sibTransId="{D4918ACE-B153-4C29-B0FA-7CCADB2CEF46}"/>
    <dgm:cxn modelId="{793A5FBD-113B-4DB2-BC96-6795F6896A70}" srcId="{9F80814D-57BD-4295-BC6C-48AFF1D650CB}" destId="{14B96A6C-2CFF-4086-8D43-B7C376F41A36}" srcOrd="5" destOrd="0" parTransId="{19376C2D-2F9A-4507-9319-0F927F7A1D77}" sibTransId="{8019D8BA-5020-48B5-9AAC-F904BD98B3CF}"/>
    <dgm:cxn modelId="{953F20D6-290F-4295-8F61-EF6EC5F7F652}" type="presOf" srcId="{9F80814D-57BD-4295-BC6C-48AFF1D650CB}" destId="{DD662F0A-6446-42C3-BF99-5C3DAB77C103}" srcOrd="0" destOrd="0" presId="urn:microsoft.com/office/officeart/2018/5/layout/IconLeafLabelList"/>
    <dgm:cxn modelId="{98FE28EE-016B-494B-858D-FE4C48C56FC2}" srcId="{9F80814D-57BD-4295-BC6C-48AFF1D650CB}" destId="{D5DAE0A6-F464-43BF-9CFF-5F5E73D1FF42}" srcOrd="1" destOrd="0" parTransId="{1D98EFF6-CC8D-4D7B-B22B-5352BDC260D4}" sibTransId="{2026DBF1-B481-4A2A-B228-44AF7423C729}"/>
    <dgm:cxn modelId="{E6DFE1FF-325A-4231-A821-D02DC5D0B98E}" srcId="{9F80814D-57BD-4295-BC6C-48AFF1D650CB}" destId="{FDBA2689-6D6A-4328-BF9C-B56C832CDEE9}" srcOrd="4" destOrd="0" parTransId="{A2ABC9FF-7CE5-46A4-BC99-0616DCDBA6EF}" sibTransId="{DFD5485B-AE30-40FC-A3A8-5240B1B8BF36}"/>
    <dgm:cxn modelId="{68A0FC69-F231-4653-BFC8-103DBB41B54F}" type="presParOf" srcId="{DD662F0A-6446-42C3-BF99-5C3DAB77C103}" destId="{FBA5BD9F-956B-46DA-AA43-75FF76A4DC25}" srcOrd="0" destOrd="0" presId="urn:microsoft.com/office/officeart/2018/5/layout/IconLeafLabelList"/>
    <dgm:cxn modelId="{4C0DB454-372B-4EE5-A535-8021D5E0A747}" type="presParOf" srcId="{FBA5BD9F-956B-46DA-AA43-75FF76A4DC25}" destId="{4A3E5FEF-5C51-4934-9412-C23D485AED00}" srcOrd="0" destOrd="0" presId="urn:microsoft.com/office/officeart/2018/5/layout/IconLeafLabelList"/>
    <dgm:cxn modelId="{078AE721-B744-480A-8177-FC36255A3E5C}" type="presParOf" srcId="{FBA5BD9F-956B-46DA-AA43-75FF76A4DC25}" destId="{91AA0237-8277-46F6-98B8-57FEF7DB9498}" srcOrd="1" destOrd="0" presId="urn:microsoft.com/office/officeart/2018/5/layout/IconLeafLabelList"/>
    <dgm:cxn modelId="{7F2E886F-BA73-4553-9865-E5AC387E1194}" type="presParOf" srcId="{FBA5BD9F-956B-46DA-AA43-75FF76A4DC25}" destId="{64671F1C-8463-4552-B857-D1431F8AFDF9}" srcOrd="2" destOrd="0" presId="urn:microsoft.com/office/officeart/2018/5/layout/IconLeafLabelList"/>
    <dgm:cxn modelId="{29A863F8-CA59-41EF-B763-7711CEB6733E}" type="presParOf" srcId="{FBA5BD9F-956B-46DA-AA43-75FF76A4DC25}" destId="{8B16EB58-EB3C-4CA5-A0CD-F582F7899B7F}" srcOrd="3" destOrd="0" presId="urn:microsoft.com/office/officeart/2018/5/layout/IconLeafLabelList"/>
    <dgm:cxn modelId="{53BD93CF-3BB8-4ECD-8EE8-D3149D9DACA9}" type="presParOf" srcId="{DD662F0A-6446-42C3-BF99-5C3DAB77C103}" destId="{FB9886F5-461C-4774-BC9B-3105D559CFDF}" srcOrd="1" destOrd="0" presId="urn:microsoft.com/office/officeart/2018/5/layout/IconLeafLabelList"/>
    <dgm:cxn modelId="{63B8E34E-57C5-423C-B0E4-375B1768A653}" type="presParOf" srcId="{DD662F0A-6446-42C3-BF99-5C3DAB77C103}" destId="{AD8B9FCF-029A-4E54-92E6-B8655D448B2D}" srcOrd="2" destOrd="0" presId="urn:microsoft.com/office/officeart/2018/5/layout/IconLeafLabelList"/>
    <dgm:cxn modelId="{D4BD97EF-D0C8-4515-9603-A98ED01C015D}" type="presParOf" srcId="{AD8B9FCF-029A-4E54-92E6-B8655D448B2D}" destId="{E8C1E242-7FBC-43CD-AB67-D6689D068FC7}" srcOrd="0" destOrd="0" presId="urn:microsoft.com/office/officeart/2018/5/layout/IconLeafLabelList"/>
    <dgm:cxn modelId="{F69A86E0-3198-487C-BF61-96F69FDAC499}" type="presParOf" srcId="{AD8B9FCF-029A-4E54-92E6-B8655D448B2D}" destId="{4DB33297-C552-4D23-80E6-7974EC90617E}" srcOrd="1" destOrd="0" presId="urn:microsoft.com/office/officeart/2018/5/layout/IconLeafLabelList"/>
    <dgm:cxn modelId="{ED66F8F0-C60D-4F23-B0B9-9FA027E7A8D7}" type="presParOf" srcId="{AD8B9FCF-029A-4E54-92E6-B8655D448B2D}" destId="{B82A335C-67A4-4F16-B09D-B16C062F1216}" srcOrd="2" destOrd="0" presId="urn:microsoft.com/office/officeart/2018/5/layout/IconLeafLabelList"/>
    <dgm:cxn modelId="{012451CE-31A6-453B-A07A-BC14C39803AB}" type="presParOf" srcId="{AD8B9FCF-029A-4E54-92E6-B8655D448B2D}" destId="{A7467674-994A-4A9A-90FB-2AF14EB02670}" srcOrd="3" destOrd="0" presId="urn:microsoft.com/office/officeart/2018/5/layout/IconLeafLabelList"/>
    <dgm:cxn modelId="{91CD560F-2361-4232-8402-5DBFD93372A7}" type="presParOf" srcId="{DD662F0A-6446-42C3-BF99-5C3DAB77C103}" destId="{C2D4AEA9-94CB-49EF-9237-FE91BEEEAA17}" srcOrd="3" destOrd="0" presId="urn:microsoft.com/office/officeart/2018/5/layout/IconLeafLabelList"/>
    <dgm:cxn modelId="{F522E5A8-407C-471B-AF38-DE245B135AE3}" type="presParOf" srcId="{DD662F0A-6446-42C3-BF99-5C3DAB77C103}" destId="{B1C946C3-F24A-4D8E-A8DA-158B84AA9C48}" srcOrd="4" destOrd="0" presId="urn:microsoft.com/office/officeart/2018/5/layout/IconLeafLabelList"/>
    <dgm:cxn modelId="{8EBB5962-BEB6-4F73-8667-55398A72086A}" type="presParOf" srcId="{B1C946C3-F24A-4D8E-A8DA-158B84AA9C48}" destId="{EAC8C0D2-2B10-4C1D-AE7C-0CB835B330B2}" srcOrd="0" destOrd="0" presId="urn:microsoft.com/office/officeart/2018/5/layout/IconLeafLabelList"/>
    <dgm:cxn modelId="{39EFDAF0-59D7-407A-8074-D685A735208C}" type="presParOf" srcId="{B1C946C3-F24A-4D8E-A8DA-158B84AA9C48}" destId="{EDDF9857-FFE9-4D9D-B2E0-523D05BECA61}" srcOrd="1" destOrd="0" presId="urn:microsoft.com/office/officeart/2018/5/layout/IconLeafLabelList"/>
    <dgm:cxn modelId="{87E18DB6-3AFD-4E50-83B2-AA271A7677D0}" type="presParOf" srcId="{B1C946C3-F24A-4D8E-A8DA-158B84AA9C48}" destId="{68CF3A7E-4C10-4861-B49A-0B8A28BFE4B1}" srcOrd="2" destOrd="0" presId="urn:microsoft.com/office/officeart/2018/5/layout/IconLeafLabelList"/>
    <dgm:cxn modelId="{E4A9E687-6BAB-48D3-AED4-F494C0E18836}" type="presParOf" srcId="{B1C946C3-F24A-4D8E-A8DA-158B84AA9C48}" destId="{CFA0C7A6-78E2-4E25-AF62-1772D5B47E45}" srcOrd="3" destOrd="0" presId="urn:microsoft.com/office/officeart/2018/5/layout/IconLeafLabelList"/>
    <dgm:cxn modelId="{43887C00-B4C3-42EB-98BD-7008FFCBE5A4}" type="presParOf" srcId="{DD662F0A-6446-42C3-BF99-5C3DAB77C103}" destId="{484740A8-7408-4DAB-A9E6-CE2F85424D08}" srcOrd="5" destOrd="0" presId="urn:microsoft.com/office/officeart/2018/5/layout/IconLeafLabelList"/>
    <dgm:cxn modelId="{FBCEFDA9-888E-41E5-B505-81044827922E}" type="presParOf" srcId="{DD662F0A-6446-42C3-BF99-5C3DAB77C103}" destId="{B2784434-A4C7-4AE2-A02B-45EC73A29389}" srcOrd="6" destOrd="0" presId="urn:microsoft.com/office/officeart/2018/5/layout/IconLeafLabelList"/>
    <dgm:cxn modelId="{1469E58F-C1CE-4C22-B9AD-57A59D249FA0}" type="presParOf" srcId="{B2784434-A4C7-4AE2-A02B-45EC73A29389}" destId="{2D5B58D4-2EC9-4659-BE74-CBE136D8D19A}" srcOrd="0" destOrd="0" presId="urn:microsoft.com/office/officeart/2018/5/layout/IconLeafLabelList"/>
    <dgm:cxn modelId="{B468BA63-A215-4AE5-B257-F3A2487669BF}" type="presParOf" srcId="{B2784434-A4C7-4AE2-A02B-45EC73A29389}" destId="{C9713C9F-8F81-49D4-A1B5-0A620227D71F}" srcOrd="1" destOrd="0" presId="urn:microsoft.com/office/officeart/2018/5/layout/IconLeafLabelList"/>
    <dgm:cxn modelId="{BC4B9551-F092-4DA5-A9B6-0BDBB77E4D82}" type="presParOf" srcId="{B2784434-A4C7-4AE2-A02B-45EC73A29389}" destId="{3174A025-EB46-4340-808D-CE92E7ACABAD}" srcOrd="2" destOrd="0" presId="urn:microsoft.com/office/officeart/2018/5/layout/IconLeafLabelList"/>
    <dgm:cxn modelId="{E20E0A78-BBDC-4081-8B69-441452619CCF}" type="presParOf" srcId="{B2784434-A4C7-4AE2-A02B-45EC73A29389}" destId="{7A96772D-6924-403F-A3C8-562C95CA3C5B}" srcOrd="3" destOrd="0" presId="urn:microsoft.com/office/officeart/2018/5/layout/IconLeafLabelList"/>
    <dgm:cxn modelId="{5E28016F-F1F8-4F85-A9BA-54C55FFF139D}" type="presParOf" srcId="{DD662F0A-6446-42C3-BF99-5C3DAB77C103}" destId="{6F5DF6C6-7429-4A1B-AD92-AE955C5AC133}" srcOrd="7" destOrd="0" presId="urn:microsoft.com/office/officeart/2018/5/layout/IconLeafLabelList"/>
    <dgm:cxn modelId="{4B25C963-179C-4EDB-BCE5-0B93B74D593C}" type="presParOf" srcId="{DD662F0A-6446-42C3-BF99-5C3DAB77C103}" destId="{CACC5FE6-49B4-4AA7-BB81-E9C93A1E6EB7}" srcOrd="8" destOrd="0" presId="urn:microsoft.com/office/officeart/2018/5/layout/IconLeafLabelList"/>
    <dgm:cxn modelId="{696038DB-4054-448F-9D56-7061E0F38695}" type="presParOf" srcId="{CACC5FE6-49B4-4AA7-BB81-E9C93A1E6EB7}" destId="{A57F4CD1-BC45-4CF4-A5C8-E29020CCAD51}" srcOrd="0" destOrd="0" presId="urn:microsoft.com/office/officeart/2018/5/layout/IconLeafLabelList"/>
    <dgm:cxn modelId="{98150BD8-DDF3-4209-8F22-0526A0DF7BC6}" type="presParOf" srcId="{CACC5FE6-49B4-4AA7-BB81-E9C93A1E6EB7}" destId="{37376329-FFE2-46C8-8391-75E0966FEE77}" srcOrd="1" destOrd="0" presId="urn:microsoft.com/office/officeart/2018/5/layout/IconLeafLabelList"/>
    <dgm:cxn modelId="{E5D07DE4-89A6-4133-87BD-D1B7229DA18A}" type="presParOf" srcId="{CACC5FE6-49B4-4AA7-BB81-E9C93A1E6EB7}" destId="{1BA56004-DBB6-4D18-95B2-F68A25254937}" srcOrd="2" destOrd="0" presId="urn:microsoft.com/office/officeart/2018/5/layout/IconLeafLabelList"/>
    <dgm:cxn modelId="{42CCFC32-B471-4696-B07E-0824E133E16C}" type="presParOf" srcId="{CACC5FE6-49B4-4AA7-BB81-E9C93A1E6EB7}" destId="{DA822CC3-935E-4F0B-9EDC-7FC933DF036F}" srcOrd="3" destOrd="0" presId="urn:microsoft.com/office/officeart/2018/5/layout/IconLeafLabelList"/>
    <dgm:cxn modelId="{8B7DE87D-8752-4255-8FAB-7AC34605B7AF}" type="presParOf" srcId="{DD662F0A-6446-42C3-BF99-5C3DAB77C103}" destId="{57CF60D4-1C6F-4EEB-9DBF-B0EE39008961}" srcOrd="9" destOrd="0" presId="urn:microsoft.com/office/officeart/2018/5/layout/IconLeafLabelList"/>
    <dgm:cxn modelId="{8883E11E-B075-450A-BF8C-A1DAFDDC831F}" type="presParOf" srcId="{DD662F0A-6446-42C3-BF99-5C3DAB77C103}" destId="{F81944A4-F454-4EF7-B1D0-95EB58A1955C}" srcOrd="10" destOrd="0" presId="urn:microsoft.com/office/officeart/2018/5/layout/IconLeafLabelList"/>
    <dgm:cxn modelId="{7CC0D53E-2ADA-46DD-82E7-FC55BD0ECEDD}" type="presParOf" srcId="{F81944A4-F454-4EF7-B1D0-95EB58A1955C}" destId="{7F3623E6-536B-4AB5-BBDD-5646E71C6664}" srcOrd="0" destOrd="0" presId="urn:microsoft.com/office/officeart/2018/5/layout/IconLeafLabelList"/>
    <dgm:cxn modelId="{12D109F3-DF73-458D-AFE8-EB00EFDE662C}" type="presParOf" srcId="{F81944A4-F454-4EF7-B1D0-95EB58A1955C}" destId="{0829B564-2DD4-42B2-9285-DDBFCE862E6A}" srcOrd="1" destOrd="0" presId="urn:microsoft.com/office/officeart/2018/5/layout/IconLeafLabelList"/>
    <dgm:cxn modelId="{7FABD62A-A227-4D0B-8496-29B4958D7E4C}" type="presParOf" srcId="{F81944A4-F454-4EF7-B1D0-95EB58A1955C}" destId="{299D48D3-26AC-4F55-AD51-A8F92BE18365}" srcOrd="2" destOrd="0" presId="urn:microsoft.com/office/officeart/2018/5/layout/IconLeafLabelList"/>
    <dgm:cxn modelId="{8FE7ECF4-C298-479E-B5D8-41AAB155FB3C}" type="presParOf" srcId="{F81944A4-F454-4EF7-B1D0-95EB58A1955C}" destId="{1377B828-BD7F-44EF-8A63-745C6186D8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60528-5347-4A35-8CAB-B1F0EF29D4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1F1B76-ECC5-4D8D-9048-EF97D7C43AAF}">
      <dgm:prSet/>
      <dgm:spPr/>
      <dgm:t>
        <a:bodyPr/>
        <a:lstStyle/>
        <a:p>
          <a:r>
            <a:rPr lang="en-AU"/>
            <a:t>It is not a technical problem but rather an organisational Problem</a:t>
          </a:r>
          <a:endParaRPr lang="en-US"/>
        </a:p>
      </dgm:t>
    </dgm:pt>
    <dgm:pt modelId="{63F21445-333D-4F0B-8ED3-1767C9CD0F01}" type="parTrans" cxnId="{F51CC158-31C8-40E4-9BA8-66FD2B877879}">
      <dgm:prSet/>
      <dgm:spPr/>
      <dgm:t>
        <a:bodyPr/>
        <a:lstStyle/>
        <a:p>
          <a:endParaRPr lang="en-US"/>
        </a:p>
      </dgm:t>
    </dgm:pt>
    <dgm:pt modelId="{619FA44D-44B1-4CBE-968F-268C498FBFD5}" type="sibTrans" cxnId="{F51CC158-31C8-40E4-9BA8-66FD2B877879}">
      <dgm:prSet/>
      <dgm:spPr/>
      <dgm:t>
        <a:bodyPr/>
        <a:lstStyle/>
        <a:p>
          <a:endParaRPr lang="en-US"/>
        </a:p>
      </dgm:t>
    </dgm:pt>
    <dgm:pt modelId="{C18BF208-7CA8-4E82-88D1-C2D7B58E1D0A}">
      <dgm:prSet/>
      <dgm:spPr/>
      <dgm:t>
        <a:bodyPr/>
        <a:lstStyle/>
        <a:p>
          <a:r>
            <a:rPr lang="en-AU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/>
        </a:p>
      </dgm:t>
    </dgm:pt>
    <dgm:pt modelId="{109234AB-826B-4F70-BB2F-6908AFA9BEAB}" type="parTrans" cxnId="{F4CE85ED-3B6B-4416-9287-067EF084A6A9}">
      <dgm:prSet/>
      <dgm:spPr/>
      <dgm:t>
        <a:bodyPr/>
        <a:lstStyle/>
        <a:p>
          <a:endParaRPr lang="en-US"/>
        </a:p>
      </dgm:t>
    </dgm:pt>
    <dgm:pt modelId="{966DCE58-25F4-44EA-9FE8-04D4D25C9628}" type="sibTrans" cxnId="{F4CE85ED-3B6B-4416-9287-067EF084A6A9}">
      <dgm:prSet/>
      <dgm:spPr/>
      <dgm:t>
        <a:bodyPr/>
        <a:lstStyle/>
        <a:p>
          <a:endParaRPr lang="en-US"/>
        </a:p>
      </dgm:t>
    </dgm:pt>
    <dgm:pt modelId="{28D39FD7-237A-457B-A7E8-7F44AA081158}">
      <dgm:prSet/>
      <dgm:spPr/>
      <dgm:t>
        <a:bodyPr/>
        <a:lstStyle/>
        <a:p>
          <a:r>
            <a:rPr lang="en-AU"/>
            <a:t>PowerBI Modelling is perfect for this scenario</a:t>
          </a:r>
          <a:endParaRPr lang="en-US"/>
        </a:p>
      </dgm:t>
    </dgm:pt>
    <dgm:pt modelId="{6D11CE12-D586-4A99-968A-26D5A52C2402}" type="parTrans" cxnId="{08E7B220-FFA7-4121-8D72-2480B4C8E786}">
      <dgm:prSet/>
      <dgm:spPr/>
      <dgm:t>
        <a:bodyPr/>
        <a:lstStyle/>
        <a:p>
          <a:endParaRPr lang="en-US"/>
        </a:p>
      </dgm:t>
    </dgm:pt>
    <dgm:pt modelId="{E73D879B-C291-44B8-89F5-BFDEBCD875C9}" type="sibTrans" cxnId="{08E7B220-FFA7-4121-8D72-2480B4C8E786}">
      <dgm:prSet/>
      <dgm:spPr/>
      <dgm:t>
        <a:bodyPr/>
        <a:lstStyle/>
        <a:p>
          <a:endParaRPr lang="en-US"/>
        </a:p>
      </dgm:t>
    </dgm:pt>
    <dgm:pt modelId="{0E03E65E-B410-45B8-87EC-3629703B108E}" type="pres">
      <dgm:prSet presAssocID="{12B60528-5347-4A35-8CAB-B1F0EF29D481}" presName="root" presStyleCnt="0">
        <dgm:presLayoutVars>
          <dgm:dir/>
          <dgm:resizeHandles val="exact"/>
        </dgm:presLayoutVars>
      </dgm:prSet>
      <dgm:spPr/>
    </dgm:pt>
    <dgm:pt modelId="{9A49F9C7-9811-4B3F-8263-D00743337D8F}" type="pres">
      <dgm:prSet presAssocID="{9C1F1B76-ECC5-4D8D-9048-EF97D7C43AAF}" presName="compNode" presStyleCnt="0"/>
      <dgm:spPr/>
    </dgm:pt>
    <dgm:pt modelId="{FC4AF6CB-D36E-4186-A67B-062DB05CD83D}" type="pres">
      <dgm:prSet presAssocID="{9C1F1B76-ECC5-4D8D-9048-EF97D7C43AAF}" presName="bgRect" presStyleLbl="bgShp" presStyleIdx="0" presStyleCnt="3"/>
      <dgm:spPr/>
    </dgm:pt>
    <dgm:pt modelId="{0627F33C-9126-4975-8912-E84B64BEA206}" type="pres">
      <dgm:prSet presAssocID="{9C1F1B76-ECC5-4D8D-9048-EF97D7C43A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21E4321-0E19-40C3-BC53-6C01FA93335C}" type="pres">
      <dgm:prSet presAssocID="{9C1F1B76-ECC5-4D8D-9048-EF97D7C43AAF}" presName="spaceRect" presStyleCnt="0"/>
      <dgm:spPr/>
    </dgm:pt>
    <dgm:pt modelId="{275248C8-59F4-4D51-8694-D1ED5AA55B04}" type="pres">
      <dgm:prSet presAssocID="{9C1F1B76-ECC5-4D8D-9048-EF97D7C43AAF}" presName="parTx" presStyleLbl="revTx" presStyleIdx="0" presStyleCnt="3">
        <dgm:presLayoutVars>
          <dgm:chMax val="0"/>
          <dgm:chPref val="0"/>
        </dgm:presLayoutVars>
      </dgm:prSet>
      <dgm:spPr/>
    </dgm:pt>
    <dgm:pt modelId="{3E0657AB-86EE-46B0-AC19-FEB33CCE0CF9}" type="pres">
      <dgm:prSet presAssocID="{619FA44D-44B1-4CBE-968F-268C498FBFD5}" presName="sibTrans" presStyleCnt="0"/>
      <dgm:spPr/>
    </dgm:pt>
    <dgm:pt modelId="{DCBD4C5F-74FD-4FA0-8FA0-0898B012DBB3}" type="pres">
      <dgm:prSet presAssocID="{C18BF208-7CA8-4E82-88D1-C2D7B58E1D0A}" presName="compNode" presStyleCnt="0"/>
      <dgm:spPr/>
    </dgm:pt>
    <dgm:pt modelId="{0B4BAD40-1AFA-40A7-854B-2A8710255EC0}" type="pres">
      <dgm:prSet presAssocID="{C18BF208-7CA8-4E82-88D1-C2D7B58E1D0A}" presName="bgRect" presStyleLbl="bgShp" presStyleIdx="1" presStyleCnt="3"/>
      <dgm:spPr/>
    </dgm:pt>
    <dgm:pt modelId="{11F41776-A7EE-47EB-89E0-166438A03288}" type="pres">
      <dgm:prSet presAssocID="{C18BF208-7CA8-4E82-88D1-C2D7B58E1D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B3EB0A8-A871-472B-AA5A-2AE5433888FE}" type="pres">
      <dgm:prSet presAssocID="{C18BF208-7CA8-4E82-88D1-C2D7B58E1D0A}" presName="spaceRect" presStyleCnt="0"/>
      <dgm:spPr/>
    </dgm:pt>
    <dgm:pt modelId="{C7352714-6F8D-4358-8310-DDEB8B77152D}" type="pres">
      <dgm:prSet presAssocID="{C18BF208-7CA8-4E82-88D1-C2D7B58E1D0A}" presName="parTx" presStyleLbl="revTx" presStyleIdx="1" presStyleCnt="3">
        <dgm:presLayoutVars>
          <dgm:chMax val="0"/>
          <dgm:chPref val="0"/>
        </dgm:presLayoutVars>
      </dgm:prSet>
      <dgm:spPr/>
    </dgm:pt>
    <dgm:pt modelId="{6BBD2B36-5E76-474A-B2EE-57DAFEA32C98}" type="pres">
      <dgm:prSet presAssocID="{966DCE58-25F4-44EA-9FE8-04D4D25C9628}" presName="sibTrans" presStyleCnt="0"/>
      <dgm:spPr/>
    </dgm:pt>
    <dgm:pt modelId="{0324056D-9260-4DE4-8B93-E0CE7AE55E84}" type="pres">
      <dgm:prSet presAssocID="{28D39FD7-237A-457B-A7E8-7F44AA081158}" presName="compNode" presStyleCnt="0"/>
      <dgm:spPr/>
    </dgm:pt>
    <dgm:pt modelId="{B811E839-7474-462B-9F3E-75000CDBC4C3}" type="pres">
      <dgm:prSet presAssocID="{28D39FD7-237A-457B-A7E8-7F44AA081158}" presName="bgRect" presStyleLbl="bgShp" presStyleIdx="2" presStyleCnt="3"/>
      <dgm:spPr/>
    </dgm:pt>
    <dgm:pt modelId="{8672209B-6BD4-4684-9E85-6B764F49F15D}" type="pres">
      <dgm:prSet presAssocID="{28D39FD7-237A-457B-A7E8-7F44AA0811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2FE17C-0DC9-4329-8CD6-7EDCBC610BAB}" type="pres">
      <dgm:prSet presAssocID="{28D39FD7-237A-457B-A7E8-7F44AA081158}" presName="spaceRect" presStyleCnt="0"/>
      <dgm:spPr/>
    </dgm:pt>
    <dgm:pt modelId="{7CA2BB1D-32B8-4EF7-B6D3-235486A805A1}" type="pres">
      <dgm:prSet presAssocID="{28D39FD7-237A-457B-A7E8-7F44AA0811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60EE19-98A0-49EB-B603-623FD9FBEB29}" type="presOf" srcId="{28D39FD7-237A-457B-A7E8-7F44AA081158}" destId="{7CA2BB1D-32B8-4EF7-B6D3-235486A805A1}" srcOrd="0" destOrd="0" presId="urn:microsoft.com/office/officeart/2018/2/layout/IconVerticalSolidList"/>
    <dgm:cxn modelId="{08E7B220-FFA7-4121-8D72-2480B4C8E786}" srcId="{12B60528-5347-4A35-8CAB-B1F0EF29D481}" destId="{28D39FD7-237A-457B-A7E8-7F44AA081158}" srcOrd="2" destOrd="0" parTransId="{6D11CE12-D586-4A99-968A-26D5A52C2402}" sibTransId="{E73D879B-C291-44B8-89F5-BFDEBCD875C9}"/>
    <dgm:cxn modelId="{AC1C0E42-C7B9-49E9-BC8C-51A243A295BB}" type="presOf" srcId="{9C1F1B76-ECC5-4D8D-9048-EF97D7C43AAF}" destId="{275248C8-59F4-4D51-8694-D1ED5AA55B04}" srcOrd="0" destOrd="0" presId="urn:microsoft.com/office/officeart/2018/2/layout/IconVerticalSolidList"/>
    <dgm:cxn modelId="{923A2072-79EE-4BD7-A8D8-953D996E30A4}" type="presOf" srcId="{12B60528-5347-4A35-8CAB-B1F0EF29D481}" destId="{0E03E65E-B410-45B8-87EC-3629703B108E}" srcOrd="0" destOrd="0" presId="urn:microsoft.com/office/officeart/2018/2/layout/IconVerticalSolidList"/>
    <dgm:cxn modelId="{F51CC158-31C8-40E4-9BA8-66FD2B877879}" srcId="{12B60528-5347-4A35-8CAB-B1F0EF29D481}" destId="{9C1F1B76-ECC5-4D8D-9048-EF97D7C43AAF}" srcOrd="0" destOrd="0" parTransId="{63F21445-333D-4F0B-8ED3-1767C9CD0F01}" sibTransId="{619FA44D-44B1-4CBE-968F-268C498FBFD5}"/>
    <dgm:cxn modelId="{1C0CD8E0-72E2-447B-9352-35E6BFF40817}" type="presOf" srcId="{C18BF208-7CA8-4E82-88D1-C2D7B58E1D0A}" destId="{C7352714-6F8D-4358-8310-DDEB8B77152D}" srcOrd="0" destOrd="0" presId="urn:microsoft.com/office/officeart/2018/2/layout/IconVerticalSolidList"/>
    <dgm:cxn modelId="{F4CE85ED-3B6B-4416-9287-067EF084A6A9}" srcId="{12B60528-5347-4A35-8CAB-B1F0EF29D481}" destId="{C18BF208-7CA8-4E82-88D1-C2D7B58E1D0A}" srcOrd="1" destOrd="0" parTransId="{109234AB-826B-4F70-BB2F-6908AFA9BEAB}" sibTransId="{966DCE58-25F4-44EA-9FE8-04D4D25C9628}"/>
    <dgm:cxn modelId="{5FB4E568-93DF-457D-83A7-AC2AC033B808}" type="presParOf" srcId="{0E03E65E-B410-45B8-87EC-3629703B108E}" destId="{9A49F9C7-9811-4B3F-8263-D00743337D8F}" srcOrd="0" destOrd="0" presId="urn:microsoft.com/office/officeart/2018/2/layout/IconVerticalSolidList"/>
    <dgm:cxn modelId="{40E9916D-803A-45DF-8251-1CF34443E545}" type="presParOf" srcId="{9A49F9C7-9811-4B3F-8263-D00743337D8F}" destId="{FC4AF6CB-D36E-4186-A67B-062DB05CD83D}" srcOrd="0" destOrd="0" presId="urn:microsoft.com/office/officeart/2018/2/layout/IconVerticalSolidList"/>
    <dgm:cxn modelId="{5463919D-E498-4AC3-9698-231D8A84B3AB}" type="presParOf" srcId="{9A49F9C7-9811-4B3F-8263-D00743337D8F}" destId="{0627F33C-9126-4975-8912-E84B64BEA206}" srcOrd="1" destOrd="0" presId="urn:microsoft.com/office/officeart/2018/2/layout/IconVerticalSolidList"/>
    <dgm:cxn modelId="{CE2DFC38-2C70-4DCB-BEE9-E36E33273E00}" type="presParOf" srcId="{9A49F9C7-9811-4B3F-8263-D00743337D8F}" destId="{B21E4321-0E19-40C3-BC53-6C01FA93335C}" srcOrd="2" destOrd="0" presId="urn:microsoft.com/office/officeart/2018/2/layout/IconVerticalSolidList"/>
    <dgm:cxn modelId="{60DA2218-C94E-4A94-BD87-AED2645B9003}" type="presParOf" srcId="{9A49F9C7-9811-4B3F-8263-D00743337D8F}" destId="{275248C8-59F4-4D51-8694-D1ED5AA55B04}" srcOrd="3" destOrd="0" presId="urn:microsoft.com/office/officeart/2018/2/layout/IconVerticalSolidList"/>
    <dgm:cxn modelId="{1373585E-BFEC-4F28-AB24-FB2AD0A0745E}" type="presParOf" srcId="{0E03E65E-B410-45B8-87EC-3629703B108E}" destId="{3E0657AB-86EE-46B0-AC19-FEB33CCE0CF9}" srcOrd="1" destOrd="0" presId="urn:microsoft.com/office/officeart/2018/2/layout/IconVerticalSolidList"/>
    <dgm:cxn modelId="{093FF6E0-946F-4F8F-A5E4-A339BB67497D}" type="presParOf" srcId="{0E03E65E-B410-45B8-87EC-3629703B108E}" destId="{DCBD4C5F-74FD-4FA0-8FA0-0898B012DBB3}" srcOrd="2" destOrd="0" presId="urn:microsoft.com/office/officeart/2018/2/layout/IconVerticalSolidList"/>
    <dgm:cxn modelId="{CE458237-EEFB-477A-95DF-B03EC7375774}" type="presParOf" srcId="{DCBD4C5F-74FD-4FA0-8FA0-0898B012DBB3}" destId="{0B4BAD40-1AFA-40A7-854B-2A8710255EC0}" srcOrd="0" destOrd="0" presId="urn:microsoft.com/office/officeart/2018/2/layout/IconVerticalSolidList"/>
    <dgm:cxn modelId="{470C1C1B-3125-4F04-BE13-CAE515FC2312}" type="presParOf" srcId="{DCBD4C5F-74FD-4FA0-8FA0-0898B012DBB3}" destId="{11F41776-A7EE-47EB-89E0-166438A03288}" srcOrd="1" destOrd="0" presId="urn:microsoft.com/office/officeart/2018/2/layout/IconVerticalSolidList"/>
    <dgm:cxn modelId="{17E1D4A9-0289-4CBF-8EAB-4410BE856E37}" type="presParOf" srcId="{DCBD4C5F-74FD-4FA0-8FA0-0898B012DBB3}" destId="{5B3EB0A8-A871-472B-AA5A-2AE5433888FE}" srcOrd="2" destOrd="0" presId="urn:microsoft.com/office/officeart/2018/2/layout/IconVerticalSolidList"/>
    <dgm:cxn modelId="{C34CE9C5-677A-44B8-A71B-09DD8FB25E32}" type="presParOf" srcId="{DCBD4C5F-74FD-4FA0-8FA0-0898B012DBB3}" destId="{C7352714-6F8D-4358-8310-DDEB8B77152D}" srcOrd="3" destOrd="0" presId="urn:microsoft.com/office/officeart/2018/2/layout/IconVerticalSolidList"/>
    <dgm:cxn modelId="{4682AD4E-69B5-4ADB-8381-72BED8CAF038}" type="presParOf" srcId="{0E03E65E-B410-45B8-87EC-3629703B108E}" destId="{6BBD2B36-5E76-474A-B2EE-57DAFEA32C98}" srcOrd="3" destOrd="0" presId="urn:microsoft.com/office/officeart/2018/2/layout/IconVerticalSolidList"/>
    <dgm:cxn modelId="{28AF5EC0-C60A-45F4-9B36-E3C28823A829}" type="presParOf" srcId="{0E03E65E-B410-45B8-87EC-3629703B108E}" destId="{0324056D-9260-4DE4-8B93-E0CE7AE55E84}" srcOrd="4" destOrd="0" presId="urn:microsoft.com/office/officeart/2018/2/layout/IconVerticalSolidList"/>
    <dgm:cxn modelId="{70C660D4-A8FC-43B6-A1E0-629F067EC7A8}" type="presParOf" srcId="{0324056D-9260-4DE4-8B93-E0CE7AE55E84}" destId="{B811E839-7474-462B-9F3E-75000CDBC4C3}" srcOrd="0" destOrd="0" presId="urn:microsoft.com/office/officeart/2018/2/layout/IconVerticalSolidList"/>
    <dgm:cxn modelId="{C789E97C-74C0-4F62-8C9A-26EE6D79BCB4}" type="presParOf" srcId="{0324056D-9260-4DE4-8B93-E0CE7AE55E84}" destId="{8672209B-6BD4-4684-9E85-6B764F49F15D}" srcOrd="1" destOrd="0" presId="urn:microsoft.com/office/officeart/2018/2/layout/IconVerticalSolidList"/>
    <dgm:cxn modelId="{ACEDAEBC-2043-4302-BF1F-4644C817A59E}" type="presParOf" srcId="{0324056D-9260-4DE4-8B93-E0CE7AE55E84}" destId="{F32FE17C-0DC9-4329-8CD6-7EDCBC610BAB}" srcOrd="2" destOrd="0" presId="urn:microsoft.com/office/officeart/2018/2/layout/IconVerticalSolidList"/>
    <dgm:cxn modelId="{3EEB4561-E996-4746-9742-1BEC2017B0AD}" type="presParOf" srcId="{0324056D-9260-4DE4-8B93-E0CE7AE55E84}" destId="{7CA2BB1D-32B8-4EF7-B6D3-235486A805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8C8127-8E8A-4937-8B09-B48BA6AFC6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93B7E7-9A84-4513-8F85-6566D5277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simple Data Model</a:t>
          </a:r>
        </a:p>
      </dgm:t>
    </dgm:pt>
    <dgm:pt modelId="{153A075A-1E28-4659-BA38-5E9BB00BD66F}" type="parTrans" cxnId="{C1B8668C-1B6D-4098-A565-383B28D2B4EC}">
      <dgm:prSet/>
      <dgm:spPr/>
      <dgm:t>
        <a:bodyPr/>
        <a:lstStyle/>
        <a:p>
          <a:endParaRPr lang="en-US"/>
        </a:p>
      </dgm:t>
    </dgm:pt>
    <dgm:pt modelId="{4F9A30AD-1745-46CE-A64B-E5F9DBBB3ED0}" type="sibTrans" cxnId="{C1B8668C-1B6D-4098-A565-383B28D2B4EC}">
      <dgm:prSet/>
      <dgm:spPr/>
      <dgm:t>
        <a:bodyPr/>
        <a:lstStyle/>
        <a:p>
          <a:endParaRPr lang="en-US"/>
        </a:p>
      </dgm:t>
    </dgm:pt>
    <dgm:pt modelId="{7B2D35E6-51A0-41B9-AD34-E94EAAE72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Three System : GL Transaction, Primavera Baseline, Project Budget</a:t>
          </a:r>
        </a:p>
      </dgm:t>
    </dgm:pt>
    <dgm:pt modelId="{4EAAC751-A6F1-424F-B86E-122A20DFD7CD}" type="parTrans" cxnId="{0831779C-E52B-4C85-BA5F-F781D298B874}">
      <dgm:prSet/>
      <dgm:spPr/>
      <dgm:t>
        <a:bodyPr/>
        <a:lstStyle/>
        <a:p>
          <a:endParaRPr lang="en-US"/>
        </a:p>
      </dgm:t>
    </dgm:pt>
    <dgm:pt modelId="{0A05C9DB-C7A3-4D89-A861-B8B8E700E09B}" type="sibTrans" cxnId="{0831779C-E52B-4C85-BA5F-F781D298B874}">
      <dgm:prSet/>
      <dgm:spPr/>
      <dgm:t>
        <a:bodyPr/>
        <a:lstStyle/>
        <a:p>
          <a:endParaRPr lang="en-US"/>
        </a:p>
      </dgm:t>
    </dgm:pt>
    <dgm:pt modelId="{DC8B122E-C16F-409A-99AD-DD01499E3E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Implementing OBS using Row Level Security</a:t>
          </a:r>
        </a:p>
      </dgm:t>
    </dgm:pt>
    <dgm:pt modelId="{583439F9-B19B-4E14-A78C-AC08C1119C3C}" type="parTrans" cxnId="{0DF05CA5-A4B0-4B6B-AE73-1829D54516B3}">
      <dgm:prSet/>
      <dgm:spPr/>
      <dgm:t>
        <a:bodyPr/>
        <a:lstStyle/>
        <a:p>
          <a:endParaRPr lang="en-US"/>
        </a:p>
      </dgm:t>
    </dgm:pt>
    <dgm:pt modelId="{0767281C-46A0-449C-A84A-6EDBA522BA7A}" type="sibTrans" cxnId="{0DF05CA5-A4B0-4B6B-AE73-1829D54516B3}">
      <dgm:prSet/>
      <dgm:spPr/>
      <dgm:t>
        <a:bodyPr/>
        <a:lstStyle/>
        <a:p>
          <a:endParaRPr lang="en-US"/>
        </a:p>
      </dgm:t>
    </dgm:pt>
    <dgm:pt modelId="{FBD0FE4E-0CBB-40B0-B707-FC1A673CE1A6}" type="pres">
      <dgm:prSet presAssocID="{338C8127-8E8A-4937-8B09-B48BA6AFC636}" presName="root" presStyleCnt="0">
        <dgm:presLayoutVars>
          <dgm:dir/>
          <dgm:resizeHandles val="exact"/>
        </dgm:presLayoutVars>
      </dgm:prSet>
      <dgm:spPr/>
    </dgm:pt>
    <dgm:pt modelId="{E4C96EFE-E9D9-4839-A887-4A8998789CF3}" type="pres">
      <dgm:prSet presAssocID="{A593B7E7-9A84-4513-8F85-6566D52778B8}" presName="compNode" presStyleCnt="0"/>
      <dgm:spPr/>
    </dgm:pt>
    <dgm:pt modelId="{4FE824C1-C7CF-446C-835E-BE98640E3B6A}" type="pres">
      <dgm:prSet presAssocID="{A593B7E7-9A84-4513-8F85-6566D52778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19731C-A6FF-4B83-BC3A-BA333BDA6D04}" type="pres">
      <dgm:prSet presAssocID="{A593B7E7-9A84-4513-8F85-6566D52778B8}" presName="spaceRect" presStyleCnt="0"/>
      <dgm:spPr/>
    </dgm:pt>
    <dgm:pt modelId="{BC4F1F71-1D32-42C7-A4D5-AACAD2B5C79E}" type="pres">
      <dgm:prSet presAssocID="{A593B7E7-9A84-4513-8F85-6566D52778B8}" presName="textRect" presStyleLbl="revTx" presStyleIdx="0" presStyleCnt="3">
        <dgm:presLayoutVars>
          <dgm:chMax val="1"/>
          <dgm:chPref val="1"/>
        </dgm:presLayoutVars>
      </dgm:prSet>
      <dgm:spPr/>
    </dgm:pt>
    <dgm:pt modelId="{51B0ECB7-9015-422E-AD51-3FB0A425A1F0}" type="pres">
      <dgm:prSet presAssocID="{4F9A30AD-1745-46CE-A64B-E5F9DBBB3ED0}" presName="sibTrans" presStyleCnt="0"/>
      <dgm:spPr/>
    </dgm:pt>
    <dgm:pt modelId="{7B917ABE-55A1-4B5B-AF5B-FFE59B3CBED9}" type="pres">
      <dgm:prSet presAssocID="{7B2D35E6-51A0-41B9-AD34-E94EAAE72DDF}" presName="compNode" presStyleCnt="0"/>
      <dgm:spPr/>
    </dgm:pt>
    <dgm:pt modelId="{5FB575A9-3C14-492C-9AC8-A46C0917A100}" type="pres">
      <dgm:prSet presAssocID="{7B2D35E6-51A0-41B9-AD34-E94EAAE72D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4280ED-ECAF-4615-8322-70040E7AC4C1}" type="pres">
      <dgm:prSet presAssocID="{7B2D35E6-51A0-41B9-AD34-E94EAAE72DDF}" presName="spaceRect" presStyleCnt="0"/>
      <dgm:spPr/>
    </dgm:pt>
    <dgm:pt modelId="{67A4A3A8-AD98-4713-AE59-32871C1B9DAA}" type="pres">
      <dgm:prSet presAssocID="{7B2D35E6-51A0-41B9-AD34-E94EAAE72DDF}" presName="textRect" presStyleLbl="revTx" presStyleIdx="1" presStyleCnt="3">
        <dgm:presLayoutVars>
          <dgm:chMax val="1"/>
          <dgm:chPref val="1"/>
        </dgm:presLayoutVars>
      </dgm:prSet>
      <dgm:spPr/>
    </dgm:pt>
    <dgm:pt modelId="{5FCBBF0D-C0F4-4F68-A7C9-533171C8DD46}" type="pres">
      <dgm:prSet presAssocID="{0A05C9DB-C7A3-4D89-A861-B8B8E700E09B}" presName="sibTrans" presStyleCnt="0"/>
      <dgm:spPr/>
    </dgm:pt>
    <dgm:pt modelId="{813FAC9E-0FB4-4423-8FEB-67E5C60EB2CA}" type="pres">
      <dgm:prSet presAssocID="{DC8B122E-C16F-409A-99AD-DD01499E3E8D}" presName="compNode" presStyleCnt="0"/>
      <dgm:spPr/>
    </dgm:pt>
    <dgm:pt modelId="{6954FDBC-6BDE-4E38-9D84-DA76232D9751}" type="pres">
      <dgm:prSet presAssocID="{DC8B122E-C16F-409A-99AD-DD01499E3E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708B3C-2D95-4350-AD05-E58E0DB1B012}" type="pres">
      <dgm:prSet presAssocID="{DC8B122E-C16F-409A-99AD-DD01499E3E8D}" presName="spaceRect" presStyleCnt="0"/>
      <dgm:spPr/>
    </dgm:pt>
    <dgm:pt modelId="{108A2B4E-0881-43A9-B508-2CE2C84F8C8E}" type="pres">
      <dgm:prSet presAssocID="{DC8B122E-C16F-409A-99AD-DD01499E3E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7DEE3E-37FB-4CCB-87C8-2C49F49DCDB8}" type="presOf" srcId="{DC8B122E-C16F-409A-99AD-DD01499E3E8D}" destId="{108A2B4E-0881-43A9-B508-2CE2C84F8C8E}" srcOrd="0" destOrd="0" presId="urn:microsoft.com/office/officeart/2018/2/layout/IconLabelList"/>
    <dgm:cxn modelId="{C6EC1D4A-7C44-4A4A-8240-F8F97B651258}" type="presOf" srcId="{7B2D35E6-51A0-41B9-AD34-E94EAAE72DDF}" destId="{67A4A3A8-AD98-4713-AE59-32871C1B9DAA}" srcOrd="0" destOrd="0" presId="urn:microsoft.com/office/officeart/2018/2/layout/IconLabelList"/>
    <dgm:cxn modelId="{C1B8668C-1B6D-4098-A565-383B28D2B4EC}" srcId="{338C8127-8E8A-4937-8B09-B48BA6AFC636}" destId="{A593B7E7-9A84-4513-8F85-6566D52778B8}" srcOrd="0" destOrd="0" parTransId="{153A075A-1E28-4659-BA38-5E9BB00BD66F}" sibTransId="{4F9A30AD-1745-46CE-A64B-E5F9DBBB3ED0}"/>
    <dgm:cxn modelId="{0831779C-E52B-4C85-BA5F-F781D298B874}" srcId="{338C8127-8E8A-4937-8B09-B48BA6AFC636}" destId="{7B2D35E6-51A0-41B9-AD34-E94EAAE72DDF}" srcOrd="1" destOrd="0" parTransId="{4EAAC751-A6F1-424F-B86E-122A20DFD7CD}" sibTransId="{0A05C9DB-C7A3-4D89-A861-B8B8E700E09B}"/>
    <dgm:cxn modelId="{0DF05CA5-A4B0-4B6B-AE73-1829D54516B3}" srcId="{338C8127-8E8A-4937-8B09-B48BA6AFC636}" destId="{DC8B122E-C16F-409A-99AD-DD01499E3E8D}" srcOrd="2" destOrd="0" parTransId="{583439F9-B19B-4E14-A78C-AC08C1119C3C}" sibTransId="{0767281C-46A0-449C-A84A-6EDBA522BA7A}"/>
    <dgm:cxn modelId="{9ECE54AA-4C54-4AC5-B5DD-EC21DA60FFFD}" type="presOf" srcId="{338C8127-8E8A-4937-8B09-B48BA6AFC636}" destId="{FBD0FE4E-0CBB-40B0-B707-FC1A673CE1A6}" srcOrd="0" destOrd="0" presId="urn:microsoft.com/office/officeart/2018/2/layout/IconLabelList"/>
    <dgm:cxn modelId="{A3B324B7-618F-437E-AECA-20722757CB4A}" type="presOf" srcId="{A593B7E7-9A84-4513-8F85-6566D52778B8}" destId="{BC4F1F71-1D32-42C7-A4D5-AACAD2B5C79E}" srcOrd="0" destOrd="0" presId="urn:microsoft.com/office/officeart/2018/2/layout/IconLabelList"/>
    <dgm:cxn modelId="{DDB02C67-F161-4CE6-AD39-C9FBDA2BD553}" type="presParOf" srcId="{FBD0FE4E-0CBB-40B0-B707-FC1A673CE1A6}" destId="{E4C96EFE-E9D9-4839-A887-4A8998789CF3}" srcOrd="0" destOrd="0" presId="urn:microsoft.com/office/officeart/2018/2/layout/IconLabelList"/>
    <dgm:cxn modelId="{6DEC61DE-9406-4A20-9819-B1389E97F5BD}" type="presParOf" srcId="{E4C96EFE-E9D9-4839-A887-4A8998789CF3}" destId="{4FE824C1-C7CF-446C-835E-BE98640E3B6A}" srcOrd="0" destOrd="0" presId="urn:microsoft.com/office/officeart/2018/2/layout/IconLabelList"/>
    <dgm:cxn modelId="{BC06AD74-0E6F-4A24-BF50-663101BA5559}" type="presParOf" srcId="{E4C96EFE-E9D9-4839-A887-4A8998789CF3}" destId="{F119731C-A6FF-4B83-BC3A-BA333BDA6D04}" srcOrd="1" destOrd="0" presId="urn:microsoft.com/office/officeart/2018/2/layout/IconLabelList"/>
    <dgm:cxn modelId="{9CA28554-8FE6-49D6-B7CA-737D0813E811}" type="presParOf" srcId="{E4C96EFE-E9D9-4839-A887-4A8998789CF3}" destId="{BC4F1F71-1D32-42C7-A4D5-AACAD2B5C79E}" srcOrd="2" destOrd="0" presId="urn:microsoft.com/office/officeart/2018/2/layout/IconLabelList"/>
    <dgm:cxn modelId="{81B4D592-E8C3-46A3-AD7C-020996E60A62}" type="presParOf" srcId="{FBD0FE4E-0CBB-40B0-B707-FC1A673CE1A6}" destId="{51B0ECB7-9015-422E-AD51-3FB0A425A1F0}" srcOrd="1" destOrd="0" presId="urn:microsoft.com/office/officeart/2018/2/layout/IconLabelList"/>
    <dgm:cxn modelId="{4595F1E3-C55A-41C5-B18A-9DBFBA865136}" type="presParOf" srcId="{FBD0FE4E-0CBB-40B0-B707-FC1A673CE1A6}" destId="{7B917ABE-55A1-4B5B-AF5B-FFE59B3CBED9}" srcOrd="2" destOrd="0" presId="urn:microsoft.com/office/officeart/2018/2/layout/IconLabelList"/>
    <dgm:cxn modelId="{D2518F2A-B219-45E0-B0AB-8F5FA0F884CE}" type="presParOf" srcId="{7B917ABE-55A1-4B5B-AF5B-FFE59B3CBED9}" destId="{5FB575A9-3C14-492C-9AC8-A46C0917A100}" srcOrd="0" destOrd="0" presId="urn:microsoft.com/office/officeart/2018/2/layout/IconLabelList"/>
    <dgm:cxn modelId="{6B9EB0C8-4BF7-4630-933A-0375E2AA3A84}" type="presParOf" srcId="{7B917ABE-55A1-4B5B-AF5B-FFE59B3CBED9}" destId="{164280ED-ECAF-4615-8322-70040E7AC4C1}" srcOrd="1" destOrd="0" presId="urn:microsoft.com/office/officeart/2018/2/layout/IconLabelList"/>
    <dgm:cxn modelId="{05FD3005-1FA0-4689-A9B7-2727F796B1E9}" type="presParOf" srcId="{7B917ABE-55A1-4B5B-AF5B-FFE59B3CBED9}" destId="{67A4A3A8-AD98-4713-AE59-32871C1B9DAA}" srcOrd="2" destOrd="0" presId="urn:microsoft.com/office/officeart/2018/2/layout/IconLabelList"/>
    <dgm:cxn modelId="{BA4CEBB4-11EE-44FC-B6B7-E9599D3B3FA2}" type="presParOf" srcId="{FBD0FE4E-0CBB-40B0-B707-FC1A673CE1A6}" destId="{5FCBBF0D-C0F4-4F68-A7C9-533171C8DD46}" srcOrd="3" destOrd="0" presId="urn:microsoft.com/office/officeart/2018/2/layout/IconLabelList"/>
    <dgm:cxn modelId="{67233031-6D68-40C0-AF7D-D93F60E397B4}" type="presParOf" srcId="{FBD0FE4E-0CBB-40B0-B707-FC1A673CE1A6}" destId="{813FAC9E-0FB4-4423-8FEB-67E5C60EB2CA}" srcOrd="4" destOrd="0" presId="urn:microsoft.com/office/officeart/2018/2/layout/IconLabelList"/>
    <dgm:cxn modelId="{5C45882B-DA1E-47CE-A155-DC9446645316}" type="presParOf" srcId="{813FAC9E-0FB4-4423-8FEB-67E5C60EB2CA}" destId="{6954FDBC-6BDE-4E38-9D84-DA76232D9751}" srcOrd="0" destOrd="0" presId="urn:microsoft.com/office/officeart/2018/2/layout/IconLabelList"/>
    <dgm:cxn modelId="{C60D59EB-FCED-454F-AB41-4070600F71E6}" type="presParOf" srcId="{813FAC9E-0FB4-4423-8FEB-67E5C60EB2CA}" destId="{4B708B3C-2D95-4350-AD05-E58E0DB1B012}" srcOrd="1" destOrd="0" presId="urn:microsoft.com/office/officeart/2018/2/layout/IconLabelList"/>
    <dgm:cxn modelId="{496972A4-E2E4-4535-833E-4DF21D039C45}" type="presParOf" srcId="{813FAC9E-0FB4-4423-8FEB-67E5C60EB2CA}" destId="{108A2B4E-0881-43A9-B508-2CE2C84F8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E5FEF-5C51-4934-9412-C23D485AED00}">
      <dsp:nvSpPr>
        <dsp:cNvPr id="0" name=""/>
        <dsp:cNvSpPr/>
      </dsp:nvSpPr>
      <dsp:spPr>
        <a:xfrm>
          <a:off x="2788677" y="63452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A0237-8277-46F6-98B8-57FEF7DB9498}">
      <dsp:nvSpPr>
        <dsp:cNvPr id="0" name=""/>
        <dsp:cNvSpPr/>
      </dsp:nvSpPr>
      <dsp:spPr>
        <a:xfrm>
          <a:off x="3022674" y="86852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6EB58-EB3C-4CA5-A0CD-F582F7899B7F}">
      <dsp:nvSpPr>
        <dsp:cNvPr id="0" name=""/>
        <dsp:cNvSpPr/>
      </dsp:nvSpPr>
      <dsp:spPr>
        <a:xfrm>
          <a:off x="2437676" y="207452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Why PowerBI is a great Option</a:t>
          </a:r>
        </a:p>
      </dsp:txBody>
      <dsp:txXfrm>
        <a:off x="2437676" y="2074523"/>
        <a:ext cx="1800000" cy="720000"/>
      </dsp:txXfrm>
    </dsp:sp>
    <dsp:sp modelId="{E8C1E242-7FBC-43CD-AB67-D6689D068FC7}">
      <dsp:nvSpPr>
        <dsp:cNvPr id="0" name=""/>
        <dsp:cNvSpPr/>
      </dsp:nvSpPr>
      <dsp:spPr>
        <a:xfrm>
          <a:off x="620971" y="65002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33297-C552-4D23-80E6-7974EC90617E}">
      <dsp:nvSpPr>
        <dsp:cNvPr id="0" name=""/>
        <dsp:cNvSpPr/>
      </dsp:nvSpPr>
      <dsp:spPr>
        <a:xfrm>
          <a:off x="854972" y="88402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67674-994A-4A9A-90FB-2AF14EB02670}">
      <dsp:nvSpPr>
        <dsp:cNvPr id="0" name=""/>
        <dsp:cNvSpPr/>
      </dsp:nvSpPr>
      <dsp:spPr>
        <a:xfrm>
          <a:off x="269972" y="2090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Cost , Schedule and Quantity integration is a hard problem</a:t>
          </a:r>
        </a:p>
      </dsp:txBody>
      <dsp:txXfrm>
        <a:off x="269972" y="2090024"/>
        <a:ext cx="1800000" cy="720000"/>
      </dsp:txXfrm>
    </dsp:sp>
    <dsp:sp modelId="{EAC8C0D2-2B10-4C1D-AE7C-0CB835B330B2}">
      <dsp:nvSpPr>
        <dsp:cNvPr id="0" name=""/>
        <dsp:cNvSpPr/>
      </dsp:nvSpPr>
      <dsp:spPr>
        <a:xfrm>
          <a:off x="4730401" y="63654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F9857-FFE9-4D9D-B2E0-523D05BECA61}">
      <dsp:nvSpPr>
        <dsp:cNvPr id="0" name=""/>
        <dsp:cNvSpPr/>
      </dsp:nvSpPr>
      <dsp:spPr>
        <a:xfrm>
          <a:off x="4964395" y="87051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0C7A6-78E2-4E25-AF62-1772D5B47E45}">
      <dsp:nvSpPr>
        <dsp:cNvPr id="0" name=""/>
        <dsp:cNvSpPr/>
      </dsp:nvSpPr>
      <dsp:spPr>
        <a:xfrm>
          <a:off x="4379390" y="20765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Star Schema</a:t>
          </a:r>
        </a:p>
      </dsp:txBody>
      <dsp:txXfrm>
        <a:off x="4379390" y="2076560"/>
        <a:ext cx="1800000" cy="720000"/>
      </dsp:txXfrm>
    </dsp:sp>
    <dsp:sp modelId="{2D5B58D4-2EC9-4659-BE74-CBE136D8D19A}">
      <dsp:nvSpPr>
        <dsp:cNvPr id="0" name=""/>
        <dsp:cNvSpPr/>
      </dsp:nvSpPr>
      <dsp:spPr>
        <a:xfrm>
          <a:off x="519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13C9F-8F81-49D4-A1B5-0A620227D71F}">
      <dsp:nvSpPr>
        <dsp:cNvPr id="0" name=""/>
        <dsp:cNvSpPr/>
      </dsp:nvSpPr>
      <dsp:spPr>
        <a:xfrm>
          <a:off x="75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6772D-6924-403F-A3C8-562C95CA3C5B}">
      <dsp:nvSpPr>
        <dsp:cNvPr id="0" name=""/>
        <dsp:cNvSpPr/>
      </dsp:nvSpPr>
      <dsp:spPr>
        <a:xfrm>
          <a:off x="16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Demo</a:t>
          </a:r>
        </a:p>
      </dsp:txBody>
      <dsp:txXfrm>
        <a:off x="168956" y="4867806"/>
        <a:ext cx="1800000" cy="720000"/>
      </dsp:txXfrm>
    </dsp:sp>
    <dsp:sp modelId="{A57F4CD1-BC45-4CF4-A5C8-E29020CCAD51}">
      <dsp:nvSpPr>
        <dsp:cNvPr id="0" name=""/>
        <dsp:cNvSpPr/>
      </dsp:nvSpPr>
      <dsp:spPr>
        <a:xfrm>
          <a:off x="2634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76329-FFE2-46C8-8391-75E0966FEE77}">
      <dsp:nvSpPr>
        <dsp:cNvPr id="0" name=""/>
        <dsp:cNvSpPr/>
      </dsp:nvSpPr>
      <dsp:spPr>
        <a:xfrm>
          <a:off x="2868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22CC3-935E-4F0B-9EDC-7FC933DF036F}">
      <dsp:nvSpPr>
        <dsp:cNvPr id="0" name=""/>
        <dsp:cNvSpPr/>
      </dsp:nvSpPr>
      <dsp:spPr>
        <a:xfrm>
          <a:off x="2283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Time to Upgrade to the Service</a:t>
          </a:r>
        </a:p>
      </dsp:txBody>
      <dsp:txXfrm>
        <a:off x="2283956" y="4867806"/>
        <a:ext cx="1800000" cy="720000"/>
      </dsp:txXfrm>
    </dsp:sp>
    <dsp:sp modelId="{7F3623E6-536B-4AB5-BBDD-5646E71C6664}">
      <dsp:nvSpPr>
        <dsp:cNvPr id="0" name=""/>
        <dsp:cNvSpPr/>
      </dsp:nvSpPr>
      <dsp:spPr>
        <a:xfrm>
          <a:off x="4749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9B564-2DD4-42B2-9285-DDBFCE862E6A}">
      <dsp:nvSpPr>
        <dsp:cNvPr id="0" name=""/>
        <dsp:cNvSpPr/>
      </dsp:nvSpPr>
      <dsp:spPr>
        <a:xfrm>
          <a:off x="498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7B828-BD7F-44EF-8A63-745C6186D881}">
      <dsp:nvSpPr>
        <dsp:cNvPr id="0" name=""/>
        <dsp:cNvSpPr/>
      </dsp:nvSpPr>
      <dsp:spPr>
        <a:xfrm>
          <a:off x="439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Further Reading</a:t>
          </a:r>
        </a:p>
      </dsp:txBody>
      <dsp:txXfrm>
        <a:off x="4398956" y="4867806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AF6CB-D36E-4186-A67B-062DB05CD83D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7F33C-9126-4975-8912-E84B64BEA206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248C8-59F4-4D51-8694-D1ED5AA55B04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It is not a technical problem but rather an organisational Problem</a:t>
          </a:r>
          <a:endParaRPr lang="en-US" sz="1700" kern="1200"/>
        </a:p>
      </dsp:txBody>
      <dsp:txXfrm>
        <a:off x="1838352" y="680"/>
        <a:ext cx="4430685" cy="1591647"/>
      </dsp:txXfrm>
    </dsp:sp>
    <dsp:sp modelId="{0B4BAD40-1AFA-40A7-854B-2A8710255EC0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41776-A7EE-47EB-89E0-166438A03288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52714-6F8D-4358-8310-DDEB8B77152D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 sz="1700" kern="1200"/>
        </a:p>
      </dsp:txBody>
      <dsp:txXfrm>
        <a:off x="1838352" y="1990238"/>
        <a:ext cx="4430685" cy="1591647"/>
      </dsp:txXfrm>
    </dsp:sp>
    <dsp:sp modelId="{B811E839-7474-462B-9F3E-75000CDBC4C3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2209B-6BD4-4684-9E85-6B764F49F15D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2BB1D-32B8-4EF7-B6D3-235486A805A1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PowerBI Modelling is perfect for this scenario</a:t>
          </a:r>
          <a:endParaRPr lang="en-US" sz="1700" kern="1200"/>
        </a:p>
      </dsp:txBody>
      <dsp:txXfrm>
        <a:off x="1838352" y="3979797"/>
        <a:ext cx="4430685" cy="1591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24C1-C7CF-446C-835E-BE98640E3B6A}">
      <dsp:nvSpPr>
        <dsp:cNvPr id="0" name=""/>
        <dsp:cNvSpPr/>
      </dsp:nvSpPr>
      <dsp:spPr>
        <a:xfrm>
          <a:off x="1239398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F1F71-1D32-42C7-A4D5-AACAD2B5C79E}">
      <dsp:nvSpPr>
        <dsp:cNvPr id="0" name=""/>
        <dsp:cNvSpPr/>
      </dsp:nvSpPr>
      <dsp:spPr>
        <a:xfrm>
          <a:off x="441962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simple Data Model</a:t>
          </a:r>
        </a:p>
      </dsp:txBody>
      <dsp:txXfrm>
        <a:off x="441962" y="2112625"/>
        <a:ext cx="2899768" cy="720000"/>
      </dsp:txXfrm>
    </dsp:sp>
    <dsp:sp modelId="{5FB575A9-3C14-492C-9AC8-A46C0917A100}">
      <dsp:nvSpPr>
        <dsp:cNvPr id="0" name=""/>
        <dsp:cNvSpPr/>
      </dsp:nvSpPr>
      <dsp:spPr>
        <a:xfrm>
          <a:off x="4646627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4A3A8-AD98-4713-AE59-32871C1B9DAA}">
      <dsp:nvSpPr>
        <dsp:cNvPr id="0" name=""/>
        <dsp:cNvSpPr/>
      </dsp:nvSpPr>
      <dsp:spPr>
        <a:xfrm>
          <a:off x="3849190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Three System : GL Transaction, Primavera Baseline, Project Budget</a:t>
          </a:r>
        </a:p>
      </dsp:txBody>
      <dsp:txXfrm>
        <a:off x="3849190" y="2112625"/>
        <a:ext cx="2899768" cy="720000"/>
      </dsp:txXfrm>
    </dsp:sp>
    <dsp:sp modelId="{6954FDBC-6BDE-4E38-9D84-DA76232D9751}">
      <dsp:nvSpPr>
        <dsp:cNvPr id="0" name=""/>
        <dsp:cNvSpPr/>
      </dsp:nvSpPr>
      <dsp:spPr>
        <a:xfrm>
          <a:off x="8053855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2B4E-0881-43A9-B508-2CE2C84F8C8E}">
      <dsp:nvSpPr>
        <dsp:cNvPr id="0" name=""/>
        <dsp:cNvSpPr/>
      </dsp:nvSpPr>
      <dsp:spPr>
        <a:xfrm>
          <a:off x="7256418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Implementing OBS using Row Level Security</a:t>
          </a:r>
        </a:p>
      </dsp:txBody>
      <dsp:txXfrm>
        <a:off x="7256418" y="2112625"/>
        <a:ext cx="289976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228F-75D8-42EA-ADF1-55CE56A2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18F1B-DC90-4F8E-ADA3-5703A69AA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65E9-A714-4206-818A-727D3AE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B221-0E30-457A-AFE8-BADE5F9D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F180-8210-40EC-A44E-AEB7586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6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465C-FA3F-4137-92F1-B83D2E0B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973D-2F4B-462B-8A06-096C72638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465B-840E-4889-B620-D72501E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F164-062F-4618-8A12-CB7F93D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DEBB-345A-4877-96AF-4595AC42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1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3CBFE-63D9-40F7-8A49-7CB9DDE4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5A57-1268-480C-8B64-74E04BAAE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94FA-7701-401B-B23C-E2BDA78B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6868-5899-4311-B22B-DBFE2517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1FBA-1CD2-4975-A739-FE5451B8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41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FE73-BC82-482C-9F56-56E8B35F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6C6E-738E-41C4-9866-6CCDD347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24E5-1BE7-41BE-9597-4391CAB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D30-81C7-42F4-9885-AB88B5A4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6B4-98EB-4AEA-82F6-CCA890F2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2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4ADF-A167-489C-A0F7-56271989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0A01-FB49-4566-AD4F-13310C33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A459-1FAD-41E3-AFD8-9A44588B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07A4-B3B7-4396-B30E-00CD160C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59F9-4C34-4F9D-9CE7-0300C64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67F-6FE9-4E9E-8682-5A85FBD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3B04-F9B4-4BE0-9124-FE3B97F0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69A8A-A75E-41EE-8BAC-EE6CF1A7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E816-A75F-4C30-AA27-77560F54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127F-6032-4A46-8C17-55FE21AD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53A8F-622B-4CC1-AF3A-F7E8C84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1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559-834B-4193-BC39-89028940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60BE-DF49-4CA0-AB87-2823C5EA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1A993-20E2-46D7-8ED1-15D669924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36E2-5793-430D-99FD-4E3C8A43A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A582-B948-41BB-A286-26B4EA456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A8FE8-EC5F-4CFE-94B8-0CE66A29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78554-3BD5-404A-BEEB-555B4702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E28A2-E713-4E23-B489-3C0DB31E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5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ACF-4EB0-4FB9-AEBD-6CFA0C75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7A37D-1A96-42AA-935D-0984EED2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D8C89-EDC6-474C-AEC5-190D21B4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FBA01-54C3-4880-83C4-1CDE6B71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7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731B-60C0-4F5A-B02E-35BA61E4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287FB-B21E-4277-A861-92616579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7327-3CBA-43D2-8971-E42CB314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5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D7C2-3A8F-4191-BE71-9E764044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C451-78CD-46F0-A0DE-D15AC9A0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F4E2-FA46-4F9C-8678-084FE7DF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C073-0C59-4804-8F83-9DA71E46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060B-DFFA-4EBE-9780-97A20FE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424E-A5E8-4699-ADED-127ECAC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4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CDA2-1E83-4948-9345-E26B0974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31957-D935-4296-ADAB-D60765AB1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B909-D878-406D-A216-071CE3D3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834B-F59B-4171-AD0F-E23E2B13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EF14-1B26-494D-BD32-EFD73F1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5B4CF-6FED-4F74-B8E1-F22556F6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6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1B436-935E-44BE-8B47-0F9A55EA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1602-BC36-4127-BD46-E1B7D744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3D00-FF5E-4AD6-9DF2-214AA44A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6666-70D3-4C78-A596-5B8D7D2E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E028-417C-4BA8-9E25-BAE3CB42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9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jouallah/projectcontrolpresentation" TargetMode="External"/><Relationship Id="rId3" Type="http://schemas.openxmlformats.org/officeDocument/2006/relationships/hyperlink" Target="https://datamonkeysite.com/" TargetMode="External"/><Relationship Id="rId7" Type="http://schemas.openxmlformats.org/officeDocument/2006/relationships/image" Target="../media/image2.svg"/><Relationship Id="rId2" Type="http://schemas.openxmlformats.org/officeDocument/2006/relationships/hyperlink" Target="https://github.com/djouallah/xer-rea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mimounedjouallah/" TargetMode="External"/><Relationship Id="rId4" Type="http://schemas.openxmlformats.org/officeDocument/2006/relationships/hyperlink" Target="http://nemtracker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mains.google.com/registra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YjkwZTMyY2EtYTE1Ny00OWQzLWJlZDktNjkxN2JkOTA3ZmIxIiwidCI6ImI2ZWM3ZGYwLTc1ZGEtNDc2Ni04MGI0LWNlYzM1MzZlNGYzYSIsImMiOjEwfQ%3D%3D" TargetMode="External"/><Relationship Id="rId2" Type="http://schemas.openxmlformats.org/officeDocument/2006/relationships/hyperlink" Target="https://app.powerbi.com/view?r=eyJrIjoiMTY3MTdjZTUtYjE5Yi00NjdmLThiZTQtNTgxOGI2MmYyOWZjIiwidCI6ImI2ZWM3ZGYwLTc1ZGEtNDc2Ni04MGI0LWNlYzM1MzZlNGYzYSIsImMiOjEwfQ%3D%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jouallah.github.io/AEMO-POWERB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ance/" TargetMode="External"/><Relationship Id="rId2" Type="http://schemas.openxmlformats.org/officeDocument/2006/relationships/hyperlink" Target="https://www.linkedin.com/pulse/i-dont-know-lot-simply-read-0-dimes-power-bi-resource-alex-powers/?trackingId=4xzBzxYs%2BLiJbemCtonlXA%3D%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dacad.com/dynamic-row-level-security-with-power-bi-made-si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551DB-7D9F-4CD9-AC05-85FB4421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Mimoune Djouallah (mim)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C647-28BC-4FBF-BB4F-C8B448DA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5035576" cy="25788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Planner </a:t>
            </a:r>
          </a:p>
          <a:p>
            <a:r>
              <a:rPr lang="en-US" sz="2000" dirty="0">
                <a:hlinkClick r:id="rId2"/>
              </a:rPr>
              <a:t>Xer reader</a:t>
            </a:r>
            <a:endParaRPr lang="en-US" sz="2000" dirty="0"/>
          </a:p>
          <a:p>
            <a:r>
              <a:rPr lang="en-US" sz="2000" dirty="0"/>
              <a:t>Blogger </a:t>
            </a:r>
            <a:r>
              <a:rPr lang="en-US" sz="2000" dirty="0">
                <a:hlinkClick r:id="rId3"/>
              </a:rPr>
              <a:t>Datamonkey.com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Australian whole sales Electricity Market</a:t>
            </a:r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6B65E-57FF-4185-9A77-CE305CBC98C4}"/>
              </a:ext>
            </a:extLst>
          </p:cNvPr>
          <p:cNvSpPr txBox="1"/>
          <p:nvPr/>
        </p:nvSpPr>
        <p:spPr>
          <a:xfrm>
            <a:off x="10308396" y="6092890"/>
            <a:ext cx="1700102" cy="67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LinkedIn</a:t>
            </a:r>
            <a:r>
              <a:rPr lang="en-US" sz="2000" dirty="0"/>
              <a:t> </a:t>
            </a:r>
          </a:p>
        </p:txBody>
      </p:sp>
      <p:sp>
        <p:nvSpPr>
          <p:cNvPr id="16" name="Rectangle 15" descr="Download">
            <a:extLst>
              <a:ext uri="{FF2B5EF4-FFF2-40B4-BE49-F238E27FC236}">
                <a16:creationId xmlns:a16="http://schemas.microsoft.com/office/drawing/2014/main" id="{5F9A161E-1654-48A0-A459-2A9DCAF9462C}"/>
              </a:ext>
            </a:extLst>
          </p:cNvPr>
          <p:cNvSpPr/>
          <p:nvPr/>
        </p:nvSpPr>
        <p:spPr>
          <a:xfrm>
            <a:off x="5629138" y="3991323"/>
            <a:ext cx="933723" cy="9337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EC0298-D2BB-45EC-8424-591E7BC379F2}"/>
              </a:ext>
            </a:extLst>
          </p:cNvPr>
          <p:cNvGrpSpPr/>
          <p:nvPr/>
        </p:nvGrpSpPr>
        <p:grpSpPr>
          <a:xfrm>
            <a:off x="4632959" y="5237166"/>
            <a:ext cx="2926079" cy="720000"/>
            <a:chOff x="604518" y="1894338"/>
            <a:chExt cx="2074942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7D5405-98A9-4E1A-84D0-3F3CD7EB9243}"/>
                </a:ext>
              </a:extLst>
            </p:cNvPr>
            <p:cNvSpPr/>
            <p:nvPr/>
          </p:nvSpPr>
          <p:spPr>
            <a:xfrm>
              <a:off x="604518" y="1894338"/>
              <a:ext cx="207494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4AEB49-E64F-481A-82B0-D4691099A6C2}"/>
                </a:ext>
              </a:extLst>
            </p:cNvPr>
            <p:cNvSpPr txBox="1"/>
            <p:nvPr/>
          </p:nvSpPr>
          <p:spPr>
            <a:xfrm>
              <a:off x="604518" y="1894338"/>
              <a:ext cx="207494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hlinkClick r:id="rId8"/>
                </a:rPr>
                <a:t>You can download the reports and sample data here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7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4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4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Freeform: Shape 5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Freeform: Shape 5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4956B8-1755-40EA-8203-294146E10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PowerBI as an integration tool in Project Controls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2F1BB-FC9A-46C4-9622-2A71F4C0B72D}"/>
              </a:ext>
            </a:extLst>
          </p:cNvPr>
          <p:cNvSpPr/>
          <p:nvPr/>
        </p:nvSpPr>
        <p:spPr>
          <a:xfrm>
            <a:off x="6851997" y="267721"/>
            <a:ext cx="2167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Agenda</a:t>
            </a:r>
          </a:p>
        </p:txBody>
      </p:sp>
      <p:graphicFrame>
        <p:nvGraphicFramePr>
          <p:cNvPr id="33" name="Title 1">
            <a:extLst>
              <a:ext uri="{FF2B5EF4-FFF2-40B4-BE49-F238E27FC236}">
                <a16:creationId xmlns:a16="http://schemas.microsoft.com/office/drawing/2014/main" id="{71CE2254-A0FE-4284-8A3B-D65151FD2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118732"/>
              </p:ext>
            </p:extLst>
          </p:nvPr>
        </p:nvGraphicFramePr>
        <p:xfrm>
          <a:off x="5110316" y="889180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75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C26A2-D08A-4F6B-8BB4-F60EB999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/>
              <a:t>Cost, Schedule and Quantity Integration is a hard Problem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D5A93CC-8FB1-41D0-AFB3-EE5FA22F2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39505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32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277C8-C37C-4422-8E70-6207D639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Why PowerBI is a great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0B57-0BA2-45B2-AE60-FE38B0BA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U" sz="2000"/>
              <a:t>Data professional have already solved the problems we are trying to solve</a:t>
            </a:r>
          </a:p>
          <a:p>
            <a:r>
              <a:rPr lang="en-AU" sz="2000"/>
              <a:t>Pricing that scale from 0 to +5000 $/Month ( I used PowerBI for free for 4 years, paid nothing in license)</a:t>
            </a:r>
          </a:p>
          <a:p>
            <a:r>
              <a:rPr lang="en-AU" sz="2000"/>
              <a:t>Extremely Powerful Database</a:t>
            </a:r>
          </a:p>
          <a:p>
            <a:r>
              <a:rPr lang="en-AU" sz="2000" strike="sngStrike"/>
              <a:t>Maybe</a:t>
            </a:r>
            <a:r>
              <a:rPr lang="en-AU" sz="2000"/>
              <a:t> the best Data modelling in the market</a:t>
            </a:r>
          </a:p>
          <a:p>
            <a:r>
              <a:rPr lang="en-AU" sz="2000"/>
              <a:t>PowerQuery for Data preparation ( something has to read those Excel files)</a:t>
            </a:r>
          </a:p>
          <a:p>
            <a:r>
              <a:rPr lang="en-AU" sz="2000"/>
              <a:t>having PowerBI skills in a CV is something that employers will appreciate  </a:t>
            </a:r>
          </a:p>
          <a:p>
            <a:endParaRPr lang="en-AU" sz="2000"/>
          </a:p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22692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5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203E-CFC1-4563-B224-8DE8A632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Star Schema to the rescue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6D3D29-E573-45DD-8ED6-96120CCF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" r="1064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81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82FB0-BB84-4B67-BCCE-A381F25F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of a Simple Report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32C8183B-66F3-4ECE-A54A-AC7AB51B0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273795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6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2ADE1-813F-41A2-A2AD-D7849CCC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AU" sz="3600">
                <a:solidFill>
                  <a:schemeClr val="bg1"/>
                </a:solidFill>
              </a:rPr>
              <a:t>Time to Upgrade to PowerBI service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737E-2837-484A-AACA-52E9EB21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AU" sz="2000" dirty="0"/>
              <a:t>PowerBI Desktop is free, if all you need is just sharing pdf or Static Excel reports, you don’t need to pay anything.</a:t>
            </a:r>
          </a:p>
          <a:p>
            <a:r>
              <a:rPr lang="en-AU" sz="2000" dirty="0"/>
              <a:t>Excel 2013+ has </a:t>
            </a:r>
            <a:r>
              <a:rPr lang="en-AU" sz="2000" dirty="0" err="1"/>
              <a:t>PowerQuery</a:t>
            </a:r>
            <a:r>
              <a:rPr lang="en-AU" sz="2000" dirty="0"/>
              <a:t> and the </a:t>
            </a:r>
            <a:r>
              <a:rPr lang="en-AU" sz="2000" dirty="0" err="1"/>
              <a:t>DataModel</a:t>
            </a:r>
            <a:r>
              <a:rPr lang="en-AU" sz="2000" dirty="0"/>
              <a:t>, maybe it is a better option ?</a:t>
            </a:r>
          </a:p>
          <a:p>
            <a:r>
              <a:rPr lang="en-AU" sz="2000" dirty="0"/>
              <a:t>You can share </a:t>
            </a:r>
            <a:r>
              <a:rPr lang="en-AU" sz="2000" dirty="0" err="1"/>
              <a:t>pbix</a:t>
            </a:r>
            <a:r>
              <a:rPr lang="en-AU" sz="2000" dirty="0"/>
              <a:t> files, but the desktop has no View layout, and you will be back to Excel hell, multiple version of the truth.</a:t>
            </a:r>
          </a:p>
          <a:p>
            <a:r>
              <a:rPr lang="en-AU" sz="2000" dirty="0"/>
              <a:t>For personal development, you can pay for a personal domain name and use it to register in PowerBI service, Personally I use Google </a:t>
            </a:r>
            <a:r>
              <a:rPr lang="en-AU" sz="2000" dirty="0">
                <a:hlinkClick r:id="rId2"/>
              </a:rPr>
              <a:t>Domains</a:t>
            </a:r>
            <a:r>
              <a:rPr lang="en-AU" sz="2000" dirty="0"/>
              <a:t>, it count around 20$/Year, still no sharing , I like to keep my personal stuff separated from Work.</a:t>
            </a:r>
          </a:p>
          <a:p>
            <a:r>
              <a:rPr lang="en-AU" sz="2000" i="1" dirty="0">
                <a:solidFill>
                  <a:srgbClr val="FF0000"/>
                </a:solidFill>
              </a:rPr>
              <a:t>Another option, if you want to get fired from your job, you can always use Publish to web, it is free, but anyone on the internet can see your data</a:t>
            </a:r>
          </a:p>
        </p:txBody>
      </p:sp>
    </p:spTree>
    <p:extLst>
      <p:ext uri="{BB962C8B-B14F-4D97-AF65-F5344CB8AC3E}">
        <p14:creationId xmlns:p14="http://schemas.microsoft.com/office/powerpoint/2010/main" val="205645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8CE3F-9761-4218-961F-F3BE4762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Some Public reports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BDA3-F1DD-491B-A1B3-1E8BE25C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U" sz="2000" b="1">
                <a:hlinkClick r:id="rId2"/>
              </a:rPr>
              <a:t>Completion Skyline template</a:t>
            </a:r>
            <a:endParaRPr lang="en-AU" sz="2000" b="1"/>
          </a:p>
          <a:p>
            <a:endParaRPr lang="en-AU" sz="2000" b="1"/>
          </a:p>
          <a:p>
            <a:pPr marL="0" indent="0">
              <a:buNone/>
            </a:pPr>
            <a:endParaRPr lang="en-AU" sz="2000" b="1"/>
          </a:p>
          <a:p>
            <a:r>
              <a:rPr lang="en-AU" sz="2000" b="1">
                <a:hlinkClick r:id="rId3"/>
              </a:rPr>
              <a:t>Read an Sqlite Primavera Database</a:t>
            </a:r>
            <a:endParaRPr lang="en-AU" sz="2000" b="1"/>
          </a:p>
          <a:p>
            <a:endParaRPr lang="en-AU" sz="2000" b="1"/>
          </a:p>
          <a:p>
            <a:endParaRPr lang="en-AU" sz="2000" b="1"/>
          </a:p>
          <a:p>
            <a:r>
              <a:rPr lang="en-AU" sz="2000" b="1">
                <a:hlinkClick r:id="rId4"/>
              </a:rPr>
              <a:t>Power generation in Australia </a:t>
            </a:r>
            <a:endParaRPr lang="en-AU" sz="2000" b="1"/>
          </a:p>
          <a:p>
            <a:endParaRPr lang="en-AU" sz="2000" b="1"/>
          </a:p>
        </p:txBody>
      </p:sp>
    </p:spTree>
    <p:extLst>
      <p:ext uri="{BB962C8B-B14F-4D97-AF65-F5344CB8AC3E}">
        <p14:creationId xmlns:p14="http://schemas.microsoft.com/office/powerpoint/2010/main" val="25888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58144-2575-4702-80A6-4EFEDEAA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Further reading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4A88-1E15-4DF7-BC02-DB6B32A6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  <a:hlinkClick r:id="rId2"/>
              </a:rPr>
              <a:t>Free resources list </a:t>
            </a:r>
            <a:endParaRPr lang="en-US" sz="2400" kern="120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AU" sz="2400">
                <a:hlinkClick r:id="rId3"/>
              </a:rPr>
              <a:t>Power BI guidance documentation</a:t>
            </a:r>
            <a:endParaRPr lang="en-AU" sz="2400"/>
          </a:p>
          <a:p>
            <a:pPr marL="0" indent="0">
              <a:buNone/>
            </a:pPr>
            <a:r>
              <a:rPr lang="en-AU" sz="2400">
                <a:hlinkClick r:id="rId4"/>
              </a:rPr>
              <a:t>Row Level Security</a:t>
            </a:r>
            <a:endParaRPr lang="en-AU" sz="2400"/>
          </a:p>
          <a:p>
            <a:pPr marL="0" indent="0">
              <a:buNone/>
            </a:pPr>
            <a:r>
              <a:rPr lang="en-US" sz="2400"/>
              <a:t> </a:t>
            </a:r>
            <a:endParaRPr lang="en-US" sz="24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49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B26725DF5094B899EB2A453FF0BB3" ma:contentTypeVersion="13" ma:contentTypeDescription="Create a new document." ma:contentTypeScope="" ma:versionID="c6267556c6ad04ac5686ba8e7974b661">
  <xsd:schema xmlns:xsd="http://www.w3.org/2001/XMLSchema" xmlns:xs="http://www.w3.org/2001/XMLSchema" xmlns:p="http://schemas.microsoft.com/office/2006/metadata/properties" xmlns:ns3="bfc49669-e06c-4f03-9247-963f78e47eac" xmlns:ns4="91140645-46e0-4a9e-993a-1e410bf784b7" targetNamespace="http://schemas.microsoft.com/office/2006/metadata/properties" ma:root="true" ma:fieldsID="22a162556a12c0457dee4ce9a12d8a77" ns3:_="" ns4:_="">
    <xsd:import namespace="bfc49669-e06c-4f03-9247-963f78e47eac"/>
    <xsd:import namespace="91140645-46e0-4a9e-993a-1e410bf784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49669-e06c-4f03-9247-963f78e47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0645-46e0-4a9e-993a-1e410bf784b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149718-B840-4BBB-B49D-7C31ADF3B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c49669-e06c-4f03-9247-963f78e47eac"/>
    <ds:schemaRef ds:uri="91140645-46e0-4a9e-993a-1e410bf78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21A3D3-AA0A-47B7-8FCE-9C73F49B2FB6}">
  <ds:schemaRefs>
    <ds:schemaRef ds:uri="bfc49669-e06c-4f03-9247-963f78e47eac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91140645-46e0-4a9e-993a-1e410bf784b7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4B7F03-1ADB-4F41-ADFE-B4CC45F927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Mimoune Djouallah (mim)</vt:lpstr>
      <vt:lpstr>PowerBI as an integration tool in Project Controls</vt:lpstr>
      <vt:lpstr>Cost, Schedule and Quantity Integration is a hard Problem</vt:lpstr>
      <vt:lpstr>Why PowerBI is a great option</vt:lpstr>
      <vt:lpstr>Star Schema to the rescue</vt:lpstr>
      <vt:lpstr>Demo of a Simple Report</vt:lpstr>
      <vt:lpstr>Time to Upgrade to PowerBI service </vt:lpstr>
      <vt:lpstr>Some Public reports 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Mimoune Djouallah (mim)</dc:title>
  <dc:creator>Mimoune Djouallah</dc:creator>
  <cp:lastModifiedBy>Mimoune Djouallah</cp:lastModifiedBy>
  <cp:revision>1</cp:revision>
  <dcterms:created xsi:type="dcterms:W3CDTF">2020-12-18T04:43:04Z</dcterms:created>
  <dcterms:modified xsi:type="dcterms:W3CDTF">2020-12-18T04:43:26Z</dcterms:modified>
</cp:coreProperties>
</file>