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55" dt="2020-12-17T12:38:5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 sldOrd">
      <pc:chgData name="Mimoune Djouallah" userId="e1561a5b-d26e-4b74-9b55-eec10b81ac09" providerId="ADAL" clId="{3FB8FC55-903C-41C3-93E6-68D5AE5BCC31}" dt="2020-12-17T12:38:52.590" v="3283"/>
      <pc:docMkLst>
        <pc:docMk/>
      </pc:docMkLst>
      <pc:sldChg chg="addSp delSp modSp mod setBg setClrOvrMap delDesignElem">
        <pc:chgData name="Mimoune Djouallah" userId="e1561a5b-d26e-4b74-9b55-eec10b81ac09" providerId="ADAL" clId="{3FB8FC55-903C-41C3-93E6-68D5AE5BCC31}" dt="2020-12-17T12:38:52.590" v="3283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mod ord">
          <ac:chgData name="Mimoune Djouallah" userId="e1561a5b-d26e-4b74-9b55-eec10b81ac09" providerId="ADAL" clId="{3FB8FC55-903C-41C3-93E6-68D5AE5BCC31}" dt="2020-12-17T12:32:34.170" v="3251" actId="1076"/>
          <ac:spMkLst>
            <pc:docMk/>
            <pc:sldMk cId="2657534523" sldId="256"/>
            <ac:spMk id="3" creationId="{DEE2F1BB-FC9A-46C4-9622-2A71F4C0B72D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 del mod">
          <ac:chgData name="Mimoune Djouallah" userId="e1561a5b-d26e-4b74-9b55-eec10b81ac09" providerId="ADAL" clId="{3FB8FC55-903C-41C3-93E6-68D5AE5BCC31}" dt="2020-12-17T12:31:38.652" v="3247" actId="26606"/>
          <ac:spMkLst>
            <pc:docMk/>
            <pc:sldMk cId="2657534523" sldId="256"/>
            <ac:spMk id="1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3" creationId="{91E5A9A7-95C6-4F4F-B00E-C82E07FE62EF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6" creationId="{A8384FB5-9ADC-4DDC-881B-597D56F5B15D}"/>
          </ac:spMkLst>
        </pc:spChg>
        <pc:spChg chg="add del">
          <ac:chgData name="Mimoune Djouallah" userId="e1561a5b-d26e-4b74-9b55-eec10b81ac09" providerId="ADAL" clId="{3FB8FC55-903C-41C3-93E6-68D5AE5BCC31}" dt="2020-12-17T12:31:38.643" v="3246" actId="26606"/>
          <ac:spMkLst>
            <pc:docMk/>
            <pc:sldMk cId="2657534523" sldId="256"/>
            <ac:spMk id="17" creationId="{6C4028FD-8BAA-4A19-BFDE-594D991B7552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19" creationId="{7264F718-7FAC-4056-9FA9-A603EC682FE7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0" creationId="{D07DD2DE-F619-49DD-B5E7-03A290FF4ED1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1" creationId="{F74639F7-E3C7-4165-A83E-6386A86BA1DA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2" creationId="{85149191-5F60-4A28-AAFF-039F96B0F3EC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3" creationId="{8B3AF0F1-707A-463E-B5EE-33C63A40CFC9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4" creationId="{F8260ED5-17F7-4158-B241-D51DD4CF1B7E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6" creationId="{0DE6A193-4755-479A-BC6F-A7EBCA73BE1A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7" creationId="{5A55B759-31A7-423C-9BC2-A8BC09FE98B9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28" creationId="{5AE9FC70-8A26-4CF2-8E04-EBDADB8B81C4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9" creationId="{F78796AF-79A0-47AC-BEFD-BFFC00F968C4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0" creationId="{609CB703-C563-4F1F-BF28-83C06E978C4F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3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2" creationId="{C5CB530E-515E-412C-9DF1-5F8FFBD6F383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6" creationId="{712D4376-A578-4FF1-94FC-245E7A6A48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7" creationId="{1D63C574-BFD2-41A1-A567-B0C3CC7FDD4F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8" creationId="{AEA7509D-F04F-40CB-A0B3-EEF16499CC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9" creationId="{E2A46BAB-8C31-42B2-90E8-B26DD3E81D37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3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5" creationId="{B091B163-7D61-4891-ABCF-5C13D9C418D0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49" creationId="{375E0459-6403-40CD-989D-56A4407CA12E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1" creationId="{53E5B1A8-3AC9-4BD1-9BBC-78CA94F2D1BA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4" creationId="{1B15ED52-F352-441B-82BF-E0EA34836D08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5" creationId="{3B2E3793-BFE6-45A2-9B7B-E18844431C99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6" creationId="{BC4C4868-CB8F-4AF9-9CDB-8108F2C19B67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8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0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2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28:14.903" v="3230" actId="26606"/>
          <ac:spMkLst>
            <pc:docMk/>
            <pc:sldMk cId="2657534523" sldId="256"/>
            <ac:spMk id="64" creationId="{B95B9BA8-1D69-4796-85F5-B6D0BD52354B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0" creationId="{43F5E015-E085-4624-B431-B42414448684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1" creationId="{B3F7A3C7-0737-4E57-B30E-8EEFE638B401}"/>
          </ac:grpSpMkLst>
        </pc:grpChg>
        <pc:grpChg chg="add del">
          <ac:chgData name="Mimoune Djouallah" userId="e1561a5b-d26e-4b74-9b55-eec10b81ac09" providerId="ADAL" clId="{3FB8FC55-903C-41C3-93E6-68D5AE5BCC31}" dt="2020-12-17T12:27:52.828" v="3224" actId="26606"/>
          <ac:grpSpMkLst>
            <pc:docMk/>
            <pc:sldMk cId="2657534523" sldId="256"/>
            <ac:grpSpMk id="47" creationId="{0474DF76-993E-44DE-AFB0-C416182ACECF}"/>
          </ac:grpSpMkLst>
        </pc:grpChg>
        <pc:grpChg chg="add del">
          <ac:chgData name="Mimoune Djouallah" userId="e1561a5b-d26e-4b74-9b55-eec10b81ac09" providerId="ADAL" clId="{3FB8FC55-903C-41C3-93E6-68D5AE5BCC31}" dt="2020-12-17T12:28:14.903" v="3230" actId="26606"/>
          <ac:grpSpMkLst>
            <pc:docMk/>
            <pc:sldMk cId="2657534523" sldId="256"/>
            <ac:grpSpMk id="65" creationId="{5F892E19-92E7-4BB2-8C3F-DBDFE8D9D324}"/>
          </ac:grpSpMkLst>
        </pc:grpChg>
        <pc:graphicFrameChg chg="add del">
          <ac:chgData name="Mimoune Djouallah" userId="e1561a5b-d26e-4b74-9b55-eec10b81ac09" providerId="ADAL" clId="{3FB8FC55-903C-41C3-93E6-68D5AE5BCC31}" dt="2020-12-17T12:31:38.643" v="3246" actId="26606"/>
          <ac:graphicFrameMkLst>
            <pc:docMk/>
            <pc:sldMk cId="2657534523" sldId="256"/>
            <ac:graphicFrameMk id="14" creationId="{48E22393-6270-40A4-BB47-8DD2067767A5}"/>
          </ac:graphicFrameMkLst>
        </pc:graphicFrameChg>
        <pc:graphicFrameChg chg="add mod">
          <ac:chgData name="Mimoune Djouallah" userId="e1561a5b-d26e-4b74-9b55-eec10b81ac09" providerId="ADAL" clId="{3FB8FC55-903C-41C3-93E6-68D5AE5BCC31}" dt="2020-12-17T12:38:52.590" v="3283"/>
          <ac:graphicFrameMkLst>
            <pc:docMk/>
            <pc:sldMk cId="2657534523" sldId="256"/>
            <ac:graphicFrameMk id="33" creationId="{71CE2254-A0FE-4284-8A3B-D65151FD2738}"/>
          </ac:graphicFrameMkLst>
        </pc:graphicFrameChg>
        <pc:picChg chg="add del mod">
          <ac:chgData name="Mimoune Djouallah" userId="e1561a5b-d26e-4b74-9b55-eec10b81ac09" providerId="ADAL" clId="{3FB8FC55-903C-41C3-93E6-68D5AE5BCC31}" dt="2020-12-17T12:23:35.951" v="3019" actId="478"/>
          <ac:picMkLst>
            <pc:docMk/>
            <pc:sldMk cId="2657534523" sldId="256"/>
            <ac:picMk id="25" creationId="{6BF42EC7-D528-4468-B9BB-753F5227C17E}"/>
          </ac:picMkLst>
        </pc:picChg>
        <pc:cxnChg chg="add del">
          <ac:chgData name="Mimoune Djouallah" userId="e1561a5b-d26e-4b74-9b55-eec10b81ac09" providerId="ADAL" clId="{3FB8FC55-903C-41C3-93E6-68D5AE5BCC31}" dt="2020-12-17T12:28:45.341" v="3233"/>
          <ac:cxnSpMkLst>
            <pc:docMk/>
            <pc:sldMk cId="2657534523" sldId="256"/>
            <ac:cxnSpMk id="34" creationId="{56020367-4FD5-4596-8E10-C5F095CD8DBF}"/>
          </ac:cxnSpMkLst>
        </pc:cxnChg>
        <pc:cxnChg chg="add del">
          <ac:chgData name="Mimoune Djouallah" userId="e1561a5b-d26e-4b74-9b55-eec10b81ac09" providerId="ADAL" clId="{3FB8FC55-903C-41C3-93E6-68D5AE5BCC31}" dt="2020-12-17T12:27:52.828" v="3224" actId="26606"/>
          <ac:cxnSpMkLst>
            <pc:docMk/>
            <pc:sldMk cId="2657534523" sldId="256"/>
            <ac:cxnSpMk id="52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12:27:58.944" v="3228" actId="26606"/>
          <ac:cxnSpMkLst>
            <pc:docMk/>
            <pc:sldMk cId="2657534523" sldId="256"/>
            <ac:cxnSpMk id="53" creationId="{C49DA8F6-BCC1-4447-B54C-57856834B94B}"/>
          </ac:cxnSpMkLst>
        </pc:cxnChg>
      </pc:sldChg>
      <pc:sldChg chg="addSp delSp modSp mod ord setBg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3" creationId="{C30BC647-28BC-4FBF-BB4F-C8B448DAB546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441761702" sldId="257"/>
            <ac:spMk id="25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441761702" sldId="257"/>
            <ac:spMk id="27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441761702" sldId="257"/>
            <ac:spMk id="29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441761702" sldId="257"/>
            <ac:spMk id="3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441761702" sldId="257"/>
            <ac:spMk id="33" creationId="{E3020543-B24B-4EC4-8FFC-8DD88EEA91A8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2441761702" sldId="257"/>
            <ac:cxnSpMk id="35" creationId="{C49DA8F6-BCC1-4447-B54C-57856834B94B}"/>
          </ac:cxnSpMkLst>
        </pc:cxnChg>
      </pc:sldChg>
      <pc:sldChg chg="addSp delSp modSp mod setBg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7T05:51:22.890" v="2919" actId="20577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69202875" sldId="258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69202875" sldId="258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69202875" sldId="258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69202875" sldId="258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69202875" sldId="258"/>
            <ac:spMk id="35" creationId="{E3020543-B24B-4EC4-8FFC-8DD88EEA91A8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">
          <ac:chgData name="Mimoune Djouallah" userId="e1561a5b-d26e-4b74-9b55-eec10b81ac09" providerId="ADAL" clId="{3FB8FC55-903C-41C3-93E6-68D5AE5BCC31}" dt="2020-12-17T05:48:57.486" v="2908" actId="26606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228817553" sldId="260"/>
        </pc:sldMkLst>
        <pc:spChg chg="mod">
          <ac:chgData name="Mimoune Djouallah" userId="e1561a5b-d26e-4b74-9b55-eec10b81ac09" providerId="ADAL" clId="{3FB8FC55-903C-41C3-93E6-68D5AE5BCC31}" dt="2020-12-08T05:20:56.735" v="1161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8817553" sldId="260"/>
            <ac:spMk id="9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28817553" sldId="260"/>
            <ac:spMk id="11" creationId="{E223798C-12AD-4B0C-A50C-D676347D67CF}"/>
          </ac:spMkLst>
        </pc:spChg>
        <pc:picChg chg="add mod">
          <ac:chgData name="Mimoune Djouallah" userId="e1561a5b-d26e-4b74-9b55-eec10b81ac09" providerId="ADAL" clId="{3FB8FC55-903C-41C3-93E6-68D5AE5BCC31}" dt="2020-12-08T05:20:56.735" v="1161" actId="26606"/>
          <ac:picMkLst>
            <pc:docMk/>
            <pc:sldMk cId="228817553" sldId="260"/>
            <ac:picMk id="4" creationId="{DA6D3D29-E573-45DD-8ED6-96120CCF8BC4}"/>
          </ac:picMkLst>
        </pc:picChg>
      </pc:sldChg>
      <pc:sldChg chg="addSp delSp modSp add mod setBg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3" creationId="{6166C6D1-23AC-49C4-BA07-238E4E9F8CEB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5" creationId="{B775CD93-9DF2-48CB-9F57-1BCA9A46C7FA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7" creationId="{E186B68C-84BC-4A6E-99D1-EE87483C134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">
          <ac:chgData name="Mimoune Djouallah" userId="e1561a5b-d26e-4b74-9b55-eec10b81ac09" providerId="ADAL" clId="{3FB8FC55-903C-41C3-93E6-68D5AE5BCC31}" dt="2020-12-17T05:29:33.803" v="2906" actId="26606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056459827" sldId="262"/>
            <ac:spMk id="3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056459827" sldId="262"/>
            <ac:spMk id="38" creationId="{B091B163-7D61-4891-ABCF-5C13D9C418D0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056459827" sldId="262"/>
            <ac:grpSpMk id="4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05:52:48.563" v="2940" actId="20577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813499649" sldId="263"/>
            <ac:spMk id="2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813499649" sldId="263"/>
            <ac:spMk id="28" creationId="{B091B163-7D61-4891-ABCF-5C13D9C418D0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1813499649" sldId="263"/>
            <ac:grpSpMk id="3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del mod setBg">
        <pc:chgData name="Mimoune Djouallah" userId="e1561a5b-d26e-4b74-9b55-eec10b81ac09" providerId="ADAL" clId="{3FB8FC55-903C-41C3-93E6-68D5AE5BCC31}" dt="2020-12-17T03:24:53.015" v="2705" actId="2696"/>
        <pc:sldMkLst>
          <pc:docMk/>
          <pc:sldMk cId="20825036" sldId="264"/>
        </pc:sldMkLst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2" creationId="{A03B655B-8A2D-4EFB-A5E2-F07577AADB8E}"/>
          </ac:spMkLst>
        </pc:spChg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3" creationId="{487D5E9A-7532-4137-BAA6-161DF1B683FB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10" creationId="{6929B58F-2358-44CC-ACE5-EF1BD3C6C824}"/>
          </ac:spMkLst>
        </pc:spChg>
        <pc:grpChg chg="add">
          <ac:chgData name="Mimoune Djouallah" userId="e1561a5b-d26e-4b74-9b55-eec10b81ac09" providerId="ADAL" clId="{3FB8FC55-903C-41C3-93E6-68D5AE5BCC31}" dt="2020-12-08T10:50:14.993" v="2688" actId="26606"/>
          <ac:grpSpMkLst>
            <pc:docMk/>
            <pc:sldMk cId="20825036" sldId="264"/>
            <ac:grpSpMk id="12" creationId="{09DA5303-A1AF-4830-806C-51FCD96188B7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hyperlink" Target="https://github.com/djouallah/projectcontrolpresentation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djouallah/projectcontrolpresentation" TargetMode="External"/><Relationship Id="rId7" Type="http://schemas.openxmlformats.org/officeDocument/2006/relationships/image" Target="../media/image25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0814D-57BD-4295-BC6C-48AFF1D650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DF567-F302-413F-A2B6-D2CA7510D76F}">
      <dgm:prSet/>
      <dgm:spPr/>
      <dgm:t>
        <a:bodyPr/>
        <a:lstStyle/>
        <a:p>
          <a:pPr>
            <a:defRPr cap="all"/>
          </a:pPr>
          <a:r>
            <a:rPr lang="en-US" dirty="0"/>
            <a:t>Why PowerBI is a great Option</a:t>
          </a:r>
        </a:p>
      </dgm:t>
    </dgm:pt>
    <dgm:pt modelId="{32DB3999-82CA-45FE-8B9D-F6E6D35D57C0}" type="parTrans" cxnId="{880C7340-5204-4779-A875-7E523E74CEFC}">
      <dgm:prSet/>
      <dgm:spPr/>
      <dgm:t>
        <a:bodyPr/>
        <a:lstStyle/>
        <a:p>
          <a:endParaRPr lang="en-US"/>
        </a:p>
      </dgm:t>
    </dgm:pt>
    <dgm:pt modelId="{D040547B-3635-4223-A182-762526E41BC6}" type="sibTrans" cxnId="{880C7340-5204-4779-A875-7E523E74CEFC}">
      <dgm:prSet/>
      <dgm:spPr/>
      <dgm:t>
        <a:bodyPr/>
        <a:lstStyle/>
        <a:p>
          <a:endParaRPr lang="en-US"/>
        </a:p>
      </dgm:t>
    </dgm:pt>
    <dgm:pt modelId="{D5DAE0A6-F464-43BF-9CFF-5F5E73D1FF42}">
      <dgm:prSet/>
      <dgm:spPr/>
      <dgm:t>
        <a:bodyPr/>
        <a:lstStyle/>
        <a:p>
          <a:pPr>
            <a:defRPr cap="all"/>
          </a:pPr>
          <a:r>
            <a:rPr lang="en-US"/>
            <a:t>Cost , Schedule and Quantity integration is a hard problem</a:t>
          </a:r>
        </a:p>
      </dgm:t>
    </dgm:pt>
    <dgm:pt modelId="{1D98EFF6-CC8D-4D7B-B22B-5352BDC260D4}" type="parTrans" cxnId="{98FE28EE-016B-494B-858D-FE4C48C56FC2}">
      <dgm:prSet/>
      <dgm:spPr/>
      <dgm:t>
        <a:bodyPr/>
        <a:lstStyle/>
        <a:p>
          <a:endParaRPr lang="en-US"/>
        </a:p>
      </dgm:t>
    </dgm:pt>
    <dgm:pt modelId="{2026DBF1-B481-4A2A-B228-44AF7423C729}" type="sibTrans" cxnId="{98FE28EE-016B-494B-858D-FE4C48C56FC2}">
      <dgm:prSet/>
      <dgm:spPr/>
      <dgm:t>
        <a:bodyPr/>
        <a:lstStyle/>
        <a:p>
          <a:endParaRPr lang="en-US"/>
        </a:p>
      </dgm:t>
    </dgm:pt>
    <dgm:pt modelId="{E1C4F7B4-F371-41E0-8304-845E637AC3B6}">
      <dgm:prSet/>
      <dgm:spPr/>
      <dgm:t>
        <a:bodyPr/>
        <a:lstStyle/>
        <a:p>
          <a:pPr>
            <a:defRPr cap="all"/>
          </a:pPr>
          <a:r>
            <a:rPr lang="en-US"/>
            <a:t>Star Schema</a:t>
          </a:r>
        </a:p>
      </dgm:t>
    </dgm:pt>
    <dgm:pt modelId="{C064270C-6752-46B3-8483-37363ADCB536}" type="parTrans" cxnId="{8B6B1C4A-F4DB-4E79-AD18-096CF18AC80A}">
      <dgm:prSet/>
      <dgm:spPr/>
      <dgm:t>
        <a:bodyPr/>
        <a:lstStyle/>
        <a:p>
          <a:endParaRPr lang="en-US"/>
        </a:p>
      </dgm:t>
    </dgm:pt>
    <dgm:pt modelId="{3C2F931A-AE99-412B-B9DD-1255DEF4B63B}" type="sibTrans" cxnId="{8B6B1C4A-F4DB-4E79-AD18-096CF18AC80A}">
      <dgm:prSet/>
      <dgm:spPr/>
      <dgm:t>
        <a:bodyPr/>
        <a:lstStyle/>
        <a:p>
          <a:endParaRPr lang="en-US"/>
        </a:p>
      </dgm:t>
    </dgm:pt>
    <dgm:pt modelId="{E8C01AE7-8609-4760-854D-34908A780E88}">
      <dgm:prSet/>
      <dgm:spPr/>
      <dgm:t>
        <a:bodyPr/>
        <a:lstStyle/>
        <a:p>
          <a:pPr>
            <a:defRPr cap="all"/>
          </a:pPr>
          <a:r>
            <a:rPr lang="en-US"/>
            <a:t>Demo</a:t>
          </a:r>
        </a:p>
      </dgm:t>
    </dgm:pt>
    <dgm:pt modelId="{AC09EA20-8A0B-4426-BBF4-F379860FF01E}" type="parTrans" cxnId="{616FE64C-1062-4D2E-BDE0-E9A7BEAA4086}">
      <dgm:prSet/>
      <dgm:spPr/>
      <dgm:t>
        <a:bodyPr/>
        <a:lstStyle/>
        <a:p>
          <a:endParaRPr lang="en-US"/>
        </a:p>
      </dgm:t>
    </dgm:pt>
    <dgm:pt modelId="{D4918ACE-B153-4C29-B0FA-7CCADB2CEF46}" type="sibTrans" cxnId="{616FE64C-1062-4D2E-BDE0-E9A7BEAA4086}">
      <dgm:prSet/>
      <dgm:spPr/>
      <dgm:t>
        <a:bodyPr/>
        <a:lstStyle/>
        <a:p>
          <a:endParaRPr lang="en-US"/>
        </a:p>
      </dgm:t>
    </dgm:pt>
    <dgm:pt modelId="{FDBA2689-6D6A-4328-BF9C-B56C832CDEE9}">
      <dgm:prSet/>
      <dgm:spPr/>
      <dgm:t>
        <a:bodyPr/>
        <a:lstStyle/>
        <a:p>
          <a:pPr>
            <a:defRPr cap="all"/>
          </a:pPr>
          <a:r>
            <a:rPr lang="en-US"/>
            <a:t>Time to Upgrade to the Service</a:t>
          </a:r>
        </a:p>
      </dgm:t>
    </dgm:pt>
    <dgm:pt modelId="{A2ABC9FF-7CE5-46A4-BC99-0616DCDBA6EF}" type="parTrans" cxnId="{E6DFE1FF-325A-4231-A821-D02DC5D0B98E}">
      <dgm:prSet/>
      <dgm:spPr/>
      <dgm:t>
        <a:bodyPr/>
        <a:lstStyle/>
        <a:p>
          <a:endParaRPr lang="en-US"/>
        </a:p>
      </dgm:t>
    </dgm:pt>
    <dgm:pt modelId="{DFD5485B-AE30-40FC-A3A8-5240B1B8BF36}" type="sibTrans" cxnId="{E6DFE1FF-325A-4231-A821-D02DC5D0B98E}">
      <dgm:prSet/>
      <dgm:spPr/>
      <dgm:t>
        <a:bodyPr/>
        <a:lstStyle/>
        <a:p>
          <a:endParaRPr lang="en-US"/>
        </a:p>
      </dgm:t>
    </dgm:pt>
    <dgm:pt modelId="{14B96A6C-2CFF-4086-8D43-B7C376F41A36}">
      <dgm:prSet/>
      <dgm:spPr/>
      <dgm:t>
        <a:bodyPr/>
        <a:lstStyle/>
        <a:p>
          <a:pPr>
            <a:defRPr cap="all"/>
          </a:pPr>
          <a:r>
            <a:rPr lang="en-US"/>
            <a:t>Further Reading</a:t>
          </a:r>
        </a:p>
      </dgm:t>
    </dgm:pt>
    <dgm:pt modelId="{19376C2D-2F9A-4507-9319-0F927F7A1D77}" type="parTrans" cxnId="{793A5FBD-113B-4DB2-BC96-6795F6896A70}">
      <dgm:prSet/>
      <dgm:spPr/>
      <dgm:t>
        <a:bodyPr/>
        <a:lstStyle/>
        <a:p>
          <a:endParaRPr lang="en-US"/>
        </a:p>
      </dgm:t>
    </dgm:pt>
    <dgm:pt modelId="{8019D8BA-5020-48B5-9AAC-F904BD98B3CF}" type="sibTrans" cxnId="{793A5FBD-113B-4DB2-BC96-6795F6896A70}">
      <dgm:prSet/>
      <dgm:spPr/>
      <dgm:t>
        <a:bodyPr/>
        <a:lstStyle/>
        <a:p>
          <a:endParaRPr lang="en-US"/>
        </a:p>
      </dgm:t>
    </dgm:pt>
    <dgm:pt modelId="{DD662F0A-6446-42C3-BF99-5C3DAB77C103}" type="pres">
      <dgm:prSet presAssocID="{9F80814D-57BD-4295-BC6C-48AFF1D650CB}" presName="root" presStyleCnt="0">
        <dgm:presLayoutVars>
          <dgm:dir/>
          <dgm:resizeHandles val="exact"/>
        </dgm:presLayoutVars>
      </dgm:prSet>
      <dgm:spPr/>
    </dgm:pt>
    <dgm:pt modelId="{FBA5BD9F-956B-46DA-AA43-75FF76A4DC25}" type="pres">
      <dgm:prSet presAssocID="{D94DF567-F302-413F-A2B6-D2CA7510D76F}" presName="compNode" presStyleCnt="0"/>
      <dgm:spPr/>
    </dgm:pt>
    <dgm:pt modelId="{4A3E5FEF-5C51-4934-9412-C23D485AED00}" type="pres">
      <dgm:prSet presAssocID="{D94DF567-F302-413F-A2B6-D2CA7510D76F}" presName="iconBgRect" presStyleLbl="bgShp" presStyleIdx="0" presStyleCnt="6" custLinFactX="100000" custLinFactNeighborX="106623" custLinFactNeighborY="-16692"/>
      <dgm:spPr>
        <a:prstGeom prst="round2DiagRect">
          <a:avLst>
            <a:gd name="adj1" fmla="val 29727"/>
            <a:gd name="adj2" fmla="val 0"/>
          </a:avLst>
        </a:prstGeom>
      </dgm:spPr>
    </dgm:pt>
    <dgm:pt modelId="{91AA0237-8277-46F6-98B8-57FEF7DB9498}" type="pres">
      <dgm:prSet presAssocID="{D94DF567-F302-413F-A2B6-D2CA7510D76F}" presName="iconRect" presStyleLbl="node1" presStyleIdx="0" presStyleCnt="6" custLinFactX="160114" custLinFactNeighborX="200000" custLinFactNeighborY="-29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671F1C-8463-4552-B857-D1431F8AFDF9}" type="pres">
      <dgm:prSet presAssocID="{D94DF567-F302-413F-A2B6-D2CA7510D76F}" presName="spaceRect" presStyleCnt="0"/>
      <dgm:spPr/>
    </dgm:pt>
    <dgm:pt modelId="{8B16EB58-EB3C-4CA5-A0CD-F582F7899B7F}" type="pres">
      <dgm:prSet presAssocID="{D94DF567-F302-413F-A2B6-D2CA7510D76F}" presName="textRect" presStyleLbl="revTx" presStyleIdx="0" presStyleCnt="6" custLinFactX="26040" custLinFactNeighborX="100000" custLinFactNeighborY="-25456">
        <dgm:presLayoutVars>
          <dgm:chMax val="1"/>
          <dgm:chPref val="1"/>
        </dgm:presLayoutVars>
      </dgm:prSet>
      <dgm:spPr/>
    </dgm:pt>
    <dgm:pt modelId="{FB9886F5-461C-4774-BC9B-3105D559CFDF}" type="pres">
      <dgm:prSet presAssocID="{D040547B-3635-4223-A182-762526E41BC6}" presName="sibTrans" presStyleCnt="0"/>
      <dgm:spPr/>
    </dgm:pt>
    <dgm:pt modelId="{AD8B9FCF-029A-4E54-92E6-B8655D448B2D}" type="pres">
      <dgm:prSet presAssocID="{D5DAE0A6-F464-43BF-9CFF-5F5E73D1FF42}" presName="compNode" presStyleCnt="0"/>
      <dgm:spPr/>
    </dgm:pt>
    <dgm:pt modelId="{E8C1E242-7FBC-43CD-AB67-D6689D068FC7}" type="pres">
      <dgm:prSet presAssocID="{D5DAE0A6-F464-43BF-9CFF-5F5E73D1FF42}" presName="iconBgRect" presStyleLbl="bgShp" presStyleIdx="1" presStyleCnt="6" custLinFactX="-83423" custLinFactNeighborX="-100000" custLinFactNeighborY="-15281"/>
      <dgm:spPr>
        <a:prstGeom prst="round2DiagRect">
          <a:avLst>
            <a:gd name="adj1" fmla="val 29727"/>
            <a:gd name="adj2" fmla="val 0"/>
          </a:avLst>
        </a:prstGeom>
      </dgm:spPr>
    </dgm:pt>
    <dgm:pt modelId="{4DB33297-C552-4D23-80E6-7974EC90617E}" type="pres">
      <dgm:prSet presAssocID="{D5DAE0A6-F464-43BF-9CFF-5F5E73D1FF42}" presName="iconRect" presStyleLbl="node1" presStyleIdx="1" presStyleCnt="6" custLinFactX="-119680" custLinFactNeighborX="-200000" custLinFactNeighborY="-26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82A335C-67A4-4F16-B09D-B16C062F1216}" type="pres">
      <dgm:prSet presAssocID="{D5DAE0A6-F464-43BF-9CFF-5F5E73D1FF42}" presName="spaceRect" presStyleCnt="0"/>
      <dgm:spPr/>
    </dgm:pt>
    <dgm:pt modelId="{A7467674-994A-4A9A-90FB-2AF14EB02670}" type="pres">
      <dgm:prSet presAssocID="{D5DAE0A6-F464-43BF-9CFF-5F5E73D1FF42}" presName="textRect" presStyleLbl="revTx" presStyleIdx="1" presStyleCnt="6" custLinFactX="-11888" custLinFactNeighborX="-100000" custLinFactNeighborY="-23303">
        <dgm:presLayoutVars>
          <dgm:chMax val="1"/>
          <dgm:chPref val="1"/>
        </dgm:presLayoutVars>
      </dgm:prSet>
      <dgm:spPr/>
    </dgm:pt>
    <dgm:pt modelId="{C2D4AEA9-94CB-49EF-9237-FE91BEEEAA17}" type="pres">
      <dgm:prSet presAssocID="{2026DBF1-B481-4A2A-B228-44AF7423C729}" presName="sibTrans" presStyleCnt="0"/>
      <dgm:spPr/>
    </dgm:pt>
    <dgm:pt modelId="{B1C946C3-F24A-4D8E-A8DA-158B84AA9C48}" type="pres">
      <dgm:prSet presAssocID="{E1C4F7B4-F371-41E0-8304-845E637AC3B6}" presName="compNode" presStyleCnt="0"/>
      <dgm:spPr/>
    </dgm:pt>
    <dgm:pt modelId="{EAC8C0D2-2B10-4C1D-AE7C-0CB835B330B2}" type="pres">
      <dgm:prSet presAssocID="{E1C4F7B4-F371-41E0-8304-845E637AC3B6}" presName="iconBgRect" presStyleLbl="bgShp" presStyleIdx="2" presStyleCnt="6" custLinFactNeighborX="-1781" custLinFactNeighborY="-16508"/>
      <dgm:spPr>
        <a:prstGeom prst="round2DiagRect">
          <a:avLst>
            <a:gd name="adj1" fmla="val 29727"/>
            <a:gd name="adj2" fmla="val 0"/>
          </a:avLst>
        </a:prstGeom>
      </dgm:spPr>
    </dgm:pt>
    <dgm:pt modelId="{EDDF9857-FFE9-4D9D-B2E0-523D05BECA61}" type="pres">
      <dgm:prSet presAssocID="{E1C4F7B4-F371-41E0-8304-845E637AC3B6}" presName="iconRect" presStyleLbl="node1" presStyleIdx="2" presStyleCnt="6" custLinFactNeighborX="-3105" custLinFactNeighborY="-287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8CF3A7E-4C10-4861-B49A-0B8A28BFE4B1}" type="pres">
      <dgm:prSet presAssocID="{E1C4F7B4-F371-41E0-8304-845E637AC3B6}" presName="spaceRect" presStyleCnt="0"/>
      <dgm:spPr/>
    </dgm:pt>
    <dgm:pt modelId="{CFA0C7A6-78E2-4E25-AF62-1772D5B47E45}" type="pres">
      <dgm:prSet presAssocID="{E1C4F7B4-F371-41E0-8304-845E637AC3B6}" presName="textRect" presStyleLbl="revTx" presStyleIdx="2" presStyleCnt="6" custLinFactNeighborX="-1087" custLinFactNeighborY="-25173">
        <dgm:presLayoutVars>
          <dgm:chMax val="1"/>
          <dgm:chPref val="1"/>
        </dgm:presLayoutVars>
      </dgm:prSet>
      <dgm:spPr/>
    </dgm:pt>
    <dgm:pt modelId="{484740A8-7408-4DAB-A9E6-CE2F85424D08}" type="pres">
      <dgm:prSet presAssocID="{3C2F931A-AE99-412B-B9DD-1255DEF4B63B}" presName="sibTrans" presStyleCnt="0"/>
      <dgm:spPr/>
    </dgm:pt>
    <dgm:pt modelId="{B2784434-A4C7-4AE2-A02B-45EC73A29389}" type="pres">
      <dgm:prSet presAssocID="{E8C01AE7-8609-4760-854D-34908A780E88}" presName="compNode" presStyleCnt="0"/>
      <dgm:spPr/>
    </dgm:pt>
    <dgm:pt modelId="{2D5B58D4-2EC9-4659-BE74-CBE136D8D19A}" type="pres">
      <dgm:prSet presAssocID="{E8C01AE7-8609-4760-854D-34908A780E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13C9F-8F81-49D4-A1B5-0A620227D71F}" type="pres">
      <dgm:prSet presAssocID="{E8C01AE7-8609-4760-854D-34908A780E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74A025-EB46-4340-808D-CE92E7ACABAD}" type="pres">
      <dgm:prSet presAssocID="{E8C01AE7-8609-4760-854D-34908A780E88}" presName="spaceRect" presStyleCnt="0"/>
      <dgm:spPr/>
    </dgm:pt>
    <dgm:pt modelId="{7A96772D-6924-403F-A3C8-562C95CA3C5B}" type="pres">
      <dgm:prSet presAssocID="{E8C01AE7-8609-4760-854D-34908A780E88}" presName="textRect" presStyleLbl="revTx" presStyleIdx="3" presStyleCnt="6">
        <dgm:presLayoutVars>
          <dgm:chMax val="1"/>
          <dgm:chPref val="1"/>
        </dgm:presLayoutVars>
      </dgm:prSet>
      <dgm:spPr/>
    </dgm:pt>
    <dgm:pt modelId="{6F5DF6C6-7429-4A1B-AD92-AE955C5AC133}" type="pres">
      <dgm:prSet presAssocID="{D4918ACE-B153-4C29-B0FA-7CCADB2CEF46}" presName="sibTrans" presStyleCnt="0"/>
      <dgm:spPr/>
    </dgm:pt>
    <dgm:pt modelId="{CACC5FE6-49B4-4AA7-BB81-E9C93A1E6EB7}" type="pres">
      <dgm:prSet presAssocID="{FDBA2689-6D6A-4328-BF9C-B56C832CDEE9}" presName="compNode" presStyleCnt="0"/>
      <dgm:spPr/>
    </dgm:pt>
    <dgm:pt modelId="{A57F4CD1-BC45-4CF4-A5C8-E29020CCAD51}" type="pres">
      <dgm:prSet presAssocID="{FDBA2689-6D6A-4328-BF9C-B56C832CDE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376329-FFE2-46C8-8391-75E0966FEE77}" type="pres">
      <dgm:prSet presAssocID="{FDBA2689-6D6A-4328-BF9C-B56C832CDE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BA56004-DBB6-4D18-95B2-F68A25254937}" type="pres">
      <dgm:prSet presAssocID="{FDBA2689-6D6A-4328-BF9C-B56C832CDEE9}" presName="spaceRect" presStyleCnt="0"/>
      <dgm:spPr/>
    </dgm:pt>
    <dgm:pt modelId="{DA822CC3-935E-4F0B-9EDC-7FC933DF036F}" type="pres">
      <dgm:prSet presAssocID="{FDBA2689-6D6A-4328-BF9C-B56C832CDEE9}" presName="textRect" presStyleLbl="revTx" presStyleIdx="4" presStyleCnt="6">
        <dgm:presLayoutVars>
          <dgm:chMax val="1"/>
          <dgm:chPref val="1"/>
        </dgm:presLayoutVars>
      </dgm:prSet>
      <dgm:spPr/>
    </dgm:pt>
    <dgm:pt modelId="{57CF60D4-1C6F-4EEB-9DBF-B0EE39008961}" type="pres">
      <dgm:prSet presAssocID="{DFD5485B-AE30-40FC-A3A8-5240B1B8BF36}" presName="sibTrans" presStyleCnt="0"/>
      <dgm:spPr/>
    </dgm:pt>
    <dgm:pt modelId="{F81944A4-F454-4EF7-B1D0-95EB58A1955C}" type="pres">
      <dgm:prSet presAssocID="{14B96A6C-2CFF-4086-8D43-B7C376F41A36}" presName="compNode" presStyleCnt="0"/>
      <dgm:spPr/>
    </dgm:pt>
    <dgm:pt modelId="{7F3623E6-536B-4AB5-BBDD-5646E71C6664}" type="pres">
      <dgm:prSet presAssocID="{14B96A6C-2CFF-4086-8D43-B7C376F41A3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29B564-2DD4-42B2-9285-DDBFCE862E6A}" type="pres">
      <dgm:prSet presAssocID="{14B96A6C-2CFF-4086-8D43-B7C376F41A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D48D3-26AC-4F55-AD51-A8F92BE18365}" type="pres">
      <dgm:prSet presAssocID="{14B96A6C-2CFF-4086-8D43-B7C376F41A36}" presName="spaceRect" presStyleCnt="0"/>
      <dgm:spPr/>
    </dgm:pt>
    <dgm:pt modelId="{1377B828-BD7F-44EF-8A63-745C6186D881}" type="pres">
      <dgm:prSet presAssocID="{14B96A6C-2CFF-4086-8D43-B7C376F41A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83F508-9674-4264-A392-761D17AF0061}" type="presOf" srcId="{D5DAE0A6-F464-43BF-9CFF-5F5E73D1FF42}" destId="{A7467674-994A-4A9A-90FB-2AF14EB02670}" srcOrd="0" destOrd="0" presId="urn:microsoft.com/office/officeart/2018/5/layout/IconLeafLabelList"/>
    <dgm:cxn modelId="{C14E391D-B325-42F0-A34D-EFA135146F56}" type="presOf" srcId="{E1C4F7B4-F371-41E0-8304-845E637AC3B6}" destId="{CFA0C7A6-78E2-4E25-AF62-1772D5B47E45}" srcOrd="0" destOrd="0" presId="urn:microsoft.com/office/officeart/2018/5/layout/IconLeafLabelList"/>
    <dgm:cxn modelId="{6831911F-12CC-4F5F-9C1C-2A0B4364DCAF}" type="presOf" srcId="{FDBA2689-6D6A-4328-BF9C-B56C832CDEE9}" destId="{DA822CC3-935E-4F0B-9EDC-7FC933DF036F}" srcOrd="0" destOrd="0" presId="urn:microsoft.com/office/officeart/2018/5/layout/IconLeafLabelList"/>
    <dgm:cxn modelId="{D71AA31F-A512-4F5D-A550-A2E3ED6EB8BD}" type="presOf" srcId="{14B96A6C-2CFF-4086-8D43-B7C376F41A36}" destId="{1377B828-BD7F-44EF-8A63-745C6186D881}" srcOrd="0" destOrd="0" presId="urn:microsoft.com/office/officeart/2018/5/layout/IconLeafLabelList"/>
    <dgm:cxn modelId="{BC473833-215C-4CF5-8D65-AE6D4BC5E4C0}" type="presOf" srcId="{D94DF567-F302-413F-A2B6-D2CA7510D76F}" destId="{8B16EB58-EB3C-4CA5-A0CD-F582F7899B7F}" srcOrd="0" destOrd="0" presId="urn:microsoft.com/office/officeart/2018/5/layout/IconLeafLabelList"/>
    <dgm:cxn modelId="{880C7340-5204-4779-A875-7E523E74CEFC}" srcId="{9F80814D-57BD-4295-BC6C-48AFF1D650CB}" destId="{D94DF567-F302-413F-A2B6-D2CA7510D76F}" srcOrd="0" destOrd="0" parTransId="{32DB3999-82CA-45FE-8B9D-F6E6D35D57C0}" sibTransId="{D040547B-3635-4223-A182-762526E41BC6}"/>
    <dgm:cxn modelId="{D9392367-2309-4EE1-B5CA-2A0E46510E88}" type="presOf" srcId="{E8C01AE7-8609-4760-854D-34908A780E88}" destId="{7A96772D-6924-403F-A3C8-562C95CA3C5B}" srcOrd="0" destOrd="0" presId="urn:microsoft.com/office/officeart/2018/5/layout/IconLeafLabelList"/>
    <dgm:cxn modelId="{8B6B1C4A-F4DB-4E79-AD18-096CF18AC80A}" srcId="{9F80814D-57BD-4295-BC6C-48AFF1D650CB}" destId="{E1C4F7B4-F371-41E0-8304-845E637AC3B6}" srcOrd="2" destOrd="0" parTransId="{C064270C-6752-46B3-8483-37363ADCB536}" sibTransId="{3C2F931A-AE99-412B-B9DD-1255DEF4B63B}"/>
    <dgm:cxn modelId="{616FE64C-1062-4D2E-BDE0-E9A7BEAA4086}" srcId="{9F80814D-57BD-4295-BC6C-48AFF1D650CB}" destId="{E8C01AE7-8609-4760-854D-34908A780E88}" srcOrd="3" destOrd="0" parTransId="{AC09EA20-8A0B-4426-BBF4-F379860FF01E}" sibTransId="{D4918ACE-B153-4C29-B0FA-7CCADB2CEF46}"/>
    <dgm:cxn modelId="{793A5FBD-113B-4DB2-BC96-6795F6896A70}" srcId="{9F80814D-57BD-4295-BC6C-48AFF1D650CB}" destId="{14B96A6C-2CFF-4086-8D43-B7C376F41A36}" srcOrd="5" destOrd="0" parTransId="{19376C2D-2F9A-4507-9319-0F927F7A1D77}" sibTransId="{8019D8BA-5020-48B5-9AAC-F904BD98B3CF}"/>
    <dgm:cxn modelId="{953F20D6-290F-4295-8F61-EF6EC5F7F652}" type="presOf" srcId="{9F80814D-57BD-4295-BC6C-48AFF1D650CB}" destId="{DD662F0A-6446-42C3-BF99-5C3DAB77C103}" srcOrd="0" destOrd="0" presId="urn:microsoft.com/office/officeart/2018/5/layout/IconLeafLabelList"/>
    <dgm:cxn modelId="{98FE28EE-016B-494B-858D-FE4C48C56FC2}" srcId="{9F80814D-57BD-4295-BC6C-48AFF1D650CB}" destId="{D5DAE0A6-F464-43BF-9CFF-5F5E73D1FF42}" srcOrd="1" destOrd="0" parTransId="{1D98EFF6-CC8D-4D7B-B22B-5352BDC260D4}" sibTransId="{2026DBF1-B481-4A2A-B228-44AF7423C729}"/>
    <dgm:cxn modelId="{E6DFE1FF-325A-4231-A821-D02DC5D0B98E}" srcId="{9F80814D-57BD-4295-BC6C-48AFF1D650CB}" destId="{FDBA2689-6D6A-4328-BF9C-B56C832CDEE9}" srcOrd="4" destOrd="0" parTransId="{A2ABC9FF-7CE5-46A4-BC99-0616DCDBA6EF}" sibTransId="{DFD5485B-AE30-40FC-A3A8-5240B1B8BF36}"/>
    <dgm:cxn modelId="{68A0FC69-F231-4653-BFC8-103DBB41B54F}" type="presParOf" srcId="{DD662F0A-6446-42C3-BF99-5C3DAB77C103}" destId="{FBA5BD9F-956B-46DA-AA43-75FF76A4DC25}" srcOrd="0" destOrd="0" presId="urn:microsoft.com/office/officeart/2018/5/layout/IconLeafLabelList"/>
    <dgm:cxn modelId="{4C0DB454-372B-4EE5-A535-8021D5E0A747}" type="presParOf" srcId="{FBA5BD9F-956B-46DA-AA43-75FF76A4DC25}" destId="{4A3E5FEF-5C51-4934-9412-C23D485AED00}" srcOrd="0" destOrd="0" presId="urn:microsoft.com/office/officeart/2018/5/layout/IconLeafLabelList"/>
    <dgm:cxn modelId="{078AE721-B744-480A-8177-FC36255A3E5C}" type="presParOf" srcId="{FBA5BD9F-956B-46DA-AA43-75FF76A4DC25}" destId="{91AA0237-8277-46F6-98B8-57FEF7DB9498}" srcOrd="1" destOrd="0" presId="urn:microsoft.com/office/officeart/2018/5/layout/IconLeafLabelList"/>
    <dgm:cxn modelId="{7F2E886F-BA73-4553-9865-E5AC387E1194}" type="presParOf" srcId="{FBA5BD9F-956B-46DA-AA43-75FF76A4DC25}" destId="{64671F1C-8463-4552-B857-D1431F8AFDF9}" srcOrd="2" destOrd="0" presId="urn:microsoft.com/office/officeart/2018/5/layout/IconLeafLabelList"/>
    <dgm:cxn modelId="{29A863F8-CA59-41EF-B763-7711CEB6733E}" type="presParOf" srcId="{FBA5BD9F-956B-46DA-AA43-75FF76A4DC25}" destId="{8B16EB58-EB3C-4CA5-A0CD-F582F7899B7F}" srcOrd="3" destOrd="0" presId="urn:microsoft.com/office/officeart/2018/5/layout/IconLeafLabelList"/>
    <dgm:cxn modelId="{53BD93CF-3BB8-4ECD-8EE8-D3149D9DACA9}" type="presParOf" srcId="{DD662F0A-6446-42C3-BF99-5C3DAB77C103}" destId="{FB9886F5-461C-4774-BC9B-3105D559CFDF}" srcOrd="1" destOrd="0" presId="urn:microsoft.com/office/officeart/2018/5/layout/IconLeafLabelList"/>
    <dgm:cxn modelId="{63B8E34E-57C5-423C-B0E4-375B1768A653}" type="presParOf" srcId="{DD662F0A-6446-42C3-BF99-5C3DAB77C103}" destId="{AD8B9FCF-029A-4E54-92E6-B8655D448B2D}" srcOrd="2" destOrd="0" presId="urn:microsoft.com/office/officeart/2018/5/layout/IconLeafLabelList"/>
    <dgm:cxn modelId="{D4BD97EF-D0C8-4515-9603-A98ED01C015D}" type="presParOf" srcId="{AD8B9FCF-029A-4E54-92E6-B8655D448B2D}" destId="{E8C1E242-7FBC-43CD-AB67-D6689D068FC7}" srcOrd="0" destOrd="0" presId="urn:microsoft.com/office/officeart/2018/5/layout/IconLeafLabelList"/>
    <dgm:cxn modelId="{F69A86E0-3198-487C-BF61-96F69FDAC499}" type="presParOf" srcId="{AD8B9FCF-029A-4E54-92E6-B8655D448B2D}" destId="{4DB33297-C552-4D23-80E6-7974EC90617E}" srcOrd="1" destOrd="0" presId="urn:microsoft.com/office/officeart/2018/5/layout/IconLeafLabelList"/>
    <dgm:cxn modelId="{ED66F8F0-C60D-4F23-B0B9-9FA027E7A8D7}" type="presParOf" srcId="{AD8B9FCF-029A-4E54-92E6-B8655D448B2D}" destId="{B82A335C-67A4-4F16-B09D-B16C062F1216}" srcOrd="2" destOrd="0" presId="urn:microsoft.com/office/officeart/2018/5/layout/IconLeafLabelList"/>
    <dgm:cxn modelId="{012451CE-31A6-453B-A07A-BC14C39803AB}" type="presParOf" srcId="{AD8B9FCF-029A-4E54-92E6-B8655D448B2D}" destId="{A7467674-994A-4A9A-90FB-2AF14EB02670}" srcOrd="3" destOrd="0" presId="urn:microsoft.com/office/officeart/2018/5/layout/IconLeafLabelList"/>
    <dgm:cxn modelId="{91CD560F-2361-4232-8402-5DBFD93372A7}" type="presParOf" srcId="{DD662F0A-6446-42C3-BF99-5C3DAB77C103}" destId="{C2D4AEA9-94CB-49EF-9237-FE91BEEEAA17}" srcOrd="3" destOrd="0" presId="urn:microsoft.com/office/officeart/2018/5/layout/IconLeafLabelList"/>
    <dgm:cxn modelId="{F522E5A8-407C-471B-AF38-DE245B135AE3}" type="presParOf" srcId="{DD662F0A-6446-42C3-BF99-5C3DAB77C103}" destId="{B1C946C3-F24A-4D8E-A8DA-158B84AA9C48}" srcOrd="4" destOrd="0" presId="urn:microsoft.com/office/officeart/2018/5/layout/IconLeafLabelList"/>
    <dgm:cxn modelId="{8EBB5962-BEB6-4F73-8667-55398A72086A}" type="presParOf" srcId="{B1C946C3-F24A-4D8E-A8DA-158B84AA9C48}" destId="{EAC8C0D2-2B10-4C1D-AE7C-0CB835B330B2}" srcOrd="0" destOrd="0" presId="urn:microsoft.com/office/officeart/2018/5/layout/IconLeafLabelList"/>
    <dgm:cxn modelId="{39EFDAF0-59D7-407A-8074-D685A735208C}" type="presParOf" srcId="{B1C946C3-F24A-4D8E-A8DA-158B84AA9C48}" destId="{EDDF9857-FFE9-4D9D-B2E0-523D05BECA61}" srcOrd="1" destOrd="0" presId="urn:microsoft.com/office/officeart/2018/5/layout/IconLeafLabelList"/>
    <dgm:cxn modelId="{87E18DB6-3AFD-4E50-83B2-AA271A7677D0}" type="presParOf" srcId="{B1C946C3-F24A-4D8E-A8DA-158B84AA9C48}" destId="{68CF3A7E-4C10-4861-B49A-0B8A28BFE4B1}" srcOrd="2" destOrd="0" presId="urn:microsoft.com/office/officeart/2018/5/layout/IconLeafLabelList"/>
    <dgm:cxn modelId="{E4A9E687-6BAB-48D3-AED4-F494C0E18836}" type="presParOf" srcId="{B1C946C3-F24A-4D8E-A8DA-158B84AA9C48}" destId="{CFA0C7A6-78E2-4E25-AF62-1772D5B47E45}" srcOrd="3" destOrd="0" presId="urn:microsoft.com/office/officeart/2018/5/layout/IconLeafLabelList"/>
    <dgm:cxn modelId="{43887C00-B4C3-42EB-98BD-7008FFCBE5A4}" type="presParOf" srcId="{DD662F0A-6446-42C3-BF99-5C3DAB77C103}" destId="{484740A8-7408-4DAB-A9E6-CE2F85424D08}" srcOrd="5" destOrd="0" presId="urn:microsoft.com/office/officeart/2018/5/layout/IconLeafLabelList"/>
    <dgm:cxn modelId="{FBCEFDA9-888E-41E5-B505-81044827922E}" type="presParOf" srcId="{DD662F0A-6446-42C3-BF99-5C3DAB77C103}" destId="{B2784434-A4C7-4AE2-A02B-45EC73A29389}" srcOrd="6" destOrd="0" presId="urn:microsoft.com/office/officeart/2018/5/layout/IconLeafLabelList"/>
    <dgm:cxn modelId="{1469E58F-C1CE-4C22-B9AD-57A59D249FA0}" type="presParOf" srcId="{B2784434-A4C7-4AE2-A02B-45EC73A29389}" destId="{2D5B58D4-2EC9-4659-BE74-CBE136D8D19A}" srcOrd="0" destOrd="0" presId="urn:microsoft.com/office/officeart/2018/5/layout/IconLeafLabelList"/>
    <dgm:cxn modelId="{B468BA63-A215-4AE5-B257-F3A2487669BF}" type="presParOf" srcId="{B2784434-A4C7-4AE2-A02B-45EC73A29389}" destId="{C9713C9F-8F81-49D4-A1B5-0A620227D71F}" srcOrd="1" destOrd="0" presId="urn:microsoft.com/office/officeart/2018/5/layout/IconLeafLabelList"/>
    <dgm:cxn modelId="{BC4B9551-F092-4DA5-A9B6-0BDBB77E4D82}" type="presParOf" srcId="{B2784434-A4C7-4AE2-A02B-45EC73A29389}" destId="{3174A025-EB46-4340-808D-CE92E7ACABAD}" srcOrd="2" destOrd="0" presId="urn:microsoft.com/office/officeart/2018/5/layout/IconLeafLabelList"/>
    <dgm:cxn modelId="{E20E0A78-BBDC-4081-8B69-441452619CCF}" type="presParOf" srcId="{B2784434-A4C7-4AE2-A02B-45EC73A29389}" destId="{7A96772D-6924-403F-A3C8-562C95CA3C5B}" srcOrd="3" destOrd="0" presId="urn:microsoft.com/office/officeart/2018/5/layout/IconLeafLabelList"/>
    <dgm:cxn modelId="{5E28016F-F1F8-4F85-A9BA-54C55FFF139D}" type="presParOf" srcId="{DD662F0A-6446-42C3-BF99-5C3DAB77C103}" destId="{6F5DF6C6-7429-4A1B-AD92-AE955C5AC133}" srcOrd="7" destOrd="0" presId="urn:microsoft.com/office/officeart/2018/5/layout/IconLeafLabelList"/>
    <dgm:cxn modelId="{4B25C963-179C-4EDB-BCE5-0B93B74D593C}" type="presParOf" srcId="{DD662F0A-6446-42C3-BF99-5C3DAB77C103}" destId="{CACC5FE6-49B4-4AA7-BB81-E9C93A1E6EB7}" srcOrd="8" destOrd="0" presId="urn:microsoft.com/office/officeart/2018/5/layout/IconLeafLabelList"/>
    <dgm:cxn modelId="{696038DB-4054-448F-9D56-7061E0F38695}" type="presParOf" srcId="{CACC5FE6-49B4-4AA7-BB81-E9C93A1E6EB7}" destId="{A57F4CD1-BC45-4CF4-A5C8-E29020CCAD51}" srcOrd="0" destOrd="0" presId="urn:microsoft.com/office/officeart/2018/5/layout/IconLeafLabelList"/>
    <dgm:cxn modelId="{98150BD8-DDF3-4209-8F22-0526A0DF7BC6}" type="presParOf" srcId="{CACC5FE6-49B4-4AA7-BB81-E9C93A1E6EB7}" destId="{37376329-FFE2-46C8-8391-75E0966FEE77}" srcOrd="1" destOrd="0" presId="urn:microsoft.com/office/officeart/2018/5/layout/IconLeafLabelList"/>
    <dgm:cxn modelId="{E5D07DE4-89A6-4133-87BD-D1B7229DA18A}" type="presParOf" srcId="{CACC5FE6-49B4-4AA7-BB81-E9C93A1E6EB7}" destId="{1BA56004-DBB6-4D18-95B2-F68A25254937}" srcOrd="2" destOrd="0" presId="urn:microsoft.com/office/officeart/2018/5/layout/IconLeafLabelList"/>
    <dgm:cxn modelId="{42CCFC32-B471-4696-B07E-0824E133E16C}" type="presParOf" srcId="{CACC5FE6-49B4-4AA7-BB81-E9C93A1E6EB7}" destId="{DA822CC3-935E-4F0B-9EDC-7FC933DF036F}" srcOrd="3" destOrd="0" presId="urn:microsoft.com/office/officeart/2018/5/layout/IconLeafLabelList"/>
    <dgm:cxn modelId="{8B7DE87D-8752-4255-8FAB-7AC34605B7AF}" type="presParOf" srcId="{DD662F0A-6446-42C3-BF99-5C3DAB77C103}" destId="{57CF60D4-1C6F-4EEB-9DBF-B0EE39008961}" srcOrd="9" destOrd="0" presId="urn:microsoft.com/office/officeart/2018/5/layout/IconLeafLabelList"/>
    <dgm:cxn modelId="{8883E11E-B075-450A-BF8C-A1DAFDDC831F}" type="presParOf" srcId="{DD662F0A-6446-42C3-BF99-5C3DAB77C103}" destId="{F81944A4-F454-4EF7-B1D0-95EB58A1955C}" srcOrd="10" destOrd="0" presId="urn:microsoft.com/office/officeart/2018/5/layout/IconLeafLabelList"/>
    <dgm:cxn modelId="{7CC0D53E-2ADA-46DD-82E7-FC55BD0ECEDD}" type="presParOf" srcId="{F81944A4-F454-4EF7-B1D0-95EB58A1955C}" destId="{7F3623E6-536B-4AB5-BBDD-5646E71C6664}" srcOrd="0" destOrd="0" presId="urn:microsoft.com/office/officeart/2018/5/layout/IconLeafLabelList"/>
    <dgm:cxn modelId="{12D109F3-DF73-458D-AFE8-EB00EFDE662C}" type="presParOf" srcId="{F81944A4-F454-4EF7-B1D0-95EB58A1955C}" destId="{0829B564-2DD4-42B2-9285-DDBFCE862E6A}" srcOrd="1" destOrd="0" presId="urn:microsoft.com/office/officeart/2018/5/layout/IconLeafLabelList"/>
    <dgm:cxn modelId="{7FABD62A-A227-4D0B-8496-29B4958D7E4C}" type="presParOf" srcId="{F81944A4-F454-4EF7-B1D0-95EB58A1955C}" destId="{299D48D3-26AC-4F55-AD51-A8F92BE18365}" srcOrd="2" destOrd="0" presId="urn:microsoft.com/office/officeart/2018/5/layout/IconLeafLabelList"/>
    <dgm:cxn modelId="{8FE7ECF4-C298-479E-B5D8-41AAB155FB3C}" type="presParOf" srcId="{F81944A4-F454-4EF7-B1D0-95EB58A1955C}" destId="{1377B828-BD7F-44EF-8A63-745C6186D8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r>
            <a:rPr lang="en-AU"/>
            <a:t>It is not a technical problem but rather an organisational Problem</a:t>
          </a:r>
          <a:endParaRPr lang="en-US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r>
            <a:rPr lang="en-AU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r>
            <a:rPr lang="en-AU"/>
            <a:t>PowerBI Modelling is perfect for this scenario</a:t>
          </a:r>
          <a:endParaRPr lang="en-US"/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3"/>
      <dgm:spPr/>
    </dgm:pt>
    <dgm:pt modelId="{0627F33C-9126-4975-8912-E84B64BEA206}" type="pres">
      <dgm:prSet presAssocID="{9C1F1B76-ECC5-4D8D-9048-EF97D7C43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3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3"/>
      <dgm:spPr/>
    </dgm:pt>
    <dgm:pt modelId="{11F41776-A7EE-47EB-89E0-166438A03288}" type="pres">
      <dgm:prSet presAssocID="{C18BF208-7CA8-4E82-88D1-C2D7B58E1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3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3"/>
      <dgm:spPr/>
    </dgm:pt>
    <dgm:pt modelId="{8672209B-6BD4-4684-9E85-6B764F49F15D}" type="pres">
      <dgm:prSet presAssocID="{28D39FD7-237A-457B-A7E8-7F44AA081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26C35C-8322-49B5-872F-04852211DC9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You can download the reports and sample data here</a:t>
          </a:r>
          <a:endParaRPr lang="en-US"/>
        </a:p>
      </dgm:t>
    </dgm:pt>
    <dgm:pt modelId="{B01E0E86-6558-46E2-9814-A0600B7B2D35}" type="parTrans" cxnId="{59CEBFAD-40FE-46AF-959A-D6FD3C15863F}">
      <dgm:prSet/>
      <dgm:spPr/>
      <dgm:t>
        <a:bodyPr/>
        <a:lstStyle/>
        <a:p>
          <a:endParaRPr lang="en-US"/>
        </a:p>
      </dgm:t>
    </dgm:pt>
    <dgm:pt modelId="{C03F20DE-F6B0-491A-A8C3-5C2E6344F869}" type="sibTrans" cxnId="{59CEBFAD-40FE-46AF-959A-D6FD3C15863F}">
      <dgm:prSet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r>
            <a:rPr lang="en-US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r>
            <a:rPr lang="en-US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r>
            <a:rPr lang="en-US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424C2FCA-3065-49CF-80BA-9DB74790B4A2}" type="pres">
      <dgm:prSet presAssocID="{C426C35C-8322-49B5-872F-04852211DC94}" presName="compNode" presStyleCnt="0"/>
      <dgm:spPr/>
    </dgm:pt>
    <dgm:pt modelId="{B6F99276-B780-4779-9415-5103F0167E8D}" type="pres">
      <dgm:prSet presAssocID="{C426C35C-8322-49B5-872F-04852211DC9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04C2777-7F29-462F-BF48-35327A0E271C}" type="pres">
      <dgm:prSet presAssocID="{C426C35C-8322-49B5-872F-04852211DC94}" presName="spaceRect" presStyleCnt="0"/>
      <dgm:spPr/>
    </dgm:pt>
    <dgm:pt modelId="{0B2FA83D-042E-43CC-93B5-C7AFA409BCB4}" type="pres">
      <dgm:prSet presAssocID="{C426C35C-8322-49B5-872F-04852211DC94}" presName="textRect" presStyleLbl="revTx" presStyleIdx="0" presStyleCnt="4">
        <dgm:presLayoutVars>
          <dgm:chMax val="1"/>
          <dgm:chPref val="1"/>
        </dgm:presLayoutVars>
      </dgm:prSet>
      <dgm:spPr/>
    </dgm:pt>
    <dgm:pt modelId="{7B26449C-90DB-44A9-B347-C97CFA4C7C37}" type="pres">
      <dgm:prSet presAssocID="{C03F20DE-F6B0-491A-A8C3-5C2E6344F869}" presName="sibTrans" presStyleCnt="0"/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1" presStyleCnt="4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2" presStyleCnt="4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14643B-2CCC-4C6C-8840-5BF88E79D46C}" type="presOf" srcId="{C426C35C-8322-49B5-872F-04852211DC94}" destId="{0B2FA83D-042E-43CC-93B5-C7AFA409BCB4}" srcOrd="0" destOrd="0" presId="urn:microsoft.com/office/officeart/2018/2/layout/IconLabelList"/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1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2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3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59CEBFAD-40FE-46AF-959A-D6FD3C15863F}" srcId="{338C8127-8E8A-4937-8B09-B48BA6AFC636}" destId="{C426C35C-8322-49B5-872F-04852211DC94}" srcOrd="0" destOrd="0" parTransId="{B01E0E86-6558-46E2-9814-A0600B7B2D35}" sibTransId="{C03F20DE-F6B0-491A-A8C3-5C2E6344F869}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FF8C478B-0767-4914-8730-9103E688DE8B}" type="presParOf" srcId="{FBD0FE4E-0CBB-40B0-B707-FC1A673CE1A6}" destId="{424C2FCA-3065-49CF-80BA-9DB74790B4A2}" srcOrd="0" destOrd="0" presId="urn:microsoft.com/office/officeart/2018/2/layout/IconLabelList"/>
    <dgm:cxn modelId="{498DE1D1-1450-4A33-94C6-22DFF9DC3E33}" type="presParOf" srcId="{424C2FCA-3065-49CF-80BA-9DB74790B4A2}" destId="{B6F99276-B780-4779-9415-5103F0167E8D}" srcOrd="0" destOrd="0" presId="urn:microsoft.com/office/officeart/2018/2/layout/IconLabelList"/>
    <dgm:cxn modelId="{AB4DF5FB-5571-4EBE-86A3-413AABD6D2E1}" type="presParOf" srcId="{424C2FCA-3065-49CF-80BA-9DB74790B4A2}" destId="{504C2777-7F29-462F-BF48-35327A0E271C}" srcOrd="1" destOrd="0" presId="urn:microsoft.com/office/officeart/2018/2/layout/IconLabelList"/>
    <dgm:cxn modelId="{FDA37096-57EB-4A1B-806B-198DD06049BA}" type="presParOf" srcId="{424C2FCA-3065-49CF-80BA-9DB74790B4A2}" destId="{0B2FA83D-042E-43CC-93B5-C7AFA409BCB4}" srcOrd="2" destOrd="0" presId="urn:microsoft.com/office/officeart/2018/2/layout/IconLabelList"/>
    <dgm:cxn modelId="{298104F7-8384-48C7-890E-EBF118A619FD}" type="presParOf" srcId="{FBD0FE4E-0CBB-40B0-B707-FC1A673CE1A6}" destId="{7B26449C-90DB-44A9-B347-C97CFA4C7C37}" srcOrd="1" destOrd="0" presId="urn:microsoft.com/office/officeart/2018/2/layout/IconLabelList"/>
    <dgm:cxn modelId="{DDB02C67-F161-4CE6-AD39-C9FBDA2BD553}" type="presParOf" srcId="{FBD0FE4E-0CBB-40B0-B707-FC1A673CE1A6}" destId="{E4C96EFE-E9D9-4839-A887-4A8998789CF3}" srcOrd="2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3" destOrd="0" presId="urn:microsoft.com/office/officeart/2018/2/layout/IconLabelList"/>
    <dgm:cxn modelId="{4595F1E3-C55A-41C5-B18A-9DBFBA865136}" type="presParOf" srcId="{FBD0FE4E-0CBB-40B0-B707-FC1A673CE1A6}" destId="{7B917ABE-55A1-4B5B-AF5B-FFE59B3CBED9}" srcOrd="4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5" destOrd="0" presId="urn:microsoft.com/office/officeart/2018/2/layout/IconLabelList"/>
    <dgm:cxn modelId="{67233031-6D68-40C0-AF7D-D93F60E397B4}" type="presParOf" srcId="{FBD0FE4E-0CBB-40B0-B707-FC1A673CE1A6}" destId="{813FAC9E-0FB4-4423-8FEB-67E5C60EB2CA}" srcOrd="6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5FEF-5C51-4934-9412-C23D485AED00}">
      <dsp:nvSpPr>
        <dsp:cNvPr id="0" name=""/>
        <dsp:cNvSpPr/>
      </dsp:nvSpPr>
      <dsp:spPr>
        <a:xfrm>
          <a:off x="2788677" y="63452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0237-8277-46F6-98B8-57FEF7DB9498}">
      <dsp:nvSpPr>
        <dsp:cNvPr id="0" name=""/>
        <dsp:cNvSpPr/>
      </dsp:nvSpPr>
      <dsp:spPr>
        <a:xfrm>
          <a:off x="3022674" y="86852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6EB58-EB3C-4CA5-A0CD-F582F7899B7F}">
      <dsp:nvSpPr>
        <dsp:cNvPr id="0" name=""/>
        <dsp:cNvSpPr/>
      </dsp:nvSpPr>
      <dsp:spPr>
        <a:xfrm>
          <a:off x="2437676" y="20745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Why PowerBI is a great Option</a:t>
          </a:r>
        </a:p>
      </dsp:txBody>
      <dsp:txXfrm>
        <a:off x="2437676" y="2074523"/>
        <a:ext cx="1800000" cy="720000"/>
      </dsp:txXfrm>
    </dsp:sp>
    <dsp:sp modelId="{E8C1E242-7FBC-43CD-AB67-D6689D068FC7}">
      <dsp:nvSpPr>
        <dsp:cNvPr id="0" name=""/>
        <dsp:cNvSpPr/>
      </dsp:nvSpPr>
      <dsp:spPr>
        <a:xfrm>
          <a:off x="620971" y="65002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3297-C552-4D23-80E6-7974EC90617E}">
      <dsp:nvSpPr>
        <dsp:cNvPr id="0" name=""/>
        <dsp:cNvSpPr/>
      </dsp:nvSpPr>
      <dsp:spPr>
        <a:xfrm>
          <a:off x="854972" y="884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7674-994A-4A9A-90FB-2AF14EB02670}">
      <dsp:nvSpPr>
        <dsp:cNvPr id="0" name=""/>
        <dsp:cNvSpPr/>
      </dsp:nvSpPr>
      <dsp:spPr>
        <a:xfrm>
          <a:off x="269972" y="2090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Cost , Schedule and Quantity integration is a hard problem</a:t>
          </a:r>
        </a:p>
      </dsp:txBody>
      <dsp:txXfrm>
        <a:off x="269972" y="2090024"/>
        <a:ext cx="1800000" cy="720000"/>
      </dsp:txXfrm>
    </dsp:sp>
    <dsp:sp modelId="{EAC8C0D2-2B10-4C1D-AE7C-0CB835B330B2}">
      <dsp:nvSpPr>
        <dsp:cNvPr id="0" name=""/>
        <dsp:cNvSpPr/>
      </dsp:nvSpPr>
      <dsp:spPr>
        <a:xfrm>
          <a:off x="4730401" y="6365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9857-FFE9-4D9D-B2E0-523D05BECA61}">
      <dsp:nvSpPr>
        <dsp:cNvPr id="0" name=""/>
        <dsp:cNvSpPr/>
      </dsp:nvSpPr>
      <dsp:spPr>
        <a:xfrm>
          <a:off x="4964395" y="87051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C7A6-78E2-4E25-AF62-1772D5B47E45}">
      <dsp:nvSpPr>
        <dsp:cNvPr id="0" name=""/>
        <dsp:cNvSpPr/>
      </dsp:nvSpPr>
      <dsp:spPr>
        <a:xfrm>
          <a:off x="4379390" y="20765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Star Schema</a:t>
          </a:r>
        </a:p>
      </dsp:txBody>
      <dsp:txXfrm>
        <a:off x="4379390" y="2076560"/>
        <a:ext cx="1800000" cy="720000"/>
      </dsp:txXfrm>
    </dsp:sp>
    <dsp:sp modelId="{2D5B58D4-2EC9-4659-BE74-CBE136D8D19A}">
      <dsp:nvSpPr>
        <dsp:cNvPr id="0" name=""/>
        <dsp:cNvSpPr/>
      </dsp:nvSpPr>
      <dsp:spPr>
        <a:xfrm>
          <a:off x="51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3C9F-8F81-49D4-A1B5-0A620227D71F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772D-6924-403F-A3C8-562C95CA3C5B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Demo</a:t>
          </a:r>
        </a:p>
      </dsp:txBody>
      <dsp:txXfrm>
        <a:off x="168956" y="4867806"/>
        <a:ext cx="1800000" cy="720000"/>
      </dsp:txXfrm>
    </dsp:sp>
    <dsp:sp modelId="{A57F4CD1-BC45-4CF4-A5C8-E29020CCAD51}">
      <dsp:nvSpPr>
        <dsp:cNvPr id="0" name=""/>
        <dsp:cNvSpPr/>
      </dsp:nvSpPr>
      <dsp:spPr>
        <a:xfrm>
          <a:off x="2634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6329-FFE2-46C8-8391-75E0966FEE77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2CC3-935E-4F0B-9EDC-7FC933DF036F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Time to Upgrade to the Service</a:t>
          </a:r>
        </a:p>
      </dsp:txBody>
      <dsp:txXfrm>
        <a:off x="2283956" y="4867806"/>
        <a:ext cx="1800000" cy="720000"/>
      </dsp:txXfrm>
    </dsp:sp>
    <dsp:sp modelId="{7F3623E6-536B-4AB5-BBDD-5646E71C6664}">
      <dsp:nvSpPr>
        <dsp:cNvPr id="0" name=""/>
        <dsp:cNvSpPr/>
      </dsp:nvSpPr>
      <dsp:spPr>
        <a:xfrm>
          <a:off x="474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B564-2DD4-42B2-9285-DDBFCE862E6A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828-BD7F-44EF-8A63-745C6186D881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Further Reading</a:t>
          </a:r>
        </a:p>
      </dsp:txBody>
      <dsp:txXfrm>
        <a:off x="4398956" y="48678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It is not a technical problem but rather an organisational Problem</a:t>
          </a:r>
          <a:endParaRPr lang="en-US" sz="1700" kern="1200"/>
        </a:p>
      </dsp:txBody>
      <dsp:txXfrm>
        <a:off x="1838352" y="680"/>
        <a:ext cx="4430685" cy="1591647"/>
      </dsp:txXfrm>
    </dsp:sp>
    <dsp:sp modelId="{0B4BAD40-1AFA-40A7-854B-2A8710255EC0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700" kern="1200"/>
        </a:p>
      </dsp:txBody>
      <dsp:txXfrm>
        <a:off x="1838352" y="1990238"/>
        <a:ext cx="4430685" cy="1591647"/>
      </dsp:txXfrm>
    </dsp:sp>
    <dsp:sp modelId="{B811E839-7474-462B-9F3E-75000CDBC4C3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PowerBI Modelling is perfect for this scenario</a:t>
          </a:r>
          <a:endParaRPr lang="en-US" sz="1700" kern="1200"/>
        </a:p>
      </dsp:txBody>
      <dsp:txXfrm>
        <a:off x="1838352" y="3979797"/>
        <a:ext cx="4430685" cy="1591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99276-B780-4779-9415-5103F0167E8D}">
      <dsp:nvSpPr>
        <dsp:cNvPr id="0" name=""/>
        <dsp:cNvSpPr/>
      </dsp:nvSpPr>
      <dsp:spPr>
        <a:xfrm>
          <a:off x="1175127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FA83D-042E-43CC-93B5-C7AFA409BCB4}">
      <dsp:nvSpPr>
        <dsp:cNvPr id="0" name=""/>
        <dsp:cNvSpPr/>
      </dsp:nvSpPr>
      <dsp:spPr>
        <a:xfrm>
          <a:off x="604518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3"/>
            </a:rPr>
            <a:t>You can download the reports and sample data here</a:t>
          </a:r>
          <a:endParaRPr lang="en-US" sz="1600" kern="1200"/>
        </a:p>
      </dsp:txBody>
      <dsp:txXfrm>
        <a:off x="604518" y="1894338"/>
        <a:ext cx="2074942" cy="720000"/>
      </dsp:txXfrm>
    </dsp:sp>
    <dsp:sp modelId="{4FE824C1-C7CF-446C-835E-BE98640E3B6A}">
      <dsp:nvSpPr>
        <dsp:cNvPr id="0" name=""/>
        <dsp:cNvSpPr/>
      </dsp:nvSpPr>
      <dsp:spPr>
        <a:xfrm>
          <a:off x="3613184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3042575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simple Data Model</a:t>
          </a:r>
        </a:p>
      </dsp:txBody>
      <dsp:txXfrm>
        <a:off x="3042575" y="1894338"/>
        <a:ext cx="2074942" cy="720000"/>
      </dsp:txXfrm>
    </dsp:sp>
    <dsp:sp modelId="{5FB575A9-3C14-492C-9AC8-A46C0917A100}">
      <dsp:nvSpPr>
        <dsp:cNvPr id="0" name=""/>
        <dsp:cNvSpPr/>
      </dsp:nvSpPr>
      <dsp:spPr>
        <a:xfrm>
          <a:off x="6051241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5480632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Three System : GL Transaction, Primavera Baseline, Project Budget</a:t>
          </a:r>
        </a:p>
      </dsp:txBody>
      <dsp:txXfrm>
        <a:off x="5480632" y="1894338"/>
        <a:ext cx="2074942" cy="720000"/>
      </dsp:txXfrm>
    </dsp:sp>
    <dsp:sp modelId="{6954FDBC-6BDE-4E38-9D84-DA76232D9751}">
      <dsp:nvSpPr>
        <dsp:cNvPr id="0" name=""/>
        <dsp:cNvSpPr/>
      </dsp:nvSpPr>
      <dsp:spPr>
        <a:xfrm>
          <a:off x="8489298" y="668611"/>
          <a:ext cx="933723" cy="93372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918689" y="1894338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Implementing OBS using Row Level Security</a:t>
          </a:r>
        </a:p>
      </dsp:txBody>
      <dsp:txXfrm>
        <a:off x="7918689" y="1894338"/>
        <a:ext cx="20749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17/12/2020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onkeysite.com/" TargetMode="External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mtracker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s.google.com/registr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AU" sz="5600">
                <a:solidFill>
                  <a:srgbClr val="FFFFFF"/>
                </a:solidFill>
              </a:rPr>
              <a:t>Mimoune Djouallah (mim)</a:t>
            </a:r>
          </a:p>
        </p:txBody>
      </p: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Planner 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2"/>
              </a:rPr>
              <a:t>Xer reader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Blogger </a:t>
            </a:r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3"/>
              </a:rPr>
              <a:t>Datamonkey.com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4"/>
              </a:rPr>
              <a:t>Australian whole sales Electricity Market</a:t>
            </a:r>
            <a:endParaRPr lang="en-A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as an integration tool in Project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F1BB-FC9A-46C4-9622-2A71F4C0B72D}"/>
              </a:ext>
            </a:extLst>
          </p:cNvPr>
          <p:cNvSpPr/>
          <p:nvPr/>
        </p:nvSpPr>
        <p:spPr>
          <a:xfrm>
            <a:off x="6851997" y="267721"/>
            <a:ext cx="2167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Agenda</a:t>
            </a:r>
          </a:p>
        </p:txBody>
      </p:sp>
      <p:graphicFrame>
        <p:nvGraphicFramePr>
          <p:cNvPr id="33" name="Title 1">
            <a:extLst>
              <a:ext uri="{FF2B5EF4-FFF2-40B4-BE49-F238E27FC236}">
                <a16:creationId xmlns:a16="http://schemas.microsoft.com/office/drawing/2014/main" id="{71CE2254-A0FE-4284-8A3B-D65151FD2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18732"/>
              </p:ext>
            </p:extLst>
          </p:nvPr>
        </p:nvGraphicFramePr>
        <p:xfrm>
          <a:off x="5110316" y="889180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3950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AU" sz="5600">
                <a:solidFill>
                  <a:srgbClr val="FFFFFF"/>
                </a:solidFill>
              </a:rPr>
              <a:t>Why PowerBI is a great option</a:t>
            </a:r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Data professional have already solved the problems we are trying to solve</a:t>
            </a:r>
          </a:p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Pricing that scale from 0 to +5000 $/Month ( I used PowerBI for free for 4 years, paid nothing in license)</a:t>
            </a:r>
          </a:p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Extremely Powerful Database</a:t>
            </a:r>
          </a:p>
          <a:p>
            <a:r>
              <a:rPr lang="en-AU" sz="2000" strike="sngStrike" dirty="0">
                <a:solidFill>
                  <a:schemeClr val="tx1">
                    <a:alpha val="80000"/>
                  </a:schemeClr>
                </a:solidFill>
              </a:rPr>
              <a:t>Maybe</a:t>
            </a: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 the best Data modelling in the market</a:t>
            </a:r>
          </a:p>
          <a:p>
            <a:r>
              <a:rPr lang="en-AU" sz="2000" dirty="0" err="1">
                <a:solidFill>
                  <a:schemeClr val="tx1">
                    <a:alpha val="80000"/>
                  </a:schemeClr>
                </a:solidFill>
              </a:rPr>
              <a:t>PowerQuery</a:t>
            </a: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 for Data preparation ( something has to read those Excel files)</a:t>
            </a:r>
          </a:p>
          <a:p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having PowerBI skills in a CV is something that employers will appreciate  </a:t>
            </a:r>
          </a:p>
          <a:p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 Schema to the rescue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46144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AU" sz="8000">
                <a:solidFill>
                  <a:srgbClr val="FFFFFF"/>
                </a:solidFill>
              </a:rPr>
              <a:t>Time to Upgrade to PowerBI service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4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PowerBI Desktop is free, if all you need is just sharing pdf or Static Excel reports, you don’t need to pay anything.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Excel 2013+ has PowerQuery and the DataModel, maybe it is a better option ?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You can share pbix files, but the desktop has no View layout, and you will be back to Excel hell, multiple version of the truth.</a:t>
            </a:r>
          </a:p>
          <a:p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For personal development, you can pay for a personal domain name and use it to register in PowerBI service, Personally I use Google </a:t>
            </a:r>
            <a:r>
              <a:rPr lang="en-AU" sz="2000">
                <a:solidFill>
                  <a:schemeClr val="tx1">
                    <a:alpha val="80000"/>
                  </a:schemeClr>
                </a:solidFill>
                <a:hlinkClick r:id="rId2"/>
              </a:rPr>
              <a:t>Domains</a:t>
            </a:r>
            <a:r>
              <a:rPr lang="en-AU" sz="2000">
                <a:solidFill>
                  <a:schemeClr val="tx1">
                    <a:alpha val="80000"/>
                  </a:schemeClr>
                </a:solidFill>
              </a:rPr>
              <a:t>, it count around 20$/Year, still no sharing , I like to keep my personal stuff separated from Work.</a:t>
            </a:r>
          </a:p>
          <a:p>
            <a:r>
              <a:rPr lang="en-AU" sz="2000" i="1">
                <a:solidFill>
                  <a:schemeClr val="tx1">
                    <a:alpha val="80000"/>
                  </a:schemeClr>
                </a:solidFill>
              </a:rPr>
              <a:t>Another option, if you want to get fired, you can always use Publish to web, it is free, but anyone on the internet can see your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0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Power BI guidance documentation</a:t>
            </a: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Row Level Security</a:t>
            </a: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sz="20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21A3D3-AA0A-47B7-8FCE-9C73F49B2FB6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91140645-46e0-4a9e-993a-1e410bf784b7"/>
    <ds:schemaRef ds:uri="http://schemas.microsoft.com/office/infopath/2007/PartnerControls"/>
    <ds:schemaRef ds:uri="bfc49669-e06c-4f03-9247-963f78e47ea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405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Mimoune Djouallah (mim)</vt:lpstr>
      <vt:lpstr>PowerBI as an integration tool in Project Controls</vt:lpstr>
      <vt:lpstr>Cost, Schedule and Quantity Integration is a hard Problem</vt:lpstr>
      <vt:lpstr>Why PowerBI is a great option</vt:lpstr>
      <vt:lpstr>Star Schema to the rescue</vt:lpstr>
      <vt:lpstr>Demo of a Simple Report</vt:lpstr>
      <vt:lpstr>Time to Upgrade to PowerBI service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as an integration tool in Project Controls</dc:title>
  <dc:creator>Mimoune Djouallah</dc:creator>
  <cp:lastModifiedBy>Mimoune Djouallah</cp:lastModifiedBy>
  <cp:revision>1</cp:revision>
  <dcterms:created xsi:type="dcterms:W3CDTF">2020-12-17T05:51:45Z</dcterms:created>
  <dcterms:modified xsi:type="dcterms:W3CDTF">2020-12-17T12:38:54Z</dcterms:modified>
</cp:coreProperties>
</file>