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17" dt="2020-12-17T05:53:00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delSld modSld">
      <pc:chgData name="Mimoune Djouallah" userId="e1561a5b-d26e-4b74-9b55-eec10b81ac09" providerId="ADAL" clId="{3FB8FC55-903C-41C3-93E6-68D5AE5BCC31}" dt="2020-12-17T05:53:50.558" v="2945" actId="26606"/>
      <pc:docMkLst>
        <pc:docMk/>
      </pc:docMkLst>
      <pc:sldChg chg="addSp delSp modSp mod setBg">
        <pc:chgData name="Mimoune Djouallah" userId="e1561a5b-d26e-4b74-9b55-eec10b81ac09" providerId="ADAL" clId="{3FB8FC55-903C-41C3-93E6-68D5AE5BCC31}" dt="2020-12-17T05:53:50.558" v="2945" actId="26606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2" creationId="{424956B8-1755-40EA-8203-294146E10B5D}"/>
          </ac:spMkLst>
        </pc:spChg>
        <pc:spChg chg="del mod">
          <ac:chgData name="Mimoune Djouallah" userId="e1561a5b-d26e-4b74-9b55-eec10b81ac09" providerId="ADAL" clId="{3FB8FC55-903C-41C3-93E6-68D5AE5BCC31}" dt="2020-12-17T05:53:26.501" v="2942" actId="478"/>
          <ac:spMkLst>
            <pc:docMk/>
            <pc:sldMk cId="2657534523" sldId="256"/>
            <ac:spMk id="3" creationId="{91787706-42B3-4616-8F93-CA90B6EFE9D1}"/>
          </ac:spMkLst>
        </pc:spChg>
        <pc:spChg chg="add del mod">
          <ac:chgData name="Mimoune Djouallah" userId="e1561a5b-d26e-4b74-9b55-eec10b81ac09" providerId="ADAL" clId="{3FB8FC55-903C-41C3-93E6-68D5AE5BCC31}" dt="2020-12-17T05:53:39.740" v="2944" actId="478"/>
          <ac:spMkLst>
            <pc:docMk/>
            <pc:sldMk cId="2657534523" sldId="256"/>
            <ac:spMk id="5" creationId="{B9D05A16-9A95-4AC4-858D-35B8992FC794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10" creationId="{11195564-33B9-434B-9641-764F5905A56F}"/>
          </ac:spMkLst>
        </pc:spChg>
        <pc:spChg chg="add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28" creationId="{5AE9FC70-8A26-4CF2-8E04-EBDADB8B81C4}"/>
          </ac:spMkLst>
        </pc:spChg>
        <pc:spChg chg="add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30" creationId="{609CB703-C563-4F1F-BF28-83C06E978C4F}"/>
          </ac:spMkLst>
        </pc:spChg>
        <pc:spChg chg="add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32" creationId="{C5CB530E-515E-412C-9DF1-5F8FFBD6F383}"/>
          </ac:spMkLst>
        </pc:spChg>
        <pc:spChg chg="add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36" creationId="{712D4376-A578-4FF1-94FC-245E7A6A489F}"/>
          </ac:spMkLst>
        </pc:spChg>
        <pc:spChg chg="add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38" creationId="{AEA7509D-F04F-40CB-A0B3-EEF16499CC9F}"/>
          </ac:spMkLst>
        </pc:s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8" creationId="{5A1259D8-0C3A-4069-A22F-537BBBB61A9C}"/>
          </ac:grpSpMkLst>
        </pc:grpChg>
        <pc:picChg chg="add">
          <ac:chgData name="Mimoune Djouallah" userId="e1561a5b-d26e-4b74-9b55-eec10b81ac09" providerId="ADAL" clId="{3FB8FC55-903C-41C3-93E6-68D5AE5BCC31}" dt="2020-12-17T05:53:50.558" v="2945" actId="26606"/>
          <ac:picMkLst>
            <pc:docMk/>
            <pc:sldMk cId="2657534523" sldId="256"/>
            <ac:picMk id="25" creationId="{6BF42EC7-D528-4468-B9BB-753F5227C17E}"/>
          </ac:picMkLst>
        </pc:picChg>
        <pc:cxnChg chg="add">
          <ac:chgData name="Mimoune Djouallah" userId="e1561a5b-d26e-4b74-9b55-eec10b81ac09" providerId="ADAL" clId="{3FB8FC55-903C-41C3-93E6-68D5AE5BCC31}" dt="2020-12-17T05:53:50.558" v="2945" actId="26606"/>
          <ac:cxnSpMkLst>
            <pc:docMk/>
            <pc:sldMk cId="2657534523" sldId="256"/>
            <ac:cxnSpMk id="34" creationId="{56020367-4FD5-4596-8E10-C5F095CD8DBF}"/>
          </ac:cxnSpMkLst>
        </pc:cxnChg>
      </pc:sldChg>
      <pc:sldChg chg="addSp delSp modSp mod setBg">
        <pc:chgData name="Mimoune Djouallah" userId="e1561a5b-d26e-4b74-9b55-eec10b81ac09" providerId="ADAL" clId="{3FB8FC55-903C-41C3-93E6-68D5AE5BCC31}" dt="2020-12-17T05:49:24.600" v="2910" actId="26606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3" creationId="{C30BC647-28BC-4FBF-BB4F-C8B448DAB546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8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9" creationId="{6929B58F-2358-44CC-ACE5-EF1BD3C6C824}"/>
          </ac:spMkLst>
        </pc:spChg>
        <pc:spChg chg="ad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25" creationId="{327D73B4-9F5C-4A64-A179-51B9500CB8B5}"/>
          </ac:spMkLst>
        </pc:spChg>
        <pc:spChg chg="ad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27" creationId="{C1F06963-6374-4B48-844F-071A9BAAAE02}"/>
          </ac:spMkLst>
        </pc:spChg>
        <pc:spChg chg="ad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29" creationId="{6CB927A4-E432-4310-9CD5-E89FF5063179}"/>
          </ac:spMkLst>
        </pc:spChg>
        <pc:spChg chg="ad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31" creationId="{1453BF6C-B012-48B7-B4E8-6D7AC7C27D02}"/>
          </ac:spMkLst>
        </pc:spChg>
        <pc:spChg chg="ad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33" creationId="{E3020543-B24B-4EC4-8FFC-8DD88EEA91A8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 del">
          <ac:chgData name="Mimoune Djouallah" userId="e1561a5b-d26e-4b74-9b55-eec10b81ac09" providerId="ADAL" clId="{3FB8FC55-903C-41C3-93E6-68D5AE5BCC31}" dt="2020-12-17T05:49:24.600" v="2910" actId="26606"/>
          <ac:grpSpMkLst>
            <pc:docMk/>
            <pc:sldMk cId="2441761702" sldId="257"/>
            <ac:grpSpMk id="20" creationId="{09DA5303-A1AF-4830-806C-51FCD96188B7}"/>
          </ac:grpSpMkLst>
        </pc:grpChg>
        <pc:cxnChg chg="add">
          <ac:chgData name="Mimoune Djouallah" userId="e1561a5b-d26e-4b74-9b55-eec10b81ac09" providerId="ADAL" clId="{3FB8FC55-903C-41C3-93E6-68D5AE5BCC31}" dt="2020-12-17T05:49:24.600" v="2910" actId="26606"/>
          <ac:cxnSpMkLst>
            <pc:docMk/>
            <pc:sldMk cId="2441761702" sldId="257"/>
            <ac:cxnSpMk id="35" creationId="{C49DA8F6-BCC1-4447-B54C-57856834B94B}"/>
          </ac:cxnSpMkLst>
        </pc:cxnChg>
      </pc:sldChg>
      <pc:sldChg chg="addSp delSp modSp mod setBg">
        <pc:chgData name="Mimoune Djouallah" userId="e1561a5b-d26e-4b74-9b55-eec10b81ac09" providerId="ADAL" clId="{3FB8FC55-903C-41C3-93E6-68D5AE5BCC31}" dt="2020-12-17T05:51:22.890" v="2919" actId="20577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17T05:51:22.890" v="2919" actId="20577"/>
          <ac:spMkLst>
            <pc:docMk/>
            <pc:sldMk cId="2269202875" sldId="258"/>
            <ac:spMk id="3" creationId="{21530B57-0BA2-45B2-AE60-FE38B0BA75B6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10" creationId="{C30A849F-66D9-40C8-BEC8-35AFF8F4568F}"/>
          </ac:spMkLst>
        </pc:spChg>
        <pc:spChg chg="add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27" creationId="{327D73B4-9F5C-4A64-A179-51B9500CB8B5}"/>
          </ac:spMkLst>
        </pc:spChg>
        <pc:spChg chg="add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29" creationId="{C1F06963-6374-4B48-844F-071A9BAAAE02}"/>
          </ac:spMkLst>
        </pc:spChg>
        <pc:spChg chg="add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31" creationId="{6CB927A4-E432-4310-9CD5-E89FF5063179}"/>
          </ac:spMkLst>
        </pc:spChg>
        <pc:spChg chg="add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33" creationId="{1453BF6C-B012-48B7-B4E8-6D7AC7C27D02}"/>
          </ac:spMkLst>
        </pc:spChg>
        <pc:spChg chg="add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35" creationId="{E3020543-B24B-4EC4-8FFC-8DD88EEA91A8}"/>
          </ac:spMkLst>
        </pc:s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8" creationId="{2A5C9C35-2375-49EB-B99C-17C87D42FE7C}"/>
          </ac:grpSpMkLst>
        </pc:grpChg>
        <pc:cxnChg chg="add">
          <ac:chgData name="Mimoune Djouallah" userId="e1561a5b-d26e-4b74-9b55-eec10b81ac09" providerId="ADAL" clId="{3FB8FC55-903C-41C3-93E6-68D5AE5BCC31}" dt="2020-12-17T05:49:12.248" v="2909" actId="26606"/>
          <ac:cxnSpMkLst>
            <pc:docMk/>
            <pc:sldMk cId="2269202875" sldId="258"/>
            <ac:cxnSpMk id="37" creationId="{C49DA8F6-BCC1-4447-B54C-57856834B94B}"/>
          </ac:cxnSpMkLst>
        </pc:cxnChg>
      </pc:sldChg>
      <pc:sldChg chg="addSp delSp modSp add mod setBg setClrOvrMap">
        <pc:chgData name="Mimoune Djouallah" userId="e1561a5b-d26e-4b74-9b55-eec10b81ac09" providerId="ADAL" clId="{3FB8FC55-903C-41C3-93E6-68D5AE5BCC31}" dt="2020-12-17T05:48:57.486" v="2908" actId="26606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" creationId="{B17C26A2-D08A-4F6B-8BB4-F60EB9992BA0}"/>
          </ac:spMkLst>
        </pc:spChg>
        <pc:spChg chg="del 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3" creationId="{9DA9A3A8-3B7E-438E-82BF-3BEE890B7227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10" creationId="{C30A849F-66D9-40C8-BEC8-35AFF8F4568F}"/>
          </ac:spMkLst>
        </pc:spChg>
        <pc:spChg chg="ad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8" creationId="{08E89D5E-1885-4160-AC77-CC471DD1D0DB}"/>
          </ac:spMkLst>
        </pc:s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8" creationId="{2A5C9C35-2375-49EB-B99C-17C87D42FE7C}"/>
          </ac:grpSpMkLst>
        </pc:grpChg>
        <pc:graphicFrameChg chg="add">
          <ac:chgData name="Mimoune Djouallah" userId="e1561a5b-d26e-4b74-9b55-eec10b81ac09" providerId="ADAL" clId="{3FB8FC55-903C-41C3-93E6-68D5AE5BCC31}" dt="2020-12-17T05:48:57.486" v="2908" actId="26606"/>
          <ac:graphicFrameMkLst>
            <pc:docMk/>
            <pc:sldMk cId="532322333" sldId="259"/>
            <ac:graphicFrameMk id="24" creationId="{9D5A93CC-8FB1-41D0-AFB3-EE5FA22F2A29}"/>
          </ac:graphicFrameMkLst>
        </pc:graphicFrameChg>
        <pc:cxnChg chg="add">
          <ac:chgData name="Mimoune Djouallah" userId="e1561a5b-d26e-4b74-9b55-eec10b81ac09" providerId="ADAL" clId="{3FB8FC55-903C-41C3-93E6-68D5AE5BCC31}" dt="2020-12-17T05:48:57.486" v="2908" actId="26606"/>
          <ac:cxnSpMkLst>
            <pc:docMk/>
            <pc:sldMk cId="532322333" sldId="259"/>
            <ac:cxnSpMk id="30" creationId="{EC15C128-8E68-44BD-BF94-FBA9CA4B0309}"/>
          </ac:cxnSpMkLst>
        </pc:cxnChg>
      </pc:sldChg>
      <pc:sldChg chg="addSp delSp modSp add mod setBg">
        <pc:chgData name="Mimoune Djouallah" userId="e1561a5b-d26e-4b74-9b55-eec10b81ac09" providerId="ADAL" clId="{3FB8FC55-903C-41C3-93E6-68D5AE5BCC31}" dt="2020-12-08T05:20:56.735" v="1161" actId="26606"/>
        <pc:sldMkLst>
          <pc:docMk/>
          <pc:sldMk cId="228817553" sldId="260"/>
        </pc:sldMkLst>
        <pc:spChg chg="mod">
          <ac:chgData name="Mimoune Djouallah" userId="e1561a5b-d26e-4b74-9b55-eec10b81ac09" providerId="ADAL" clId="{3FB8FC55-903C-41C3-93E6-68D5AE5BCC31}" dt="2020-12-08T05:20:56.735" v="1161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">
          <ac:chgData name="Mimoune Djouallah" userId="e1561a5b-d26e-4b74-9b55-eec10b81ac09" providerId="ADAL" clId="{3FB8FC55-903C-41C3-93E6-68D5AE5BCC31}" dt="2020-12-08T05:20:56.735" v="1161" actId="26606"/>
          <ac:spMkLst>
            <pc:docMk/>
            <pc:sldMk cId="228817553" sldId="260"/>
            <ac:spMk id="9" creationId="{16C5FA50-8D52-4617-AF91-5C7B1C8352F1}"/>
          </ac:spMkLst>
        </pc:spChg>
        <pc:spChg chg="add">
          <ac:chgData name="Mimoune Djouallah" userId="e1561a5b-d26e-4b74-9b55-eec10b81ac09" providerId="ADAL" clId="{3FB8FC55-903C-41C3-93E6-68D5AE5BCC31}" dt="2020-12-08T05:20:56.735" v="1161" actId="26606"/>
          <ac:spMkLst>
            <pc:docMk/>
            <pc:sldMk cId="228817553" sldId="260"/>
            <ac:spMk id="11" creationId="{E223798C-12AD-4B0C-A50C-D676347D67CF}"/>
          </ac:spMkLst>
        </pc:spChg>
        <pc:picChg chg="add mod">
          <ac:chgData name="Mimoune Djouallah" userId="e1561a5b-d26e-4b74-9b55-eec10b81ac09" providerId="ADAL" clId="{3FB8FC55-903C-41C3-93E6-68D5AE5BCC31}" dt="2020-12-08T05:20:56.735" v="1161" actId="26606"/>
          <ac:picMkLst>
            <pc:docMk/>
            <pc:sldMk cId="228817553" sldId="260"/>
            <ac:picMk id="4" creationId="{DA6D3D29-E573-45DD-8ED6-96120CCF8BC4}"/>
          </ac:picMkLst>
        </pc:picChg>
      </pc:sldChg>
      <pc:sldChg chg="addSp delSp modSp add mod setBg">
        <pc:chgData name="Mimoune Djouallah" userId="e1561a5b-d26e-4b74-9b55-eec10b81ac09" providerId="ADAL" clId="{3FB8FC55-903C-41C3-93E6-68D5AE5BCC31}" dt="2020-12-17T05:29:33.803" v="2906" actId="26606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" creationId="{88C82FB0-BB84-4B67-BCCE-A381F25F750B}"/>
          </ac:spMkLst>
        </pc:spChg>
        <pc:spChg chg="del 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" creationId="{479DDBCA-D1D9-4DD4-B1FE-97F3A8E9BE75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8" creationId="{54A6836E-C603-43CB-9DA7-89D8E3FA3838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10" creationId="{296007DD-F9BF-4F0F-B8C6-C514B2841971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5" creationId="{E3020543-B24B-4EC4-8FFC-8DD88EEA91A8}"/>
          </ac:spMkLst>
        </pc:spChg>
        <pc:spChg chg="ad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43" creationId="{6166C6D1-23AC-49C4-BA07-238E4E9F8CEB}"/>
          </ac:spMkLst>
        </pc:spChg>
        <pc:spChg chg="ad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45" creationId="{B775CD93-9DF2-48CB-9F57-1BCA9A46C7FA}"/>
          </ac:spMkLst>
        </pc:spChg>
        <pc:spChg chg="ad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47" creationId="{E186B68C-84BC-4A6E-99D1-EE87483C1349}"/>
          </ac:spMkLst>
        </pc:spChg>
        <pc:spChg chg="ad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49" creationId="{1C091803-41C2-48E0-9228-5148460C7479}"/>
          </ac:spMkLst>
        </pc:s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8" creationId="{CD0398DD-AD75-4E2B-A3C6-35073082A8B4}"/>
          </ac:grpSpMkLst>
        </pc:grpChg>
        <pc:graphicFrameChg chg="add">
          <ac:chgData name="Mimoune Djouallah" userId="e1561a5b-d26e-4b74-9b55-eec10b81ac09" providerId="ADAL" clId="{3FB8FC55-903C-41C3-93E6-68D5AE5BCC31}" dt="2020-12-17T05:29:33.803" v="2906" actId="26606"/>
          <ac:graphicFrameMkLst>
            <pc:docMk/>
            <pc:sldMk cId="100166932" sldId="261"/>
            <ac:graphicFrameMk id="39" creationId="{32C8183B-66F3-4ECE-A54A-AC7AB51B0654}"/>
          </ac:graphicFrameMkLst>
        </pc:graphicFrameChg>
        <pc:cxnChg chg="add del">
          <ac:chgData name="Mimoune Djouallah" userId="e1561a5b-d26e-4b74-9b55-eec10b81ac09" providerId="ADAL" clId="{3FB8FC55-903C-41C3-93E6-68D5AE5BCC31}" dt="2020-12-17T05:29:33.803" v="2906" actId="26606"/>
          <ac:cxnSpMkLst>
            <pc:docMk/>
            <pc:sldMk cId="100166932" sldId="261"/>
            <ac:cxnSpMk id="37" creationId="{C49DA8F6-BCC1-4447-B54C-57856834B94B}"/>
          </ac:cxnSpMkLst>
        </pc:cxnChg>
      </pc:sldChg>
      <pc:sldChg chg="addSp delSp modSp add mod setBg">
        <pc:chgData name="Mimoune Djouallah" userId="e1561a5b-d26e-4b74-9b55-eec10b81ac09" providerId="ADAL" clId="{3FB8FC55-903C-41C3-93E6-68D5AE5BCC31}" dt="2020-12-17T05:51:37.180" v="2920" actId="26606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9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0" creationId="{6929B58F-2358-44CC-ACE5-EF1BD3C6C824}"/>
          </ac:spMkLst>
        </pc:spChg>
        <pc:spChg chg="add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6" creationId="{A2679492-7988-4050-9056-542444452411}"/>
          </ac:spMkLst>
        </pc:spChg>
        <pc:spChg chg="add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8" creationId="{B091B163-7D61-4891-ABCF-5C13D9C418D0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 del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31" creationId="{09DA5303-A1AF-4830-806C-51FCD96188B7}"/>
          </ac:grpSpMkLst>
        </pc:grpChg>
        <pc:grpChg chg="add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40" creationId="{0474DF76-993E-44DE-AFB0-C416182ACECF}"/>
          </ac:grpSpMkLst>
        </pc:grpChg>
        <pc:cxnChg chg="add">
          <ac:chgData name="Mimoune Djouallah" userId="e1561a5b-d26e-4b74-9b55-eec10b81ac09" providerId="ADAL" clId="{3FB8FC55-903C-41C3-93E6-68D5AE5BCC31}" dt="2020-12-17T05:51:37.180" v="2920" actId="26606"/>
          <ac:cxnSpMkLst>
            <pc:docMk/>
            <pc:sldMk cId="2056459827" sldId="262"/>
            <ac:cxnSpMk id="45" creationId="{C49DA8F6-BCC1-4447-B54C-57856834B94B}"/>
          </ac:cxnSpMkLst>
        </pc:cxnChg>
      </pc:sldChg>
      <pc:sldChg chg="addSp delSp modSp add mod setBg">
        <pc:chgData name="Mimoune Djouallah" userId="e1561a5b-d26e-4b74-9b55-eec10b81ac09" providerId="ADAL" clId="{3FB8FC55-903C-41C3-93E6-68D5AE5BCC31}" dt="2020-12-17T05:52:48.563" v="2940" actId="20577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17T05:52:48.563" v="2940" actId="20577"/>
          <ac:spMkLst>
            <pc:docMk/>
            <pc:sldMk cId="1813499649" sldId="263"/>
            <ac:spMk id="3" creationId="{EF9E4A88-1E15-4DF7-BC02-DB6B32A6194F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10" creationId="{11195564-33B9-434B-9641-764F5905A56F}"/>
          </ac:spMkLst>
        </pc:spChg>
        <pc:spChg chg="add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26" creationId="{A2679492-7988-4050-9056-542444452411}"/>
          </ac:spMkLst>
        </pc:spChg>
        <pc:spChg chg="add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28" creationId="{B091B163-7D61-4891-ABCF-5C13D9C418D0}"/>
          </ac:spMkLst>
        </pc:s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8" creationId="{5A1259D8-0C3A-4069-A22F-537BBBB61A9C}"/>
          </ac:grpSpMkLst>
        </pc:grpChg>
        <pc:grpChg chg="add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30" creationId="{0474DF76-993E-44DE-AFB0-C416182ACECF}"/>
          </ac:grpSpMkLst>
        </pc:grpChg>
        <pc:cxnChg chg="add">
          <ac:chgData name="Mimoune Djouallah" userId="e1561a5b-d26e-4b74-9b55-eec10b81ac09" providerId="ADAL" clId="{3FB8FC55-903C-41C3-93E6-68D5AE5BCC31}" dt="2020-12-17T05:51:45.360" v="2921" actId="26606"/>
          <ac:cxnSpMkLst>
            <pc:docMk/>
            <pc:sldMk cId="1813499649" sldId="263"/>
            <ac:cxnSpMk id="35" creationId="{C49DA8F6-BCC1-4447-B54C-57856834B94B}"/>
          </ac:cxnSpMkLst>
        </pc:cxnChg>
      </pc:sldChg>
      <pc:sldChg chg="addSp modSp add del mod setBg">
        <pc:chgData name="Mimoune Djouallah" userId="e1561a5b-d26e-4b74-9b55-eec10b81ac09" providerId="ADAL" clId="{3FB8FC55-903C-41C3-93E6-68D5AE5BCC31}" dt="2020-12-17T03:24:53.015" v="2705" actId="2696"/>
        <pc:sldMkLst>
          <pc:docMk/>
          <pc:sldMk cId="20825036" sldId="264"/>
        </pc:sldMkLst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2" creationId="{A03B655B-8A2D-4EFB-A5E2-F07577AADB8E}"/>
          </ac:spMkLst>
        </pc:spChg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3" creationId="{487D5E9A-7532-4137-BAA6-161DF1B683FB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10" creationId="{6929B58F-2358-44CC-ACE5-EF1BD3C6C824}"/>
          </ac:spMkLst>
        </pc:spChg>
        <pc:grpChg chg="add">
          <ac:chgData name="Mimoune Djouallah" userId="e1561a5b-d26e-4b74-9b55-eec10b81ac09" providerId="ADAL" clId="{3FB8FC55-903C-41C3-93E6-68D5AE5BCC31}" dt="2020-12-08T10:50:14.993" v="2688" actId="26606"/>
          <ac:grpSpMkLst>
            <pc:docMk/>
            <pc:sldMk cId="20825036" sldId="264"/>
            <ac:grpSpMk id="12" creationId="{09DA5303-A1AF-4830-806C-51FCD96188B7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hyperlink" Target="https://github.com/djouallah/projectcontrolpresentation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djouallah/projectcontrolpresentation" TargetMode="External"/><Relationship Id="rId7" Type="http://schemas.openxmlformats.org/officeDocument/2006/relationships/image" Target="../media/image15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60528-5347-4A35-8CAB-B1F0EF29D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1F1B76-ECC5-4D8D-9048-EF97D7C43AAF}">
      <dgm:prSet/>
      <dgm:spPr/>
      <dgm:t>
        <a:bodyPr/>
        <a:lstStyle/>
        <a:p>
          <a:r>
            <a:rPr lang="en-AU"/>
            <a:t>It is not a technical problem but rather an organisational Problem</a:t>
          </a:r>
          <a:endParaRPr lang="en-US"/>
        </a:p>
      </dgm:t>
    </dgm:pt>
    <dgm:pt modelId="{63F21445-333D-4F0B-8ED3-1767C9CD0F01}" type="parTrans" cxnId="{F51CC158-31C8-40E4-9BA8-66FD2B877879}">
      <dgm:prSet/>
      <dgm:spPr/>
      <dgm:t>
        <a:bodyPr/>
        <a:lstStyle/>
        <a:p>
          <a:endParaRPr lang="en-US"/>
        </a:p>
      </dgm:t>
    </dgm:pt>
    <dgm:pt modelId="{619FA44D-44B1-4CBE-968F-268C498FBFD5}" type="sibTrans" cxnId="{F51CC158-31C8-40E4-9BA8-66FD2B877879}">
      <dgm:prSet/>
      <dgm:spPr/>
      <dgm:t>
        <a:bodyPr/>
        <a:lstStyle/>
        <a:p>
          <a:endParaRPr lang="en-US"/>
        </a:p>
      </dgm:t>
    </dgm:pt>
    <dgm:pt modelId="{C18BF208-7CA8-4E82-88D1-C2D7B58E1D0A}">
      <dgm:prSet/>
      <dgm:spPr/>
      <dgm:t>
        <a:bodyPr/>
        <a:lstStyle/>
        <a:p>
          <a:r>
            <a:rPr lang="en-AU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/>
        </a:p>
      </dgm:t>
    </dgm:pt>
    <dgm:pt modelId="{109234AB-826B-4F70-BB2F-6908AFA9BEAB}" type="parTrans" cxnId="{F4CE85ED-3B6B-4416-9287-067EF084A6A9}">
      <dgm:prSet/>
      <dgm:spPr/>
      <dgm:t>
        <a:bodyPr/>
        <a:lstStyle/>
        <a:p>
          <a:endParaRPr lang="en-US"/>
        </a:p>
      </dgm:t>
    </dgm:pt>
    <dgm:pt modelId="{966DCE58-25F4-44EA-9FE8-04D4D25C9628}" type="sibTrans" cxnId="{F4CE85ED-3B6B-4416-9287-067EF084A6A9}">
      <dgm:prSet/>
      <dgm:spPr/>
      <dgm:t>
        <a:bodyPr/>
        <a:lstStyle/>
        <a:p>
          <a:endParaRPr lang="en-US"/>
        </a:p>
      </dgm:t>
    </dgm:pt>
    <dgm:pt modelId="{28D39FD7-237A-457B-A7E8-7F44AA081158}">
      <dgm:prSet/>
      <dgm:spPr/>
      <dgm:t>
        <a:bodyPr/>
        <a:lstStyle/>
        <a:p>
          <a:r>
            <a:rPr lang="en-AU"/>
            <a:t>PowerBI Modelling is perfect for this scenario</a:t>
          </a:r>
          <a:endParaRPr lang="en-US"/>
        </a:p>
      </dgm:t>
    </dgm:pt>
    <dgm:pt modelId="{6D11CE12-D586-4A99-968A-26D5A52C2402}" type="parTrans" cxnId="{08E7B220-FFA7-4121-8D72-2480B4C8E786}">
      <dgm:prSet/>
      <dgm:spPr/>
      <dgm:t>
        <a:bodyPr/>
        <a:lstStyle/>
        <a:p>
          <a:endParaRPr lang="en-US"/>
        </a:p>
      </dgm:t>
    </dgm:pt>
    <dgm:pt modelId="{E73D879B-C291-44B8-89F5-BFDEBCD875C9}" type="sibTrans" cxnId="{08E7B220-FFA7-4121-8D72-2480B4C8E786}">
      <dgm:prSet/>
      <dgm:spPr/>
      <dgm:t>
        <a:bodyPr/>
        <a:lstStyle/>
        <a:p>
          <a:endParaRPr lang="en-US"/>
        </a:p>
      </dgm:t>
    </dgm:pt>
    <dgm:pt modelId="{0E03E65E-B410-45B8-87EC-3629703B108E}" type="pres">
      <dgm:prSet presAssocID="{12B60528-5347-4A35-8CAB-B1F0EF29D481}" presName="root" presStyleCnt="0">
        <dgm:presLayoutVars>
          <dgm:dir/>
          <dgm:resizeHandles val="exact"/>
        </dgm:presLayoutVars>
      </dgm:prSet>
      <dgm:spPr/>
    </dgm:pt>
    <dgm:pt modelId="{9A49F9C7-9811-4B3F-8263-D00743337D8F}" type="pres">
      <dgm:prSet presAssocID="{9C1F1B76-ECC5-4D8D-9048-EF97D7C43AAF}" presName="compNode" presStyleCnt="0"/>
      <dgm:spPr/>
    </dgm:pt>
    <dgm:pt modelId="{FC4AF6CB-D36E-4186-A67B-062DB05CD83D}" type="pres">
      <dgm:prSet presAssocID="{9C1F1B76-ECC5-4D8D-9048-EF97D7C43AAF}" presName="bgRect" presStyleLbl="bgShp" presStyleIdx="0" presStyleCnt="3"/>
      <dgm:spPr/>
    </dgm:pt>
    <dgm:pt modelId="{0627F33C-9126-4975-8912-E84B64BEA206}" type="pres">
      <dgm:prSet presAssocID="{9C1F1B76-ECC5-4D8D-9048-EF97D7C43A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1E4321-0E19-40C3-BC53-6C01FA93335C}" type="pres">
      <dgm:prSet presAssocID="{9C1F1B76-ECC5-4D8D-9048-EF97D7C43AAF}" presName="spaceRect" presStyleCnt="0"/>
      <dgm:spPr/>
    </dgm:pt>
    <dgm:pt modelId="{275248C8-59F4-4D51-8694-D1ED5AA55B04}" type="pres">
      <dgm:prSet presAssocID="{9C1F1B76-ECC5-4D8D-9048-EF97D7C43AAF}" presName="parTx" presStyleLbl="revTx" presStyleIdx="0" presStyleCnt="3">
        <dgm:presLayoutVars>
          <dgm:chMax val="0"/>
          <dgm:chPref val="0"/>
        </dgm:presLayoutVars>
      </dgm:prSet>
      <dgm:spPr/>
    </dgm:pt>
    <dgm:pt modelId="{3E0657AB-86EE-46B0-AC19-FEB33CCE0CF9}" type="pres">
      <dgm:prSet presAssocID="{619FA44D-44B1-4CBE-968F-268C498FBFD5}" presName="sibTrans" presStyleCnt="0"/>
      <dgm:spPr/>
    </dgm:pt>
    <dgm:pt modelId="{DCBD4C5F-74FD-4FA0-8FA0-0898B012DBB3}" type="pres">
      <dgm:prSet presAssocID="{C18BF208-7CA8-4E82-88D1-C2D7B58E1D0A}" presName="compNode" presStyleCnt="0"/>
      <dgm:spPr/>
    </dgm:pt>
    <dgm:pt modelId="{0B4BAD40-1AFA-40A7-854B-2A8710255EC0}" type="pres">
      <dgm:prSet presAssocID="{C18BF208-7CA8-4E82-88D1-C2D7B58E1D0A}" presName="bgRect" presStyleLbl="bgShp" presStyleIdx="1" presStyleCnt="3"/>
      <dgm:spPr/>
    </dgm:pt>
    <dgm:pt modelId="{11F41776-A7EE-47EB-89E0-166438A03288}" type="pres">
      <dgm:prSet presAssocID="{C18BF208-7CA8-4E82-88D1-C2D7B58E1D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B3EB0A8-A871-472B-AA5A-2AE5433888FE}" type="pres">
      <dgm:prSet presAssocID="{C18BF208-7CA8-4E82-88D1-C2D7B58E1D0A}" presName="spaceRect" presStyleCnt="0"/>
      <dgm:spPr/>
    </dgm:pt>
    <dgm:pt modelId="{C7352714-6F8D-4358-8310-DDEB8B77152D}" type="pres">
      <dgm:prSet presAssocID="{C18BF208-7CA8-4E82-88D1-C2D7B58E1D0A}" presName="parTx" presStyleLbl="revTx" presStyleIdx="1" presStyleCnt="3">
        <dgm:presLayoutVars>
          <dgm:chMax val="0"/>
          <dgm:chPref val="0"/>
        </dgm:presLayoutVars>
      </dgm:prSet>
      <dgm:spPr/>
    </dgm:pt>
    <dgm:pt modelId="{6BBD2B36-5E76-474A-B2EE-57DAFEA32C98}" type="pres">
      <dgm:prSet presAssocID="{966DCE58-25F4-44EA-9FE8-04D4D25C9628}" presName="sibTrans" presStyleCnt="0"/>
      <dgm:spPr/>
    </dgm:pt>
    <dgm:pt modelId="{0324056D-9260-4DE4-8B93-E0CE7AE55E84}" type="pres">
      <dgm:prSet presAssocID="{28D39FD7-237A-457B-A7E8-7F44AA081158}" presName="compNode" presStyleCnt="0"/>
      <dgm:spPr/>
    </dgm:pt>
    <dgm:pt modelId="{B811E839-7474-462B-9F3E-75000CDBC4C3}" type="pres">
      <dgm:prSet presAssocID="{28D39FD7-237A-457B-A7E8-7F44AA081158}" presName="bgRect" presStyleLbl="bgShp" presStyleIdx="2" presStyleCnt="3"/>
      <dgm:spPr/>
    </dgm:pt>
    <dgm:pt modelId="{8672209B-6BD4-4684-9E85-6B764F49F15D}" type="pres">
      <dgm:prSet presAssocID="{28D39FD7-237A-457B-A7E8-7F44AA0811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FE17C-0DC9-4329-8CD6-7EDCBC610BAB}" type="pres">
      <dgm:prSet presAssocID="{28D39FD7-237A-457B-A7E8-7F44AA081158}" presName="spaceRect" presStyleCnt="0"/>
      <dgm:spPr/>
    </dgm:pt>
    <dgm:pt modelId="{7CA2BB1D-32B8-4EF7-B6D3-235486A805A1}" type="pres">
      <dgm:prSet presAssocID="{28D39FD7-237A-457B-A7E8-7F44AA0811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60EE19-98A0-49EB-B603-623FD9FBEB29}" type="presOf" srcId="{28D39FD7-237A-457B-A7E8-7F44AA081158}" destId="{7CA2BB1D-32B8-4EF7-B6D3-235486A805A1}" srcOrd="0" destOrd="0" presId="urn:microsoft.com/office/officeart/2018/2/layout/IconVerticalSolidList"/>
    <dgm:cxn modelId="{08E7B220-FFA7-4121-8D72-2480B4C8E786}" srcId="{12B60528-5347-4A35-8CAB-B1F0EF29D481}" destId="{28D39FD7-237A-457B-A7E8-7F44AA081158}" srcOrd="2" destOrd="0" parTransId="{6D11CE12-D586-4A99-968A-26D5A52C2402}" sibTransId="{E73D879B-C291-44B8-89F5-BFDEBCD875C9}"/>
    <dgm:cxn modelId="{AC1C0E42-C7B9-49E9-BC8C-51A243A295BB}" type="presOf" srcId="{9C1F1B76-ECC5-4D8D-9048-EF97D7C43AAF}" destId="{275248C8-59F4-4D51-8694-D1ED5AA55B04}" srcOrd="0" destOrd="0" presId="urn:microsoft.com/office/officeart/2018/2/layout/IconVerticalSolidList"/>
    <dgm:cxn modelId="{923A2072-79EE-4BD7-A8D8-953D996E30A4}" type="presOf" srcId="{12B60528-5347-4A35-8CAB-B1F0EF29D481}" destId="{0E03E65E-B410-45B8-87EC-3629703B108E}" srcOrd="0" destOrd="0" presId="urn:microsoft.com/office/officeart/2018/2/layout/IconVerticalSolidList"/>
    <dgm:cxn modelId="{F51CC158-31C8-40E4-9BA8-66FD2B877879}" srcId="{12B60528-5347-4A35-8CAB-B1F0EF29D481}" destId="{9C1F1B76-ECC5-4D8D-9048-EF97D7C43AAF}" srcOrd="0" destOrd="0" parTransId="{63F21445-333D-4F0B-8ED3-1767C9CD0F01}" sibTransId="{619FA44D-44B1-4CBE-968F-268C498FBFD5}"/>
    <dgm:cxn modelId="{1C0CD8E0-72E2-447B-9352-35E6BFF40817}" type="presOf" srcId="{C18BF208-7CA8-4E82-88D1-C2D7B58E1D0A}" destId="{C7352714-6F8D-4358-8310-DDEB8B77152D}" srcOrd="0" destOrd="0" presId="urn:microsoft.com/office/officeart/2018/2/layout/IconVerticalSolidList"/>
    <dgm:cxn modelId="{F4CE85ED-3B6B-4416-9287-067EF084A6A9}" srcId="{12B60528-5347-4A35-8CAB-B1F0EF29D481}" destId="{C18BF208-7CA8-4E82-88D1-C2D7B58E1D0A}" srcOrd="1" destOrd="0" parTransId="{109234AB-826B-4F70-BB2F-6908AFA9BEAB}" sibTransId="{966DCE58-25F4-44EA-9FE8-04D4D25C9628}"/>
    <dgm:cxn modelId="{5FB4E568-93DF-457D-83A7-AC2AC033B808}" type="presParOf" srcId="{0E03E65E-B410-45B8-87EC-3629703B108E}" destId="{9A49F9C7-9811-4B3F-8263-D00743337D8F}" srcOrd="0" destOrd="0" presId="urn:microsoft.com/office/officeart/2018/2/layout/IconVerticalSolidList"/>
    <dgm:cxn modelId="{40E9916D-803A-45DF-8251-1CF34443E545}" type="presParOf" srcId="{9A49F9C7-9811-4B3F-8263-D00743337D8F}" destId="{FC4AF6CB-D36E-4186-A67B-062DB05CD83D}" srcOrd="0" destOrd="0" presId="urn:microsoft.com/office/officeart/2018/2/layout/IconVerticalSolidList"/>
    <dgm:cxn modelId="{5463919D-E498-4AC3-9698-231D8A84B3AB}" type="presParOf" srcId="{9A49F9C7-9811-4B3F-8263-D00743337D8F}" destId="{0627F33C-9126-4975-8912-E84B64BEA206}" srcOrd="1" destOrd="0" presId="urn:microsoft.com/office/officeart/2018/2/layout/IconVerticalSolidList"/>
    <dgm:cxn modelId="{CE2DFC38-2C70-4DCB-BEE9-E36E33273E00}" type="presParOf" srcId="{9A49F9C7-9811-4B3F-8263-D00743337D8F}" destId="{B21E4321-0E19-40C3-BC53-6C01FA93335C}" srcOrd="2" destOrd="0" presId="urn:microsoft.com/office/officeart/2018/2/layout/IconVerticalSolidList"/>
    <dgm:cxn modelId="{60DA2218-C94E-4A94-BD87-AED2645B9003}" type="presParOf" srcId="{9A49F9C7-9811-4B3F-8263-D00743337D8F}" destId="{275248C8-59F4-4D51-8694-D1ED5AA55B04}" srcOrd="3" destOrd="0" presId="urn:microsoft.com/office/officeart/2018/2/layout/IconVerticalSolidList"/>
    <dgm:cxn modelId="{1373585E-BFEC-4F28-AB24-FB2AD0A0745E}" type="presParOf" srcId="{0E03E65E-B410-45B8-87EC-3629703B108E}" destId="{3E0657AB-86EE-46B0-AC19-FEB33CCE0CF9}" srcOrd="1" destOrd="0" presId="urn:microsoft.com/office/officeart/2018/2/layout/IconVerticalSolidList"/>
    <dgm:cxn modelId="{093FF6E0-946F-4F8F-A5E4-A339BB67497D}" type="presParOf" srcId="{0E03E65E-B410-45B8-87EC-3629703B108E}" destId="{DCBD4C5F-74FD-4FA0-8FA0-0898B012DBB3}" srcOrd="2" destOrd="0" presId="urn:microsoft.com/office/officeart/2018/2/layout/IconVerticalSolidList"/>
    <dgm:cxn modelId="{CE458237-EEFB-477A-95DF-B03EC7375774}" type="presParOf" srcId="{DCBD4C5F-74FD-4FA0-8FA0-0898B012DBB3}" destId="{0B4BAD40-1AFA-40A7-854B-2A8710255EC0}" srcOrd="0" destOrd="0" presId="urn:microsoft.com/office/officeart/2018/2/layout/IconVerticalSolidList"/>
    <dgm:cxn modelId="{470C1C1B-3125-4F04-BE13-CAE515FC2312}" type="presParOf" srcId="{DCBD4C5F-74FD-4FA0-8FA0-0898B012DBB3}" destId="{11F41776-A7EE-47EB-89E0-166438A03288}" srcOrd="1" destOrd="0" presId="urn:microsoft.com/office/officeart/2018/2/layout/IconVerticalSolidList"/>
    <dgm:cxn modelId="{17E1D4A9-0289-4CBF-8EAB-4410BE856E37}" type="presParOf" srcId="{DCBD4C5F-74FD-4FA0-8FA0-0898B012DBB3}" destId="{5B3EB0A8-A871-472B-AA5A-2AE5433888FE}" srcOrd="2" destOrd="0" presId="urn:microsoft.com/office/officeart/2018/2/layout/IconVerticalSolidList"/>
    <dgm:cxn modelId="{C34CE9C5-677A-44B8-A71B-09DD8FB25E32}" type="presParOf" srcId="{DCBD4C5F-74FD-4FA0-8FA0-0898B012DBB3}" destId="{C7352714-6F8D-4358-8310-DDEB8B77152D}" srcOrd="3" destOrd="0" presId="urn:microsoft.com/office/officeart/2018/2/layout/IconVerticalSolidList"/>
    <dgm:cxn modelId="{4682AD4E-69B5-4ADB-8381-72BED8CAF038}" type="presParOf" srcId="{0E03E65E-B410-45B8-87EC-3629703B108E}" destId="{6BBD2B36-5E76-474A-B2EE-57DAFEA32C98}" srcOrd="3" destOrd="0" presId="urn:microsoft.com/office/officeart/2018/2/layout/IconVerticalSolidList"/>
    <dgm:cxn modelId="{28AF5EC0-C60A-45F4-9B36-E3C28823A829}" type="presParOf" srcId="{0E03E65E-B410-45B8-87EC-3629703B108E}" destId="{0324056D-9260-4DE4-8B93-E0CE7AE55E84}" srcOrd="4" destOrd="0" presId="urn:microsoft.com/office/officeart/2018/2/layout/IconVerticalSolidList"/>
    <dgm:cxn modelId="{70C660D4-A8FC-43B6-A1E0-629F067EC7A8}" type="presParOf" srcId="{0324056D-9260-4DE4-8B93-E0CE7AE55E84}" destId="{B811E839-7474-462B-9F3E-75000CDBC4C3}" srcOrd="0" destOrd="0" presId="urn:microsoft.com/office/officeart/2018/2/layout/IconVerticalSolidList"/>
    <dgm:cxn modelId="{C789E97C-74C0-4F62-8C9A-26EE6D79BCB4}" type="presParOf" srcId="{0324056D-9260-4DE4-8B93-E0CE7AE55E84}" destId="{8672209B-6BD4-4684-9E85-6B764F49F15D}" srcOrd="1" destOrd="0" presId="urn:microsoft.com/office/officeart/2018/2/layout/IconVerticalSolidList"/>
    <dgm:cxn modelId="{ACEDAEBC-2043-4302-BF1F-4644C817A59E}" type="presParOf" srcId="{0324056D-9260-4DE4-8B93-E0CE7AE55E84}" destId="{F32FE17C-0DC9-4329-8CD6-7EDCBC610BAB}" srcOrd="2" destOrd="0" presId="urn:microsoft.com/office/officeart/2018/2/layout/IconVerticalSolidList"/>
    <dgm:cxn modelId="{3EEB4561-E996-4746-9742-1BEC2017B0AD}" type="presParOf" srcId="{0324056D-9260-4DE4-8B93-E0CE7AE55E84}" destId="{7CA2BB1D-32B8-4EF7-B6D3-235486A805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C8127-8E8A-4937-8B09-B48BA6AFC6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26C35C-8322-49B5-872F-04852211DC9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You can download the reports and sample data here</a:t>
          </a:r>
          <a:endParaRPr lang="en-US"/>
        </a:p>
      </dgm:t>
    </dgm:pt>
    <dgm:pt modelId="{B01E0E86-6558-46E2-9814-A0600B7B2D35}" type="parTrans" cxnId="{59CEBFAD-40FE-46AF-959A-D6FD3C15863F}">
      <dgm:prSet/>
      <dgm:spPr/>
      <dgm:t>
        <a:bodyPr/>
        <a:lstStyle/>
        <a:p>
          <a:endParaRPr lang="en-US"/>
        </a:p>
      </dgm:t>
    </dgm:pt>
    <dgm:pt modelId="{C03F20DE-F6B0-491A-A8C3-5C2E6344F869}" type="sibTrans" cxnId="{59CEBFAD-40FE-46AF-959A-D6FD3C15863F}">
      <dgm:prSet/>
      <dgm:spPr/>
      <dgm:t>
        <a:bodyPr/>
        <a:lstStyle/>
        <a:p>
          <a:endParaRPr lang="en-US"/>
        </a:p>
      </dgm:t>
    </dgm:pt>
    <dgm:pt modelId="{A593B7E7-9A84-4513-8F85-6566D52778B8}">
      <dgm:prSet/>
      <dgm:spPr/>
      <dgm:t>
        <a:bodyPr/>
        <a:lstStyle/>
        <a:p>
          <a:r>
            <a:rPr lang="en-US"/>
            <a:t>A simple Data Model</a:t>
          </a:r>
        </a:p>
      </dgm:t>
    </dgm:pt>
    <dgm:pt modelId="{153A075A-1E28-4659-BA38-5E9BB00BD66F}" type="parTrans" cxnId="{C1B8668C-1B6D-4098-A565-383B28D2B4EC}">
      <dgm:prSet/>
      <dgm:spPr/>
      <dgm:t>
        <a:bodyPr/>
        <a:lstStyle/>
        <a:p>
          <a:endParaRPr lang="en-US"/>
        </a:p>
      </dgm:t>
    </dgm:pt>
    <dgm:pt modelId="{4F9A30AD-1745-46CE-A64B-E5F9DBBB3ED0}" type="sibTrans" cxnId="{C1B8668C-1B6D-4098-A565-383B28D2B4EC}">
      <dgm:prSet/>
      <dgm:spPr/>
      <dgm:t>
        <a:bodyPr/>
        <a:lstStyle/>
        <a:p>
          <a:endParaRPr lang="en-US"/>
        </a:p>
      </dgm:t>
    </dgm:pt>
    <dgm:pt modelId="{7B2D35E6-51A0-41B9-AD34-E94EAAE72DDF}">
      <dgm:prSet/>
      <dgm:spPr/>
      <dgm:t>
        <a:bodyPr/>
        <a:lstStyle/>
        <a:p>
          <a:r>
            <a:rPr lang="en-US"/>
            <a:t>Three System : GL Transaction, Primavera Baseline, Project Budget</a:t>
          </a:r>
        </a:p>
      </dgm:t>
    </dgm:pt>
    <dgm:pt modelId="{4EAAC751-A6F1-424F-B86E-122A20DFD7CD}" type="parTrans" cxnId="{0831779C-E52B-4C85-BA5F-F781D298B874}">
      <dgm:prSet/>
      <dgm:spPr/>
      <dgm:t>
        <a:bodyPr/>
        <a:lstStyle/>
        <a:p>
          <a:endParaRPr lang="en-US"/>
        </a:p>
      </dgm:t>
    </dgm:pt>
    <dgm:pt modelId="{0A05C9DB-C7A3-4D89-A861-B8B8E700E09B}" type="sibTrans" cxnId="{0831779C-E52B-4C85-BA5F-F781D298B874}">
      <dgm:prSet/>
      <dgm:spPr/>
      <dgm:t>
        <a:bodyPr/>
        <a:lstStyle/>
        <a:p>
          <a:endParaRPr lang="en-US"/>
        </a:p>
      </dgm:t>
    </dgm:pt>
    <dgm:pt modelId="{DC8B122E-C16F-409A-99AD-DD01499E3E8D}">
      <dgm:prSet/>
      <dgm:spPr/>
      <dgm:t>
        <a:bodyPr/>
        <a:lstStyle/>
        <a:p>
          <a:r>
            <a:rPr lang="en-US"/>
            <a:t>Implementing OBS using Row Level Security</a:t>
          </a:r>
        </a:p>
      </dgm:t>
    </dgm:pt>
    <dgm:pt modelId="{583439F9-B19B-4E14-A78C-AC08C1119C3C}" type="parTrans" cxnId="{0DF05CA5-A4B0-4B6B-AE73-1829D54516B3}">
      <dgm:prSet/>
      <dgm:spPr/>
      <dgm:t>
        <a:bodyPr/>
        <a:lstStyle/>
        <a:p>
          <a:endParaRPr lang="en-US"/>
        </a:p>
      </dgm:t>
    </dgm:pt>
    <dgm:pt modelId="{0767281C-46A0-449C-A84A-6EDBA522BA7A}" type="sibTrans" cxnId="{0DF05CA5-A4B0-4B6B-AE73-1829D54516B3}">
      <dgm:prSet/>
      <dgm:spPr/>
      <dgm:t>
        <a:bodyPr/>
        <a:lstStyle/>
        <a:p>
          <a:endParaRPr lang="en-US"/>
        </a:p>
      </dgm:t>
    </dgm:pt>
    <dgm:pt modelId="{FBD0FE4E-0CBB-40B0-B707-FC1A673CE1A6}" type="pres">
      <dgm:prSet presAssocID="{338C8127-8E8A-4937-8B09-B48BA6AFC636}" presName="root" presStyleCnt="0">
        <dgm:presLayoutVars>
          <dgm:dir/>
          <dgm:resizeHandles val="exact"/>
        </dgm:presLayoutVars>
      </dgm:prSet>
      <dgm:spPr/>
    </dgm:pt>
    <dgm:pt modelId="{424C2FCA-3065-49CF-80BA-9DB74790B4A2}" type="pres">
      <dgm:prSet presAssocID="{C426C35C-8322-49B5-872F-04852211DC94}" presName="compNode" presStyleCnt="0"/>
      <dgm:spPr/>
    </dgm:pt>
    <dgm:pt modelId="{B6F99276-B780-4779-9415-5103F0167E8D}" type="pres">
      <dgm:prSet presAssocID="{C426C35C-8322-49B5-872F-04852211DC9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04C2777-7F29-462F-BF48-35327A0E271C}" type="pres">
      <dgm:prSet presAssocID="{C426C35C-8322-49B5-872F-04852211DC94}" presName="spaceRect" presStyleCnt="0"/>
      <dgm:spPr/>
    </dgm:pt>
    <dgm:pt modelId="{0B2FA83D-042E-43CC-93B5-C7AFA409BCB4}" type="pres">
      <dgm:prSet presAssocID="{C426C35C-8322-49B5-872F-04852211DC94}" presName="textRect" presStyleLbl="revTx" presStyleIdx="0" presStyleCnt="4">
        <dgm:presLayoutVars>
          <dgm:chMax val="1"/>
          <dgm:chPref val="1"/>
        </dgm:presLayoutVars>
      </dgm:prSet>
      <dgm:spPr/>
    </dgm:pt>
    <dgm:pt modelId="{7B26449C-90DB-44A9-B347-C97CFA4C7C37}" type="pres">
      <dgm:prSet presAssocID="{C03F20DE-F6B0-491A-A8C3-5C2E6344F869}" presName="sibTrans" presStyleCnt="0"/>
      <dgm:spPr/>
    </dgm:pt>
    <dgm:pt modelId="{E4C96EFE-E9D9-4839-A887-4A8998789CF3}" type="pres">
      <dgm:prSet presAssocID="{A593B7E7-9A84-4513-8F85-6566D52778B8}" presName="compNode" presStyleCnt="0"/>
      <dgm:spPr/>
    </dgm:pt>
    <dgm:pt modelId="{4FE824C1-C7CF-446C-835E-BE98640E3B6A}" type="pres">
      <dgm:prSet presAssocID="{A593B7E7-9A84-4513-8F85-6566D52778B8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9731C-A6FF-4B83-BC3A-BA333BDA6D04}" type="pres">
      <dgm:prSet presAssocID="{A593B7E7-9A84-4513-8F85-6566D52778B8}" presName="spaceRect" presStyleCnt="0"/>
      <dgm:spPr/>
    </dgm:pt>
    <dgm:pt modelId="{BC4F1F71-1D32-42C7-A4D5-AACAD2B5C79E}" type="pres">
      <dgm:prSet presAssocID="{A593B7E7-9A84-4513-8F85-6566D52778B8}" presName="textRect" presStyleLbl="revTx" presStyleIdx="1" presStyleCnt="4">
        <dgm:presLayoutVars>
          <dgm:chMax val="1"/>
          <dgm:chPref val="1"/>
        </dgm:presLayoutVars>
      </dgm:prSet>
      <dgm:spPr/>
    </dgm:pt>
    <dgm:pt modelId="{51B0ECB7-9015-422E-AD51-3FB0A425A1F0}" type="pres">
      <dgm:prSet presAssocID="{4F9A30AD-1745-46CE-A64B-E5F9DBBB3ED0}" presName="sibTrans" presStyleCnt="0"/>
      <dgm:spPr/>
    </dgm:pt>
    <dgm:pt modelId="{7B917ABE-55A1-4B5B-AF5B-FFE59B3CBED9}" type="pres">
      <dgm:prSet presAssocID="{7B2D35E6-51A0-41B9-AD34-E94EAAE72DDF}" presName="compNode" presStyleCnt="0"/>
      <dgm:spPr/>
    </dgm:pt>
    <dgm:pt modelId="{5FB575A9-3C14-492C-9AC8-A46C0917A100}" type="pres">
      <dgm:prSet presAssocID="{7B2D35E6-51A0-41B9-AD34-E94EAAE72DDF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4280ED-ECAF-4615-8322-70040E7AC4C1}" type="pres">
      <dgm:prSet presAssocID="{7B2D35E6-51A0-41B9-AD34-E94EAAE72DDF}" presName="spaceRect" presStyleCnt="0"/>
      <dgm:spPr/>
    </dgm:pt>
    <dgm:pt modelId="{67A4A3A8-AD98-4713-AE59-32871C1B9DAA}" type="pres">
      <dgm:prSet presAssocID="{7B2D35E6-51A0-41B9-AD34-E94EAAE72DDF}" presName="textRect" presStyleLbl="revTx" presStyleIdx="2" presStyleCnt="4">
        <dgm:presLayoutVars>
          <dgm:chMax val="1"/>
          <dgm:chPref val="1"/>
        </dgm:presLayoutVars>
      </dgm:prSet>
      <dgm:spPr/>
    </dgm:pt>
    <dgm:pt modelId="{5FCBBF0D-C0F4-4F68-A7C9-533171C8DD46}" type="pres">
      <dgm:prSet presAssocID="{0A05C9DB-C7A3-4D89-A861-B8B8E700E09B}" presName="sibTrans" presStyleCnt="0"/>
      <dgm:spPr/>
    </dgm:pt>
    <dgm:pt modelId="{813FAC9E-0FB4-4423-8FEB-67E5C60EB2CA}" type="pres">
      <dgm:prSet presAssocID="{DC8B122E-C16F-409A-99AD-DD01499E3E8D}" presName="compNode" presStyleCnt="0"/>
      <dgm:spPr/>
    </dgm:pt>
    <dgm:pt modelId="{6954FDBC-6BDE-4E38-9D84-DA76232D9751}" type="pres">
      <dgm:prSet presAssocID="{DC8B122E-C16F-409A-99AD-DD01499E3E8D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08B3C-2D95-4350-AD05-E58E0DB1B012}" type="pres">
      <dgm:prSet presAssocID="{DC8B122E-C16F-409A-99AD-DD01499E3E8D}" presName="spaceRect" presStyleCnt="0"/>
      <dgm:spPr/>
    </dgm:pt>
    <dgm:pt modelId="{108A2B4E-0881-43A9-B508-2CE2C84F8C8E}" type="pres">
      <dgm:prSet presAssocID="{DC8B122E-C16F-409A-99AD-DD01499E3E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14643B-2CCC-4C6C-8840-5BF88E79D46C}" type="presOf" srcId="{C426C35C-8322-49B5-872F-04852211DC94}" destId="{0B2FA83D-042E-43CC-93B5-C7AFA409BCB4}" srcOrd="0" destOrd="0" presId="urn:microsoft.com/office/officeart/2018/2/layout/IconLabelList"/>
    <dgm:cxn modelId="{607DEE3E-37FB-4CCB-87C8-2C49F49DCDB8}" type="presOf" srcId="{DC8B122E-C16F-409A-99AD-DD01499E3E8D}" destId="{108A2B4E-0881-43A9-B508-2CE2C84F8C8E}" srcOrd="0" destOrd="0" presId="urn:microsoft.com/office/officeart/2018/2/layout/IconLabelList"/>
    <dgm:cxn modelId="{C6EC1D4A-7C44-4A4A-8240-F8F97B651258}" type="presOf" srcId="{7B2D35E6-51A0-41B9-AD34-E94EAAE72DDF}" destId="{67A4A3A8-AD98-4713-AE59-32871C1B9DAA}" srcOrd="0" destOrd="0" presId="urn:microsoft.com/office/officeart/2018/2/layout/IconLabelList"/>
    <dgm:cxn modelId="{C1B8668C-1B6D-4098-A565-383B28D2B4EC}" srcId="{338C8127-8E8A-4937-8B09-B48BA6AFC636}" destId="{A593B7E7-9A84-4513-8F85-6566D52778B8}" srcOrd="1" destOrd="0" parTransId="{153A075A-1E28-4659-BA38-5E9BB00BD66F}" sibTransId="{4F9A30AD-1745-46CE-A64B-E5F9DBBB3ED0}"/>
    <dgm:cxn modelId="{0831779C-E52B-4C85-BA5F-F781D298B874}" srcId="{338C8127-8E8A-4937-8B09-B48BA6AFC636}" destId="{7B2D35E6-51A0-41B9-AD34-E94EAAE72DDF}" srcOrd="2" destOrd="0" parTransId="{4EAAC751-A6F1-424F-B86E-122A20DFD7CD}" sibTransId="{0A05C9DB-C7A3-4D89-A861-B8B8E700E09B}"/>
    <dgm:cxn modelId="{0DF05CA5-A4B0-4B6B-AE73-1829D54516B3}" srcId="{338C8127-8E8A-4937-8B09-B48BA6AFC636}" destId="{DC8B122E-C16F-409A-99AD-DD01499E3E8D}" srcOrd="3" destOrd="0" parTransId="{583439F9-B19B-4E14-A78C-AC08C1119C3C}" sibTransId="{0767281C-46A0-449C-A84A-6EDBA522BA7A}"/>
    <dgm:cxn modelId="{9ECE54AA-4C54-4AC5-B5DD-EC21DA60FFFD}" type="presOf" srcId="{338C8127-8E8A-4937-8B09-B48BA6AFC636}" destId="{FBD0FE4E-0CBB-40B0-B707-FC1A673CE1A6}" srcOrd="0" destOrd="0" presId="urn:microsoft.com/office/officeart/2018/2/layout/IconLabelList"/>
    <dgm:cxn modelId="{59CEBFAD-40FE-46AF-959A-D6FD3C15863F}" srcId="{338C8127-8E8A-4937-8B09-B48BA6AFC636}" destId="{C426C35C-8322-49B5-872F-04852211DC94}" srcOrd="0" destOrd="0" parTransId="{B01E0E86-6558-46E2-9814-A0600B7B2D35}" sibTransId="{C03F20DE-F6B0-491A-A8C3-5C2E6344F869}"/>
    <dgm:cxn modelId="{A3B324B7-618F-437E-AECA-20722757CB4A}" type="presOf" srcId="{A593B7E7-9A84-4513-8F85-6566D52778B8}" destId="{BC4F1F71-1D32-42C7-A4D5-AACAD2B5C79E}" srcOrd="0" destOrd="0" presId="urn:microsoft.com/office/officeart/2018/2/layout/IconLabelList"/>
    <dgm:cxn modelId="{FF8C478B-0767-4914-8730-9103E688DE8B}" type="presParOf" srcId="{FBD0FE4E-0CBB-40B0-B707-FC1A673CE1A6}" destId="{424C2FCA-3065-49CF-80BA-9DB74790B4A2}" srcOrd="0" destOrd="0" presId="urn:microsoft.com/office/officeart/2018/2/layout/IconLabelList"/>
    <dgm:cxn modelId="{498DE1D1-1450-4A33-94C6-22DFF9DC3E33}" type="presParOf" srcId="{424C2FCA-3065-49CF-80BA-9DB74790B4A2}" destId="{B6F99276-B780-4779-9415-5103F0167E8D}" srcOrd="0" destOrd="0" presId="urn:microsoft.com/office/officeart/2018/2/layout/IconLabelList"/>
    <dgm:cxn modelId="{AB4DF5FB-5571-4EBE-86A3-413AABD6D2E1}" type="presParOf" srcId="{424C2FCA-3065-49CF-80BA-9DB74790B4A2}" destId="{504C2777-7F29-462F-BF48-35327A0E271C}" srcOrd="1" destOrd="0" presId="urn:microsoft.com/office/officeart/2018/2/layout/IconLabelList"/>
    <dgm:cxn modelId="{FDA37096-57EB-4A1B-806B-198DD06049BA}" type="presParOf" srcId="{424C2FCA-3065-49CF-80BA-9DB74790B4A2}" destId="{0B2FA83D-042E-43CC-93B5-C7AFA409BCB4}" srcOrd="2" destOrd="0" presId="urn:microsoft.com/office/officeart/2018/2/layout/IconLabelList"/>
    <dgm:cxn modelId="{298104F7-8384-48C7-890E-EBF118A619FD}" type="presParOf" srcId="{FBD0FE4E-0CBB-40B0-B707-FC1A673CE1A6}" destId="{7B26449C-90DB-44A9-B347-C97CFA4C7C37}" srcOrd="1" destOrd="0" presId="urn:microsoft.com/office/officeart/2018/2/layout/IconLabelList"/>
    <dgm:cxn modelId="{DDB02C67-F161-4CE6-AD39-C9FBDA2BD553}" type="presParOf" srcId="{FBD0FE4E-0CBB-40B0-B707-FC1A673CE1A6}" destId="{E4C96EFE-E9D9-4839-A887-4A8998789CF3}" srcOrd="2" destOrd="0" presId="urn:microsoft.com/office/officeart/2018/2/layout/IconLabelList"/>
    <dgm:cxn modelId="{6DEC61DE-9406-4A20-9819-B1389E97F5BD}" type="presParOf" srcId="{E4C96EFE-E9D9-4839-A887-4A8998789CF3}" destId="{4FE824C1-C7CF-446C-835E-BE98640E3B6A}" srcOrd="0" destOrd="0" presId="urn:microsoft.com/office/officeart/2018/2/layout/IconLabelList"/>
    <dgm:cxn modelId="{BC06AD74-0E6F-4A24-BF50-663101BA5559}" type="presParOf" srcId="{E4C96EFE-E9D9-4839-A887-4A8998789CF3}" destId="{F119731C-A6FF-4B83-BC3A-BA333BDA6D04}" srcOrd="1" destOrd="0" presId="urn:microsoft.com/office/officeart/2018/2/layout/IconLabelList"/>
    <dgm:cxn modelId="{9CA28554-8FE6-49D6-B7CA-737D0813E811}" type="presParOf" srcId="{E4C96EFE-E9D9-4839-A887-4A8998789CF3}" destId="{BC4F1F71-1D32-42C7-A4D5-AACAD2B5C79E}" srcOrd="2" destOrd="0" presId="urn:microsoft.com/office/officeart/2018/2/layout/IconLabelList"/>
    <dgm:cxn modelId="{81B4D592-E8C3-46A3-AD7C-020996E60A62}" type="presParOf" srcId="{FBD0FE4E-0CBB-40B0-B707-FC1A673CE1A6}" destId="{51B0ECB7-9015-422E-AD51-3FB0A425A1F0}" srcOrd="3" destOrd="0" presId="urn:microsoft.com/office/officeart/2018/2/layout/IconLabelList"/>
    <dgm:cxn modelId="{4595F1E3-C55A-41C5-B18A-9DBFBA865136}" type="presParOf" srcId="{FBD0FE4E-0CBB-40B0-B707-FC1A673CE1A6}" destId="{7B917ABE-55A1-4B5B-AF5B-FFE59B3CBED9}" srcOrd="4" destOrd="0" presId="urn:microsoft.com/office/officeart/2018/2/layout/IconLabelList"/>
    <dgm:cxn modelId="{D2518F2A-B219-45E0-B0AB-8F5FA0F884CE}" type="presParOf" srcId="{7B917ABE-55A1-4B5B-AF5B-FFE59B3CBED9}" destId="{5FB575A9-3C14-492C-9AC8-A46C0917A100}" srcOrd="0" destOrd="0" presId="urn:microsoft.com/office/officeart/2018/2/layout/IconLabelList"/>
    <dgm:cxn modelId="{6B9EB0C8-4BF7-4630-933A-0375E2AA3A84}" type="presParOf" srcId="{7B917ABE-55A1-4B5B-AF5B-FFE59B3CBED9}" destId="{164280ED-ECAF-4615-8322-70040E7AC4C1}" srcOrd="1" destOrd="0" presId="urn:microsoft.com/office/officeart/2018/2/layout/IconLabelList"/>
    <dgm:cxn modelId="{05FD3005-1FA0-4689-A9B7-2727F796B1E9}" type="presParOf" srcId="{7B917ABE-55A1-4B5B-AF5B-FFE59B3CBED9}" destId="{67A4A3A8-AD98-4713-AE59-32871C1B9DAA}" srcOrd="2" destOrd="0" presId="urn:microsoft.com/office/officeart/2018/2/layout/IconLabelList"/>
    <dgm:cxn modelId="{BA4CEBB4-11EE-44FC-B6B7-E9599D3B3FA2}" type="presParOf" srcId="{FBD0FE4E-0CBB-40B0-B707-FC1A673CE1A6}" destId="{5FCBBF0D-C0F4-4F68-A7C9-533171C8DD46}" srcOrd="5" destOrd="0" presId="urn:microsoft.com/office/officeart/2018/2/layout/IconLabelList"/>
    <dgm:cxn modelId="{67233031-6D68-40C0-AF7D-D93F60E397B4}" type="presParOf" srcId="{FBD0FE4E-0CBB-40B0-B707-FC1A673CE1A6}" destId="{813FAC9E-0FB4-4423-8FEB-67E5C60EB2CA}" srcOrd="6" destOrd="0" presId="urn:microsoft.com/office/officeart/2018/2/layout/IconLabelList"/>
    <dgm:cxn modelId="{5C45882B-DA1E-47CE-A155-DC9446645316}" type="presParOf" srcId="{813FAC9E-0FB4-4423-8FEB-67E5C60EB2CA}" destId="{6954FDBC-6BDE-4E38-9D84-DA76232D9751}" srcOrd="0" destOrd="0" presId="urn:microsoft.com/office/officeart/2018/2/layout/IconLabelList"/>
    <dgm:cxn modelId="{C60D59EB-FCED-454F-AB41-4070600F71E6}" type="presParOf" srcId="{813FAC9E-0FB4-4423-8FEB-67E5C60EB2CA}" destId="{4B708B3C-2D95-4350-AD05-E58E0DB1B012}" srcOrd="1" destOrd="0" presId="urn:microsoft.com/office/officeart/2018/2/layout/IconLabelList"/>
    <dgm:cxn modelId="{496972A4-E2E4-4535-833E-4DF21D039C45}" type="presParOf" srcId="{813FAC9E-0FB4-4423-8FEB-67E5C60EB2CA}" destId="{108A2B4E-0881-43A9-B508-2CE2C84F8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F6CB-D36E-4186-A67B-062DB05CD83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F33C-9126-4975-8912-E84B64BEA206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248C8-59F4-4D51-8694-D1ED5AA55B04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It is not a technical problem but rather an organisational Problem</a:t>
          </a:r>
          <a:endParaRPr lang="en-US" sz="1700" kern="1200"/>
        </a:p>
      </dsp:txBody>
      <dsp:txXfrm>
        <a:off x="1838352" y="680"/>
        <a:ext cx="4430685" cy="1591647"/>
      </dsp:txXfrm>
    </dsp:sp>
    <dsp:sp modelId="{0B4BAD40-1AFA-40A7-854B-2A8710255EC0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776-A7EE-47EB-89E0-166438A0328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2714-6F8D-4358-8310-DDEB8B77152D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sz="1700" kern="1200"/>
        </a:p>
      </dsp:txBody>
      <dsp:txXfrm>
        <a:off x="1838352" y="1990238"/>
        <a:ext cx="4430685" cy="1591647"/>
      </dsp:txXfrm>
    </dsp:sp>
    <dsp:sp modelId="{B811E839-7474-462B-9F3E-75000CDBC4C3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209B-6BD4-4684-9E85-6B764F49F15D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BB1D-32B8-4EF7-B6D3-235486A805A1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PowerBI Modelling is perfect for this scenario</a:t>
          </a:r>
          <a:endParaRPr lang="en-US" sz="1700" kern="1200"/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99276-B780-4779-9415-5103F0167E8D}">
      <dsp:nvSpPr>
        <dsp:cNvPr id="0" name=""/>
        <dsp:cNvSpPr/>
      </dsp:nvSpPr>
      <dsp:spPr>
        <a:xfrm>
          <a:off x="1175127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FA83D-042E-43CC-93B5-C7AFA409BCB4}">
      <dsp:nvSpPr>
        <dsp:cNvPr id="0" name=""/>
        <dsp:cNvSpPr/>
      </dsp:nvSpPr>
      <dsp:spPr>
        <a:xfrm>
          <a:off x="604518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3"/>
            </a:rPr>
            <a:t>You can download the reports and sample data here</a:t>
          </a:r>
          <a:endParaRPr lang="en-US" sz="1600" kern="1200"/>
        </a:p>
      </dsp:txBody>
      <dsp:txXfrm>
        <a:off x="604518" y="1894338"/>
        <a:ext cx="2074942" cy="720000"/>
      </dsp:txXfrm>
    </dsp:sp>
    <dsp:sp modelId="{4FE824C1-C7CF-446C-835E-BE98640E3B6A}">
      <dsp:nvSpPr>
        <dsp:cNvPr id="0" name=""/>
        <dsp:cNvSpPr/>
      </dsp:nvSpPr>
      <dsp:spPr>
        <a:xfrm>
          <a:off x="3613184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1F71-1D32-42C7-A4D5-AACAD2B5C79E}">
      <dsp:nvSpPr>
        <dsp:cNvPr id="0" name=""/>
        <dsp:cNvSpPr/>
      </dsp:nvSpPr>
      <dsp:spPr>
        <a:xfrm>
          <a:off x="3042575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simple Data Model</a:t>
          </a:r>
        </a:p>
      </dsp:txBody>
      <dsp:txXfrm>
        <a:off x="3042575" y="1894338"/>
        <a:ext cx="2074942" cy="720000"/>
      </dsp:txXfrm>
    </dsp:sp>
    <dsp:sp modelId="{5FB575A9-3C14-492C-9AC8-A46C0917A100}">
      <dsp:nvSpPr>
        <dsp:cNvPr id="0" name=""/>
        <dsp:cNvSpPr/>
      </dsp:nvSpPr>
      <dsp:spPr>
        <a:xfrm>
          <a:off x="6051241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A3A8-AD98-4713-AE59-32871C1B9DAA}">
      <dsp:nvSpPr>
        <dsp:cNvPr id="0" name=""/>
        <dsp:cNvSpPr/>
      </dsp:nvSpPr>
      <dsp:spPr>
        <a:xfrm>
          <a:off x="5480632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Three System : GL Transaction, Primavera Baseline, Project Budget</a:t>
          </a:r>
        </a:p>
      </dsp:txBody>
      <dsp:txXfrm>
        <a:off x="5480632" y="1894338"/>
        <a:ext cx="2074942" cy="720000"/>
      </dsp:txXfrm>
    </dsp:sp>
    <dsp:sp modelId="{6954FDBC-6BDE-4E38-9D84-DA76232D9751}">
      <dsp:nvSpPr>
        <dsp:cNvPr id="0" name=""/>
        <dsp:cNvSpPr/>
      </dsp:nvSpPr>
      <dsp:spPr>
        <a:xfrm>
          <a:off x="8489298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2B4E-0881-43A9-B508-2CE2C84F8C8E}">
      <dsp:nvSpPr>
        <dsp:cNvPr id="0" name=""/>
        <dsp:cNvSpPr/>
      </dsp:nvSpPr>
      <dsp:spPr>
        <a:xfrm>
          <a:off x="7918689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Implementing OBS using Row Level Security</a:t>
          </a:r>
        </a:p>
      </dsp:txBody>
      <dsp:txXfrm>
        <a:off x="7918689" y="1894338"/>
        <a:ext cx="20749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onkeysite.com/" TargetMode="External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mtracker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s.google.com/registr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acad.com/dynamic-row-level-security-with-power-bi-made-si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AU" sz="5200">
                <a:solidFill>
                  <a:srgbClr val="FFFFFF"/>
                </a:solidFill>
              </a:rPr>
              <a:t>PowerBI as an integration tool in Project Controls</a:t>
            </a:r>
          </a:p>
        </p:txBody>
      </p:sp>
      <p:sp>
        <p:nvSpPr>
          <p:cNvPr id="3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6BF42EC7-D528-4468-B9BB-753F5227C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3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AU" sz="5600">
                <a:solidFill>
                  <a:srgbClr val="FFFFFF"/>
                </a:solidFill>
              </a:rPr>
              <a:t>Mimoune Djouallah (mim)</a:t>
            </a:r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Planner 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2"/>
              </a:rPr>
              <a:t>Xer reader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Blogger </a:t>
            </a:r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3"/>
              </a:rPr>
              <a:t>Datamonkey.com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4"/>
              </a:rPr>
              <a:t>Australian whole sales Electricity Market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AU" sz="5600">
                <a:solidFill>
                  <a:srgbClr val="FFFFFF"/>
                </a:solidFill>
              </a:rPr>
              <a:t>Why PowerBI is a great option</a:t>
            </a:r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Data professional have already solved the problems we are trying to solve</a:t>
            </a:r>
          </a:p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Pricing that scale from 0 to +5000 $/Month ( I used PowerBI for free for 4 years, paid nothing in license)</a:t>
            </a:r>
          </a:p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Extremely Powerful Database</a:t>
            </a:r>
          </a:p>
          <a:p>
            <a:r>
              <a:rPr lang="en-AU" sz="2000" strike="sngStrike" dirty="0">
                <a:solidFill>
                  <a:schemeClr val="tx1">
                    <a:alpha val="80000"/>
                  </a:schemeClr>
                </a:solidFill>
              </a:rPr>
              <a:t>Maybe</a:t>
            </a:r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 the best Data modelling in the market</a:t>
            </a:r>
          </a:p>
          <a:p>
            <a:r>
              <a:rPr lang="en-AU" sz="2000" dirty="0" err="1">
                <a:solidFill>
                  <a:schemeClr val="tx1">
                    <a:alpha val="80000"/>
                  </a:schemeClr>
                </a:solidFill>
              </a:rPr>
              <a:t>PowerQuery</a:t>
            </a:r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 for Data preparation ( something has to read those Excel files)</a:t>
            </a:r>
          </a:p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having PowerBI skills in a CV is something that employers will appreciate  </a:t>
            </a:r>
          </a:p>
          <a:p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/>
              <a:t>Cost, Schedule and Quantity Integration is a hard Problem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5A93CC-8FB1-41D0-AFB3-EE5FA22F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3950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Star Schema to the rescue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a Simple Report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8183B-66F3-4ECE-A54A-AC7AB51B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46144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AU" sz="8000">
                <a:solidFill>
                  <a:srgbClr val="FFFFFF"/>
                </a:solidFill>
              </a:rPr>
              <a:t>Time to Upgrade to PowerBI service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4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PowerBI Desktop is free, if all you need is just sharing pdf or Static Excel reports, you don’t need to pay anything.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Excel 2013+ has PowerQuery and the DataModel, maybe it is a better option ?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You can share pbix files, but the desktop has no View layout, and you will be back to Excel hell, multiple version of the truth.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For personal development, you can pay for a personal domain name and use it to register in PowerBI service, Personally I use Google </a:t>
            </a:r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2"/>
              </a:rPr>
              <a:t>Domains</a:t>
            </a:r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, it count around 20$/Year, still no sharing , I like to keep my personal stuff separated from Work.</a:t>
            </a:r>
          </a:p>
          <a:p>
            <a:r>
              <a:rPr lang="en-AU" sz="2000" i="1">
                <a:solidFill>
                  <a:schemeClr val="tx1">
                    <a:alpha val="80000"/>
                  </a:schemeClr>
                </a:solidFill>
              </a:rPr>
              <a:t>Another option, if you want to get fired, you can always use Publish to web, it is free, but anyone on the internet can see your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0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Power BI guidance documentation</a:t>
            </a: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Row Level Security</a:t>
            </a: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US" sz="20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21A3D3-AA0A-47B7-8FCE-9C73F49B2FB6}">
  <ds:schemaRefs>
    <ds:schemaRef ds:uri="http://www.w3.org/XML/1998/namespace"/>
    <ds:schemaRef ds:uri="http://purl.org/dc/dcmitype/"/>
    <ds:schemaRef ds:uri="91140645-46e0-4a9e-993a-1e410bf784b7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fc49669-e06c-4f03-9247-963f78e47ea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PowerBI as an integration tool in Project Controls</vt:lpstr>
      <vt:lpstr>Mimoune Djouallah (mim)</vt:lpstr>
      <vt:lpstr>Why PowerBI is a great option</vt:lpstr>
      <vt:lpstr>Cost, Schedule and Quantity Integration is a hard Problem</vt:lpstr>
      <vt:lpstr>Star Schema to the rescue</vt:lpstr>
      <vt:lpstr>Demo of a Simple Report</vt:lpstr>
      <vt:lpstr>Time to Upgrade to PowerBI service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as an integration tool in Project Controls</dc:title>
  <dc:creator>Mimoune Djouallah</dc:creator>
  <cp:lastModifiedBy>Mimoune Djouallah</cp:lastModifiedBy>
  <cp:revision>1</cp:revision>
  <dcterms:created xsi:type="dcterms:W3CDTF">2020-12-17T05:51:45Z</dcterms:created>
  <dcterms:modified xsi:type="dcterms:W3CDTF">2020-12-17T05:53:56Z</dcterms:modified>
</cp:coreProperties>
</file>