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16" dt="2020-12-08T10:55:2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modSld">
      <pc:chgData name="Mimoune Djouallah" userId="e1561a5b-d26e-4b74-9b55-eec10b81ac09" providerId="ADAL" clId="{3FB8FC55-903C-41C3-93E6-68D5AE5BCC31}" dt="2020-12-08T10:56:20.728" v="2704" actId="14100"/>
      <pc:docMkLst>
        <pc:docMk/>
      </pc:docMkLst>
      <pc:sldChg chg="addSp modSp mod setBg">
        <pc:chgData name="Mimoune Djouallah" userId="e1561a5b-d26e-4b74-9b55-eec10b81ac09" providerId="ADAL" clId="{3FB8FC55-903C-41C3-93E6-68D5AE5BCC31}" dt="2020-12-08T05:21:08.767" v="1162" actId="26606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08T05:21:08.767" v="1162" actId="26606"/>
          <ac:spMkLst>
            <pc:docMk/>
            <pc:sldMk cId="2657534523" sldId="256"/>
            <ac:spMk id="2" creationId="{424956B8-1755-40EA-8203-294146E10B5D}"/>
          </ac:spMkLst>
        </pc:spChg>
        <pc:spChg chg="mod">
          <ac:chgData name="Mimoune Djouallah" userId="e1561a5b-d26e-4b74-9b55-eec10b81ac09" providerId="ADAL" clId="{3FB8FC55-903C-41C3-93E6-68D5AE5BCC31}" dt="2020-12-08T05:21:08.767" v="1162" actId="26606"/>
          <ac:spMkLst>
            <pc:docMk/>
            <pc:sldMk cId="2657534523" sldId="256"/>
            <ac:spMk id="3" creationId="{91787706-42B3-4616-8F93-CA90B6EFE9D1}"/>
          </ac:spMkLst>
        </pc:spChg>
        <pc:spChg chg="add">
          <ac:chgData name="Mimoune Djouallah" userId="e1561a5b-d26e-4b74-9b55-eec10b81ac09" providerId="ADAL" clId="{3FB8FC55-903C-41C3-93E6-68D5AE5BCC31}" dt="2020-12-08T05:21:08.767" v="1162" actId="26606"/>
          <ac:spMkLst>
            <pc:docMk/>
            <pc:sldMk cId="2657534523" sldId="256"/>
            <ac:spMk id="8" creationId="{6DDA8CE9-E0A6-4FF2-823D-D08607606DC2}"/>
          </ac:spMkLst>
        </pc:spChg>
        <pc:spChg chg="add">
          <ac:chgData name="Mimoune Djouallah" userId="e1561a5b-d26e-4b74-9b55-eec10b81ac09" providerId="ADAL" clId="{3FB8FC55-903C-41C3-93E6-68D5AE5BCC31}" dt="2020-12-08T05:21:08.767" v="1162" actId="26606"/>
          <ac:spMkLst>
            <pc:docMk/>
            <pc:sldMk cId="2657534523" sldId="256"/>
            <ac:spMk id="10" creationId="{11195564-33B9-434B-9641-764F5905A56F}"/>
          </ac:spMkLst>
        </pc:spChg>
        <pc:grpChg chg="add">
          <ac:chgData name="Mimoune Djouallah" userId="e1561a5b-d26e-4b74-9b55-eec10b81ac09" providerId="ADAL" clId="{3FB8FC55-903C-41C3-93E6-68D5AE5BCC31}" dt="2020-12-08T05:21:08.767" v="1162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">
          <ac:chgData name="Mimoune Djouallah" userId="e1561a5b-d26e-4b74-9b55-eec10b81ac09" providerId="ADAL" clId="{3FB8FC55-903C-41C3-93E6-68D5AE5BCC31}" dt="2020-12-08T05:21:08.767" v="1162" actId="26606"/>
          <ac:grpSpMkLst>
            <pc:docMk/>
            <pc:sldMk cId="2657534523" sldId="256"/>
            <ac:grpSpMk id="18" creationId="{5A1259D8-0C3A-4069-A22F-537BBBB61A9C}"/>
          </ac:grpSpMkLst>
        </pc:grpChg>
      </pc:sldChg>
      <pc:sldChg chg="addSp delSp modSp mod setBg">
        <pc:chgData name="Mimoune Djouallah" userId="e1561a5b-d26e-4b74-9b55-eec10b81ac09" providerId="ADAL" clId="{3FB8FC55-903C-41C3-93E6-68D5AE5BCC31}" dt="2020-12-08T05:21:18.582" v="1165" actId="26606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08T05:21:18.582" v="1165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08T05:21:18.582" v="1165" actId="26606"/>
          <ac:spMkLst>
            <pc:docMk/>
            <pc:sldMk cId="2441761702" sldId="257"/>
            <ac:spMk id="3" creationId="{C30BC647-28BC-4FBF-BB4F-C8B448DAB546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">
          <ac:chgData name="Mimoune Djouallah" userId="e1561a5b-d26e-4b74-9b55-eec10b81ac09" providerId="ADAL" clId="{3FB8FC55-903C-41C3-93E6-68D5AE5BCC31}" dt="2020-12-08T05:21:18.582" v="1165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05:21:18.582" v="1165" actId="26606"/>
          <ac:spMkLst>
            <pc:docMk/>
            <pc:sldMk cId="2441761702" sldId="257"/>
            <ac:spMk id="19" creationId="{6929B58F-2358-44CC-ACE5-EF1BD3C6C824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">
          <ac:chgData name="Mimoune Djouallah" userId="e1561a5b-d26e-4b74-9b55-eec10b81ac09" providerId="ADAL" clId="{3FB8FC55-903C-41C3-93E6-68D5AE5BCC31}" dt="2020-12-08T05:21:18.582" v="1165" actId="26606"/>
          <ac:grpSpMkLst>
            <pc:docMk/>
            <pc:sldMk cId="2441761702" sldId="257"/>
            <ac:grpSpMk id="20" creationId="{09DA5303-A1AF-4830-806C-51FCD96188B7}"/>
          </ac:grpSpMkLst>
        </pc:grpChg>
      </pc:sldChg>
      <pc:sldChg chg="addSp modSp mod setBg">
        <pc:chgData name="Mimoune Djouallah" userId="e1561a5b-d26e-4b74-9b55-eec10b81ac09" providerId="ADAL" clId="{3FB8FC55-903C-41C3-93E6-68D5AE5BCC31}" dt="2020-12-08T05:21:27.114" v="1166" actId="26606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08T05:21:27.114" v="1166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08T05:21:27.114" v="1166" actId="26606"/>
          <ac:spMkLst>
            <pc:docMk/>
            <pc:sldMk cId="2269202875" sldId="258"/>
            <ac:spMk id="3" creationId="{21530B57-0BA2-45B2-AE60-FE38B0BA75B6}"/>
          </ac:spMkLst>
        </pc:spChg>
        <pc:spChg chg="add">
          <ac:chgData name="Mimoune Djouallah" userId="e1561a5b-d26e-4b74-9b55-eec10b81ac09" providerId="ADAL" clId="{3FB8FC55-903C-41C3-93E6-68D5AE5BCC31}" dt="2020-12-08T05:21:27.114" v="1166" actId="26606"/>
          <ac:spMkLst>
            <pc:docMk/>
            <pc:sldMk cId="2269202875" sldId="258"/>
            <ac:spMk id="8" creationId="{D038248A-211C-4EEC-8401-C761B929FB52}"/>
          </ac:spMkLst>
        </pc:spChg>
        <pc:spChg chg="add">
          <ac:chgData name="Mimoune Djouallah" userId="e1561a5b-d26e-4b74-9b55-eec10b81ac09" providerId="ADAL" clId="{3FB8FC55-903C-41C3-93E6-68D5AE5BCC31}" dt="2020-12-08T05:21:27.114" v="1166" actId="26606"/>
          <ac:spMkLst>
            <pc:docMk/>
            <pc:sldMk cId="2269202875" sldId="258"/>
            <ac:spMk id="10" creationId="{C30A849F-66D9-40C8-BEC8-35AFF8F4568F}"/>
          </ac:spMkLst>
        </pc:spChg>
        <pc:grpChg chg="add">
          <ac:chgData name="Mimoune Djouallah" userId="e1561a5b-d26e-4b74-9b55-eec10b81ac09" providerId="ADAL" clId="{3FB8FC55-903C-41C3-93E6-68D5AE5BCC31}" dt="2020-12-08T05:21:27.114" v="1166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">
          <ac:chgData name="Mimoune Djouallah" userId="e1561a5b-d26e-4b74-9b55-eec10b81ac09" providerId="ADAL" clId="{3FB8FC55-903C-41C3-93E6-68D5AE5BCC31}" dt="2020-12-08T05:21:27.114" v="1166" actId="26606"/>
          <ac:grpSpMkLst>
            <pc:docMk/>
            <pc:sldMk cId="2269202875" sldId="258"/>
            <ac:grpSpMk id="18" creationId="{2A5C9C35-2375-49EB-B99C-17C87D42FE7C}"/>
          </ac:grpSpMkLst>
        </pc:grpChg>
      </pc:sldChg>
      <pc:sldChg chg="addSp modSp add mod setBg">
        <pc:chgData name="Mimoune Djouallah" userId="e1561a5b-d26e-4b74-9b55-eec10b81ac09" providerId="ADAL" clId="{3FB8FC55-903C-41C3-93E6-68D5AE5BCC31}" dt="2020-12-08T05:21:31.807" v="1167" actId="26606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08T05:21:31.807" v="1167" actId="26606"/>
          <ac:spMkLst>
            <pc:docMk/>
            <pc:sldMk cId="532322333" sldId="259"/>
            <ac:spMk id="2" creationId="{B17C26A2-D08A-4F6B-8BB4-F60EB9992BA0}"/>
          </ac:spMkLst>
        </pc:spChg>
        <pc:spChg chg="mod">
          <ac:chgData name="Mimoune Djouallah" userId="e1561a5b-d26e-4b74-9b55-eec10b81ac09" providerId="ADAL" clId="{3FB8FC55-903C-41C3-93E6-68D5AE5BCC31}" dt="2020-12-08T05:21:31.807" v="1167" actId="26606"/>
          <ac:spMkLst>
            <pc:docMk/>
            <pc:sldMk cId="532322333" sldId="259"/>
            <ac:spMk id="3" creationId="{9DA9A3A8-3B7E-438E-82BF-3BEE890B7227}"/>
          </ac:spMkLst>
        </pc:spChg>
        <pc:spChg chg="add">
          <ac:chgData name="Mimoune Djouallah" userId="e1561a5b-d26e-4b74-9b55-eec10b81ac09" providerId="ADAL" clId="{3FB8FC55-903C-41C3-93E6-68D5AE5BCC31}" dt="2020-12-08T05:21:31.807" v="1167" actId="26606"/>
          <ac:spMkLst>
            <pc:docMk/>
            <pc:sldMk cId="532322333" sldId="259"/>
            <ac:spMk id="8" creationId="{D038248A-211C-4EEC-8401-C761B929FB52}"/>
          </ac:spMkLst>
        </pc:spChg>
        <pc:spChg chg="add">
          <ac:chgData name="Mimoune Djouallah" userId="e1561a5b-d26e-4b74-9b55-eec10b81ac09" providerId="ADAL" clId="{3FB8FC55-903C-41C3-93E6-68D5AE5BCC31}" dt="2020-12-08T05:21:31.807" v="1167" actId="26606"/>
          <ac:spMkLst>
            <pc:docMk/>
            <pc:sldMk cId="532322333" sldId="259"/>
            <ac:spMk id="10" creationId="{C30A849F-66D9-40C8-BEC8-35AFF8F4568F}"/>
          </ac:spMkLst>
        </pc:spChg>
        <pc:grpChg chg="add">
          <ac:chgData name="Mimoune Djouallah" userId="e1561a5b-d26e-4b74-9b55-eec10b81ac09" providerId="ADAL" clId="{3FB8FC55-903C-41C3-93E6-68D5AE5BCC31}" dt="2020-12-08T05:21:31.807" v="1167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">
          <ac:chgData name="Mimoune Djouallah" userId="e1561a5b-d26e-4b74-9b55-eec10b81ac09" providerId="ADAL" clId="{3FB8FC55-903C-41C3-93E6-68D5AE5BCC31}" dt="2020-12-08T05:21:31.807" v="1167" actId="26606"/>
          <ac:grpSpMkLst>
            <pc:docMk/>
            <pc:sldMk cId="532322333" sldId="259"/>
            <ac:grpSpMk id="18" creationId="{2A5C9C35-2375-49EB-B99C-17C87D42FE7C}"/>
          </ac:grpSpMkLst>
        </pc:grpChg>
      </pc:sldChg>
      <pc:sldChg chg="addSp delSp modSp add mod setBg">
        <pc:chgData name="Mimoune Djouallah" userId="e1561a5b-d26e-4b74-9b55-eec10b81ac09" providerId="ADAL" clId="{3FB8FC55-903C-41C3-93E6-68D5AE5BCC31}" dt="2020-12-08T05:20:56.735" v="1161" actId="26606"/>
        <pc:sldMkLst>
          <pc:docMk/>
          <pc:sldMk cId="228817553" sldId="260"/>
        </pc:sldMkLst>
        <pc:spChg chg="mo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9" creationId="{16C5FA50-8D52-4617-AF91-5C7B1C8352F1}"/>
          </ac:spMkLst>
        </pc:spChg>
        <pc:spChg chg="ad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11" creationId="{E223798C-12AD-4B0C-A50C-D676347D67CF}"/>
          </ac:spMkLst>
        </pc:spChg>
        <pc:picChg chg="add mod">
          <ac:chgData name="Mimoune Djouallah" userId="e1561a5b-d26e-4b74-9b55-eec10b81ac09" providerId="ADAL" clId="{3FB8FC55-903C-41C3-93E6-68D5AE5BCC31}" dt="2020-12-08T05:20:56.735" v="1161" actId="26606"/>
          <ac:picMkLst>
            <pc:docMk/>
            <pc:sldMk cId="228817553" sldId="260"/>
            <ac:picMk id="4" creationId="{DA6D3D29-E573-45DD-8ED6-96120CCF8BC4}"/>
          </ac:picMkLst>
        </pc:picChg>
      </pc:sldChg>
      <pc:sldChg chg="addSp modSp add mod setBg">
        <pc:chgData name="Mimoune Djouallah" userId="e1561a5b-d26e-4b74-9b55-eec10b81ac09" providerId="ADAL" clId="{3FB8FC55-903C-41C3-93E6-68D5AE5BCC31}" dt="2020-12-08T05:25:19.017" v="1305" actId="26606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08T05:25:19.017" v="1305" actId="26606"/>
          <ac:spMkLst>
            <pc:docMk/>
            <pc:sldMk cId="100166932" sldId="261"/>
            <ac:spMk id="2" creationId="{88C82FB0-BB84-4B67-BCCE-A381F25F750B}"/>
          </ac:spMkLst>
        </pc:spChg>
        <pc:spChg chg="mod">
          <ac:chgData name="Mimoune Djouallah" userId="e1561a5b-d26e-4b74-9b55-eec10b81ac09" providerId="ADAL" clId="{3FB8FC55-903C-41C3-93E6-68D5AE5BCC31}" dt="2020-12-08T05:25:19.017" v="1305" actId="26606"/>
          <ac:spMkLst>
            <pc:docMk/>
            <pc:sldMk cId="100166932" sldId="261"/>
            <ac:spMk id="3" creationId="{479DDBCA-D1D9-4DD4-B1FE-97F3A8E9BE75}"/>
          </ac:spMkLst>
        </pc:spChg>
        <pc:spChg chg="add">
          <ac:chgData name="Mimoune Djouallah" userId="e1561a5b-d26e-4b74-9b55-eec10b81ac09" providerId="ADAL" clId="{3FB8FC55-903C-41C3-93E6-68D5AE5BCC31}" dt="2020-12-08T05:25:19.017" v="1305" actId="26606"/>
          <ac:spMkLst>
            <pc:docMk/>
            <pc:sldMk cId="100166932" sldId="261"/>
            <ac:spMk id="8" creationId="{54A6836E-C603-43CB-9DA7-89D8E3FA3838}"/>
          </ac:spMkLst>
        </pc:spChg>
        <pc:spChg chg="add">
          <ac:chgData name="Mimoune Djouallah" userId="e1561a5b-d26e-4b74-9b55-eec10b81ac09" providerId="ADAL" clId="{3FB8FC55-903C-41C3-93E6-68D5AE5BCC31}" dt="2020-12-08T05:25:19.017" v="1305" actId="26606"/>
          <ac:spMkLst>
            <pc:docMk/>
            <pc:sldMk cId="100166932" sldId="261"/>
            <ac:spMk id="10" creationId="{296007DD-F9BF-4F0F-B8C6-C514B2841971}"/>
          </ac:spMkLst>
        </pc:spChg>
        <pc:grpChg chg="add">
          <ac:chgData name="Mimoune Djouallah" userId="e1561a5b-d26e-4b74-9b55-eec10b81ac09" providerId="ADAL" clId="{3FB8FC55-903C-41C3-93E6-68D5AE5BCC31}" dt="2020-12-08T05:25:19.017" v="1305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">
          <ac:chgData name="Mimoune Djouallah" userId="e1561a5b-d26e-4b74-9b55-eec10b81ac09" providerId="ADAL" clId="{3FB8FC55-903C-41C3-93E6-68D5AE5BCC31}" dt="2020-12-08T05:25:19.017" v="1305" actId="26606"/>
          <ac:grpSpMkLst>
            <pc:docMk/>
            <pc:sldMk cId="100166932" sldId="261"/>
            <ac:grpSpMk id="18" creationId="{CD0398DD-AD75-4E2B-A3C6-35073082A8B4}"/>
          </ac:grpSpMkLst>
        </pc:grpChg>
      </pc:sldChg>
      <pc:sldChg chg="addSp delSp modSp add mod setBg">
        <pc:chgData name="Mimoune Djouallah" userId="e1561a5b-d26e-4b74-9b55-eec10b81ac09" providerId="ADAL" clId="{3FB8FC55-903C-41C3-93E6-68D5AE5BCC31}" dt="2020-12-08T10:39:22.582" v="2295" actId="20577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08T05:45:20.176" v="2019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08T10:39:22.582" v="2295" actId="20577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">
          <ac:chgData name="Mimoune Djouallah" userId="e1561a5b-d26e-4b74-9b55-eec10b81ac09" providerId="ADAL" clId="{3FB8FC55-903C-41C3-93E6-68D5AE5BCC31}" dt="2020-12-08T05:45:20.176" v="2019" actId="26606"/>
          <ac:spMkLst>
            <pc:docMk/>
            <pc:sldMk cId="2056459827" sldId="262"/>
            <ac:spMk id="29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05:45:20.176" v="2019" actId="26606"/>
          <ac:spMkLst>
            <pc:docMk/>
            <pc:sldMk cId="2056459827" sldId="262"/>
            <ac:spMk id="30" creationId="{6929B58F-2358-44CC-ACE5-EF1BD3C6C824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">
          <ac:chgData name="Mimoune Djouallah" userId="e1561a5b-d26e-4b74-9b55-eec10b81ac09" providerId="ADAL" clId="{3FB8FC55-903C-41C3-93E6-68D5AE5BCC31}" dt="2020-12-08T05:45:20.176" v="2019" actId="26606"/>
          <ac:grpSpMkLst>
            <pc:docMk/>
            <pc:sldMk cId="2056459827" sldId="262"/>
            <ac:grpSpMk id="31" creationId="{09DA5303-A1AF-4830-806C-51FCD96188B7}"/>
          </ac:grpSpMkLst>
        </pc:grpChg>
      </pc:sldChg>
      <pc:sldChg chg="addSp modSp add mod setBg">
        <pc:chgData name="Mimoune Djouallah" userId="e1561a5b-d26e-4b74-9b55-eec10b81ac09" providerId="ADAL" clId="{3FB8FC55-903C-41C3-93E6-68D5AE5BCC31}" dt="2020-12-08T10:56:20.728" v="2704" actId="14100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08T10:50:07.604" v="2687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08T10:56:20.728" v="2704" actId="14100"/>
          <ac:spMkLst>
            <pc:docMk/>
            <pc:sldMk cId="1813499649" sldId="263"/>
            <ac:spMk id="3" creationId="{EF9E4A88-1E15-4DF7-BC02-DB6B32A6194F}"/>
          </ac:spMkLst>
        </pc:spChg>
        <pc:spChg chg="add">
          <ac:chgData name="Mimoune Djouallah" userId="e1561a5b-d26e-4b74-9b55-eec10b81ac09" providerId="ADAL" clId="{3FB8FC55-903C-41C3-93E6-68D5AE5BCC31}" dt="2020-12-08T10:50:07.604" v="2687" actId="26606"/>
          <ac:spMkLst>
            <pc:docMk/>
            <pc:sldMk cId="1813499649" sldId="263"/>
            <ac:spMk id="8" creationId="{6DDA8CE9-E0A6-4FF2-823D-D08607606DC2}"/>
          </ac:spMkLst>
        </pc:spChg>
        <pc:spChg chg="add">
          <ac:chgData name="Mimoune Djouallah" userId="e1561a5b-d26e-4b74-9b55-eec10b81ac09" providerId="ADAL" clId="{3FB8FC55-903C-41C3-93E6-68D5AE5BCC31}" dt="2020-12-08T10:50:07.604" v="2687" actId="26606"/>
          <ac:spMkLst>
            <pc:docMk/>
            <pc:sldMk cId="1813499649" sldId="263"/>
            <ac:spMk id="10" creationId="{11195564-33B9-434B-9641-764F5905A56F}"/>
          </ac:spMkLst>
        </pc:spChg>
        <pc:grpChg chg="add">
          <ac:chgData name="Mimoune Djouallah" userId="e1561a5b-d26e-4b74-9b55-eec10b81ac09" providerId="ADAL" clId="{3FB8FC55-903C-41C3-93E6-68D5AE5BCC31}" dt="2020-12-08T10:50:07.604" v="2687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">
          <ac:chgData name="Mimoune Djouallah" userId="e1561a5b-d26e-4b74-9b55-eec10b81ac09" providerId="ADAL" clId="{3FB8FC55-903C-41C3-93E6-68D5AE5BCC31}" dt="2020-12-08T10:50:07.604" v="2687" actId="26606"/>
          <ac:grpSpMkLst>
            <pc:docMk/>
            <pc:sldMk cId="1813499649" sldId="263"/>
            <ac:grpSpMk id="18" creationId="{5A1259D8-0C3A-4069-A22F-537BBBB61A9C}"/>
          </ac:grpSpMkLst>
        </pc:grpChg>
      </pc:sldChg>
      <pc:sldChg chg="addSp modSp add mod setBg">
        <pc:chgData name="Mimoune Djouallah" userId="e1561a5b-d26e-4b74-9b55-eec10b81ac09" providerId="ADAL" clId="{3FB8FC55-903C-41C3-93E6-68D5AE5BCC31}" dt="2020-12-08T10:50:14.993" v="2688" actId="26606"/>
        <pc:sldMkLst>
          <pc:docMk/>
          <pc:sldMk cId="20825036" sldId="264"/>
        </pc:sldMkLst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2" creationId="{A03B655B-8A2D-4EFB-A5E2-F07577AADB8E}"/>
          </ac:spMkLst>
        </pc:spChg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3" creationId="{487D5E9A-7532-4137-BAA6-161DF1B683FB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10" creationId="{6929B58F-2358-44CC-ACE5-EF1BD3C6C824}"/>
          </ac:spMkLst>
        </pc:spChg>
        <pc:grpChg chg="add">
          <ac:chgData name="Mimoune Djouallah" userId="e1561a5b-d26e-4b74-9b55-eec10b81ac09" providerId="ADAL" clId="{3FB8FC55-903C-41C3-93E6-68D5AE5BCC31}" dt="2020-12-08T10:50:14.993" v="2688" actId="26606"/>
          <ac:grpSpMkLst>
            <pc:docMk/>
            <pc:sldMk cId="20825036" sldId="264"/>
            <ac:grpSpMk id="12" creationId="{09DA5303-A1AF-4830-806C-51FCD96188B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onkeysite.com/" TargetMode="External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mtracker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ouallah/projectcontrolpresent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google.com/regist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AU" sz="4000">
                <a:solidFill>
                  <a:schemeClr val="tx2"/>
                </a:solidFill>
              </a:rPr>
              <a:t>PowerBI as an integration tool in Project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7706-42B3-4616-8F93-CA90B6EFE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A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chemeClr val="tx2"/>
                </a:solidFill>
              </a:rPr>
              <a:t>Mimoune Djouallah (mim)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2"/>
                </a:solidFill>
              </a:rPr>
              <a:t>Planner </a:t>
            </a:r>
          </a:p>
          <a:p>
            <a:r>
              <a:rPr lang="en-AU" sz="2000">
                <a:solidFill>
                  <a:schemeClr val="tx2"/>
                </a:solidFill>
                <a:hlinkClick r:id="rId2"/>
              </a:rPr>
              <a:t>Xer reader</a:t>
            </a:r>
            <a:endParaRPr lang="en-AU" sz="2000">
              <a:solidFill>
                <a:schemeClr val="tx2"/>
              </a:solidFill>
            </a:endParaRPr>
          </a:p>
          <a:p>
            <a:r>
              <a:rPr lang="en-AU" sz="2000">
                <a:solidFill>
                  <a:schemeClr val="tx2"/>
                </a:solidFill>
              </a:rPr>
              <a:t>Blogger </a:t>
            </a:r>
            <a:r>
              <a:rPr lang="en-AU" sz="2000">
                <a:solidFill>
                  <a:schemeClr val="tx2"/>
                </a:solidFill>
                <a:hlinkClick r:id="rId3"/>
              </a:rPr>
              <a:t>Datamonkey.com</a:t>
            </a:r>
            <a:endParaRPr lang="en-AU" sz="2000">
              <a:solidFill>
                <a:schemeClr val="tx2"/>
              </a:solidFill>
            </a:endParaRPr>
          </a:p>
          <a:p>
            <a:r>
              <a:rPr lang="en-AU" sz="2000">
                <a:solidFill>
                  <a:schemeClr val="tx2"/>
                </a:solidFill>
                <a:hlinkClick r:id="rId4"/>
              </a:rPr>
              <a:t>Australian whole sales Electricity Market</a:t>
            </a:r>
            <a:endParaRPr lang="en-AU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3600">
                <a:solidFill>
                  <a:schemeClr val="tx2"/>
                </a:solidFill>
              </a:rPr>
              <a:t>Why PowerBI is a great option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AU" sz="1800">
                <a:solidFill>
                  <a:schemeClr val="tx2"/>
                </a:solidFill>
              </a:rPr>
              <a:t>Data professional have already solved the problems we are trying to solve</a:t>
            </a:r>
          </a:p>
          <a:p>
            <a:r>
              <a:rPr lang="en-AU" sz="1800">
                <a:solidFill>
                  <a:schemeClr val="tx2"/>
                </a:solidFill>
              </a:rPr>
              <a:t>Pricing that scale from 0 to +5000 $/Month ( I used PowerBI for free for 4 years, paid nothing in license)</a:t>
            </a:r>
          </a:p>
          <a:p>
            <a:r>
              <a:rPr lang="en-AU" sz="1800">
                <a:solidFill>
                  <a:schemeClr val="tx2"/>
                </a:solidFill>
              </a:rPr>
              <a:t>Extremely Powerful Database</a:t>
            </a:r>
          </a:p>
          <a:p>
            <a:r>
              <a:rPr lang="en-AU" sz="1800">
                <a:solidFill>
                  <a:schemeClr val="tx2"/>
                </a:solidFill>
              </a:rPr>
              <a:t>Maybe the best Data modelling in the market</a:t>
            </a:r>
          </a:p>
          <a:p>
            <a:r>
              <a:rPr lang="en-AU" sz="1800">
                <a:solidFill>
                  <a:schemeClr val="tx2"/>
                </a:solidFill>
              </a:rPr>
              <a:t>PowerQuery for Data preparation ( something has to read those Excel files)</a:t>
            </a:r>
          </a:p>
          <a:p>
            <a:r>
              <a:rPr lang="en-AU" sz="1800">
                <a:solidFill>
                  <a:schemeClr val="tx2"/>
                </a:solidFill>
              </a:rPr>
              <a:t>having PowerBI skills in a CV is something that employers will appreciate  </a:t>
            </a:r>
          </a:p>
          <a:p>
            <a:endParaRPr lang="en-AU" sz="1800">
              <a:solidFill>
                <a:schemeClr val="tx2"/>
              </a:solidFill>
            </a:endParaRPr>
          </a:p>
          <a:p>
            <a:endParaRPr lang="en-AU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3600">
                <a:solidFill>
                  <a:schemeClr val="tx2"/>
                </a:solidFill>
              </a:rPr>
              <a:t>Cost, Schedule and Quantity Integration is a hard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A3A8-3B7E-438E-82BF-3BEE890B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AU" sz="1800">
                <a:solidFill>
                  <a:schemeClr val="tx2"/>
                </a:solidFill>
              </a:rPr>
              <a:t>It is not a technical problem but rather an organisational Problem</a:t>
            </a:r>
          </a:p>
          <a:p>
            <a:r>
              <a:rPr lang="en-AU" sz="1800">
                <a:solidFill>
                  <a:schemeClr val="tx2"/>
                </a:solidFill>
              </a:rPr>
              <a:t>One approach instead of trying to change how different people works, Planner, cost controller, Quantity surveyors , maybe the solution is not stop trying but rather find common codes that match different system</a:t>
            </a:r>
          </a:p>
          <a:p>
            <a:r>
              <a:rPr lang="en-AU" sz="1800">
                <a:solidFill>
                  <a:schemeClr val="tx2"/>
                </a:solidFill>
              </a:rPr>
              <a:t>PowerBI Modelling is perfect for this scenario</a:t>
            </a:r>
          </a:p>
          <a:p>
            <a:endParaRPr lang="en-AU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32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Schema to the rescue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of a simple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DBCA-D1D9-4DD4-B1FE-97F3A8E9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  <a:hlinkClick r:id="rId2"/>
              </a:rPr>
              <a:t>You can download the reports and sample data here</a:t>
            </a:r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chemeClr val="tx2"/>
                </a:solidFill>
              </a:rPr>
              <a:t>Time to Upgrade to PowerBI service </a:t>
            </a: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 fontScale="92500" lnSpcReduction="10000"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PowerBI Desktop is free, if all you need is just sharing pdf or Static Excel reports, you don’t need to pay anything.</a:t>
            </a:r>
          </a:p>
          <a:p>
            <a:r>
              <a:rPr lang="en-AU" sz="2000" dirty="0">
                <a:solidFill>
                  <a:schemeClr val="tx2"/>
                </a:solidFill>
              </a:rPr>
              <a:t>Excel 2013+ has </a:t>
            </a:r>
            <a:r>
              <a:rPr lang="en-AU" sz="2000" dirty="0" err="1">
                <a:solidFill>
                  <a:schemeClr val="tx2"/>
                </a:solidFill>
              </a:rPr>
              <a:t>PowerQuery</a:t>
            </a:r>
            <a:r>
              <a:rPr lang="en-AU" sz="2000" dirty="0">
                <a:solidFill>
                  <a:schemeClr val="tx2"/>
                </a:solidFill>
              </a:rPr>
              <a:t> and the </a:t>
            </a:r>
            <a:r>
              <a:rPr lang="en-AU" sz="2000" dirty="0" err="1">
                <a:solidFill>
                  <a:schemeClr val="tx2"/>
                </a:solidFill>
              </a:rPr>
              <a:t>DataModel</a:t>
            </a:r>
            <a:r>
              <a:rPr lang="en-AU" sz="2000" dirty="0">
                <a:solidFill>
                  <a:schemeClr val="tx2"/>
                </a:solidFill>
              </a:rPr>
              <a:t>, maybe it is a better option ?</a:t>
            </a:r>
          </a:p>
          <a:p>
            <a:r>
              <a:rPr lang="en-AU" sz="2000" dirty="0">
                <a:solidFill>
                  <a:schemeClr val="tx2"/>
                </a:solidFill>
              </a:rPr>
              <a:t>You can share </a:t>
            </a:r>
            <a:r>
              <a:rPr lang="en-AU" sz="2000" dirty="0" err="1">
                <a:solidFill>
                  <a:schemeClr val="tx2"/>
                </a:solidFill>
              </a:rPr>
              <a:t>pbix</a:t>
            </a:r>
            <a:r>
              <a:rPr lang="en-AU" sz="2000" dirty="0">
                <a:solidFill>
                  <a:schemeClr val="tx2"/>
                </a:solidFill>
              </a:rPr>
              <a:t> files, but the desktop has no View layout, and you will be back to Excel hell, multiple version of the truth.</a:t>
            </a:r>
          </a:p>
          <a:p>
            <a:r>
              <a:rPr lang="en-AU" sz="2000" dirty="0">
                <a:solidFill>
                  <a:schemeClr val="tx2"/>
                </a:solidFill>
              </a:rPr>
              <a:t>For personal development, you can pay for a personal domain name and use it to register in PowerBI service, Personally I use Google </a:t>
            </a:r>
            <a:r>
              <a:rPr lang="en-AU" sz="2000" dirty="0">
                <a:solidFill>
                  <a:schemeClr val="tx2"/>
                </a:solidFill>
                <a:hlinkClick r:id="rId2"/>
              </a:rPr>
              <a:t>Domains</a:t>
            </a:r>
            <a:r>
              <a:rPr lang="en-AU" sz="2000" dirty="0">
                <a:solidFill>
                  <a:schemeClr val="tx2"/>
                </a:solidFill>
              </a:rPr>
              <a:t>, it count around 20$/Year, still no sharing , I like to keep my personal stuff separated from Work.</a:t>
            </a:r>
          </a:p>
          <a:p>
            <a:r>
              <a:rPr lang="en-AU" sz="2000" i="1" dirty="0">
                <a:solidFill>
                  <a:srgbClr val="FF0000"/>
                </a:solidFill>
              </a:rPr>
              <a:t>Another option, if you want to get fired,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58" y="1638300"/>
            <a:ext cx="4634887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Power BI guidance documentation</a:t>
            </a:r>
            <a:endParaRPr lang="en-AU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655B-8A2D-4EFB-A5E2-F07577AA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chemeClr val="tx2"/>
                </a:solidFill>
              </a:rPr>
              <a:t>EPC Use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5E9A-7532-4137-BAA6-161DF1B6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2"/>
                </a:solidFill>
              </a:rPr>
              <a:t>For Obvious reason, I can’t share the data, but will try to showcase the general workflow</a:t>
            </a:r>
          </a:p>
          <a:p>
            <a:r>
              <a:rPr lang="en-AU" sz="2000">
                <a:solidFill>
                  <a:schemeClr val="tx2"/>
                </a:solidFill>
              </a:rPr>
              <a:t>BOQ Construction :  250K Line Items ( keep Changing)</a:t>
            </a:r>
          </a:p>
          <a:p>
            <a:r>
              <a:rPr lang="en-AU" sz="2000">
                <a:solidFill>
                  <a:schemeClr val="tx2"/>
                </a:solidFill>
              </a:rPr>
              <a:t>Completion System : 150K ITR             (Keep Changing)</a:t>
            </a:r>
          </a:p>
          <a:p>
            <a:r>
              <a:rPr lang="en-AU" sz="2000">
                <a:solidFill>
                  <a:schemeClr val="tx2"/>
                </a:solidFill>
              </a:rPr>
              <a:t>Primavera Schedule : 10K line Items</a:t>
            </a:r>
          </a:p>
          <a:p>
            <a:r>
              <a:rPr lang="en-AU" sz="2000" b="1" i="1">
                <a:solidFill>
                  <a:schemeClr val="tx2"/>
                </a:solidFill>
              </a:rPr>
              <a:t>Using PowerBI we reduced the time needed to Update the schedule to less than 3 Hours per Week, fully Automated</a:t>
            </a:r>
          </a:p>
          <a:p>
            <a:pPr marL="0" indent="0">
              <a:buNone/>
            </a:pPr>
            <a:r>
              <a:rPr lang="en-AU" sz="2000">
                <a:solidFill>
                  <a:schemeClr val="tx2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1A3D3-AA0A-47B7-8FCE-9C73F49B2FB6}">
  <ds:schemaRefs>
    <ds:schemaRef ds:uri="http://www.w3.org/XML/1998/namespace"/>
    <ds:schemaRef ds:uri="http://purl.org/dc/elements/1.1/"/>
    <ds:schemaRef ds:uri="http://purl.org/dc/terms/"/>
    <ds:schemaRef ds:uri="bfc49669-e06c-4f03-9247-963f78e47eac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1140645-46e0-4a9e-993a-1e410bf784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PowerBI as an integration tool in Project Controls</vt:lpstr>
      <vt:lpstr>Mimoune Djouallah (mim)</vt:lpstr>
      <vt:lpstr>Why PowerBI is a great option</vt:lpstr>
      <vt:lpstr>Cost, Schedule and Quantity Integration is a hard Problem</vt:lpstr>
      <vt:lpstr>Star Schema to the rescue</vt:lpstr>
      <vt:lpstr>Demo of a simple Data Model</vt:lpstr>
      <vt:lpstr>Time to Upgrade to PowerBI service </vt:lpstr>
      <vt:lpstr>Further reading</vt:lpstr>
      <vt:lpstr>EPC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as an integration tool in Project Controls</dc:title>
  <dc:creator>Mimoune Djouallah</dc:creator>
  <cp:lastModifiedBy>Mimoune Djouallah</cp:lastModifiedBy>
  <cp:revision>1</cp:revision>
  <dcterms:created xsi:type="dcterms:W3CDTF">2020-12-08T10:50:07Z</dcterms:created>
  <dcterms:modified xsi:type="dcterms:W3CDTF">2020-12-08T10:56:29Z</dcterms:modified>
</cp:coreProperties>
</file>