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sldIdLst>
    <p:sldId id="256" r:id="rId2"/>
    <p:sldId id="415" r:id="rId3"/>
    <p:sldId id="369" r:id="rId4"/>
    <p:sldId id="371" r:id="rId5"/>
    <p:sldId id="372" r:id="rId6"/>
    <p:sldId id="373" r:id="rId7"/>
    <p:sldId id="374" r:id="rId8"/>
    <p:sldId id="381" r:id="rId9"/>
    <p:sldId id="375" r:id="rId10"/>
    <p:sldId id="376" r:id="rId11"/>
    <p:sldId id="377" r:id="rId12"/>
    <p:sldId id="378" r:id="rId13"/>
    <p:sldId id="379" r:id="rId14"/>
    <p:sldId id="383" r:id="rId15"/>
    <p:sldId id="413" r:id="rId16"/>
    <p:sldId id="412" r:id="rId17"/>
    <p:sldId id="414" r:id="rId18"/>
    <p:sldId id="300" r:id="rId19"/>
    <p:sldId id="304" r:id="rId20"/>
    <p:sldId id="30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borns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82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D66BE-FF68-47E0-8AEA-816B6049910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5474C22A-C3EF-433E-8E04-C89B20FC4B6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Unified</a:t>
          </a:r>
          <a:br>
            <a:rPr kumimoji="0" lang="en-US" altLang="ru-RU" b="1" i="0" u="none" strike="noStrike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kumimoji="0" lang="en-US" altLang="ru-RU" b="1" i="0" u="none" strike="noStrike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Management</a:t>
          </a:r>
        </a:p>
      </dgm:t>
    </dgm:pt>
    <dgm:pt modelId="{83A4E43D-56E1-46E4-A017-4256CE6F6984}" type="parTrans" cxnId="{26A11B70-E1ED-4F78-86BF-D748C28BEB77}">
      <dgm:prSet/>
      <dgm:spPr/>
    </dgm:pt>
    <dgm:pt modelId="{59227816-8107-4F92-B229-3E4A1BFE575C}" type="sibTrans" cxnId="{26A11B70-E1ED-4F78-86BF-D748C28BEB77}">
      <dgm:prSet/>
      <dgm:spPr/>
    </dgm:pt>
    <dgm:pt modelId="{29EAEF81-1244-4E42-B083-D9B49ED1A91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Perimeter</a:t>
          </a:r>
        </a:p>
      </dgm:t>
    </dgm:pt>
    <dgm:pt modelId="{487BB0DE-EE41-42DF-87EB-4D73FF363BF0}" type="parTrans" cxnId="{75A0E3C0-17E2-4F44-9A6F-2A5B9D256A6A}">
      <dgm:prSet/>
      <dgm:spPr/>
      <dgm:t>
        <a:bodyPr/>
        <a:lstStyle/>
        <a:p>
          <a:endParaRPr lang="ru-RU"/>
        </a:p>
      </dgm:t>
    </dgm:pt>
    <dgm:pt modelId="{750DA4D9-81D9-4758-8CB3-4DFCC78ED12C}" type="sibTrans" cxnId="{75A0E3C0-17E2-4F44-9A6F-2A5B9D256A6A}">
      <dgm:prSet/>
      <dgm:spPr/>
    </dgm:pt>
    <dgm:pt modelId="{97C54E76-1C4B-4D0F-98D1-8F395A27E74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Web</a:t>
          </a:r>
        </a:p>
      </dgm:t>
    </dgm:pt>
    <dgm:pt modelId="{CBCE9CF1-A365-4EE4-8655-7A1F7026FB2A}" type="parTrans" cxnId="{AB513DC3-9EDA-4332-9C7A-5226AA9FF738}">
      <dgm:prSet/>
      <dgm:spPr/>
      <dgm:t>
        <a:bodyPr/>
        <a:lstStyle/>
        <a:p>
          <a:endParaRPr lang="ru-RU"/>
        </a:p>
      </dgm:t>
    </dgm:pt>
    <dgm:pt modelId="{74307C56-1CBD-4353-B16C-D9BA14C95BBF}" type="sibTrans" cxnId="{AB513DC3-9EDA-4332-9C7A-5226AA9FF738}">
      <dgm:prSet/>
      <dgm:spPr/>
    </dgm:pt>
    <dgm:pt modelId="{9438AFA7-F39D-4FA4-859C-8FA12F0D425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Endpoint</a:t>
          </a:r>
        </a:p>
      </dgm:t>
    </dgm:pt>
    <dgm:pt modelId="{18B253F0-7ABF-4997-8462-CD597405E6C4}" type="parTrans" cxnId="{8C55CDE0-B6AB-46E0-AA83-8B8F963759BF}">
      <dgm:prSet/>
      <dgm:spPr/>
      <dgm:t>
        <a:bodyPr/>
        <a:lstStyle/>
        <a:p>
          <a:endParaRPr lang="ru-RU"/>
        </a:p>
      </dgm:t>
    </dgm:pt>
    <dgm:pt modelId="{78C0F3DD-838A-4DFB-9DC0-0E2AF52A6CF6}" type="sibTrans" cxnId="{8C55CDE0-B6AB-46E0-AA83-8B8F963759BF}">
      <dgm:prSet/>
      <dgm:spPr/>
    </dgm:pt>
    <dgm:pt modelId="{6E0C0AB6-3ECC-4BD6-8359-C2F6821E3A3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Internal</a:t>
          </a:r>
        </a:p>
      </dgm:t>
    </dgm:pt>
    <dgm:pt modelId="{7F4428F8-A45C-4BB9-B9BA-216834DDD202}" type="parTrans" cxnId="{76CFA986-D1F4-4E4C-AB07-AD2E5B7203EA}">
      <dgm:prSet/>
      <dgm:spPr/>
      <dgm:t>
        <a:bodyPr/>
        <a:lstStyle/>
        <a:p>
          <a:endParaRPr lang="ru-RU"/>
        </a:p>
      </dgm:t>
    </dgm:pt>
    <dgm:pt modelId="{341C0E1F-4A54-4D6A-87E9-202C3708502A}" type="sibTrans" cxnId="{76CFA986-D1F4-4E4C-AB07-AD2E5B7203EA}">
      <dgm:prSet/>
      <dgm:spPr/>
    </dgm:pt>
    <dgm:pt modelId="{74B46ACE-0916-4E2B-BE45-F01482A56FD3}" type="pres">
      <dgm:prSet presAssocID="{AD9D66BE-FF68-47E0-8AEA-816B6049910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2D357A-A4B8-472A-A5BA-437B0F761446}" type="pres">
      <dgm:prSet presAssocID="{5474C22A-C3EF-433E-8E04-C89B20FC4B62}" presName="centerShape" presStyleLbl="node0" presStyleIdx="0" presStyleCnt="1"/>
      <dgm:spPr/>
    </dgm:pt>
    <dgm:pt modelId="{2C6F310E-B299-42C0-B3AA-E99B3B59B8ED}" type="pres">
      <dgm:prSet presAssocID="{487BB0DE-EE41-42DF-87EB-4D73FF363BF0}" presName="Name9" presStyleLbl="parChTrans1D2" presStyleIdx="0" presStyleCnt="4"/>
      <dgm:spPr/>
    </dgm:pt>
    <dgm:pt modelId="{677B8418-3A29-4FEF-BA6B-28A1DDE39CE0}" type="pres">
      <dgm:prSet presAssocID="{487BB0DE-EE41-42DF-87EB-4D73FF363BF0}" presName="connTx" presStyleLbl="parChTrans1D2" presStyleIdx="0" presStyleCnt="4"/>
      <dgm:spPr/>
    </dgm:pt>
    <dgm:pt modelId="{8EB266C0-2CF1-4FF0-9DCD-680A198D71F4}" type="pres">
      <dgm:prSet presAssocID="{29EAEF81-1244-4E42-B083-D9B49ED1A91B}" presName="node" presStyleLbl="node1" presStyleIdx="0" presStyleCnt="4">
        <dgm:presLayoutVars>
          <dgm:bulletEnabled val="1"/>
        </dgm:presLayoutVars>
      </dgm:prSet>
      <dgm:spPr/>
    </dgm:pt>
    <dgm:pt modelId="{F1F1446D-CD50-4922-A3DE-0B2BD06F87B5}" type="pres">
      <dgm:prSet presAssocID="{CBCE9CF1-A365-4EE4-8655-7A1F7026FB2A}" presName="Name9" presStyleLbl="parChTrans1D2" presStyleIdx="1" presStyleCnt="4"/>
      <dgm:spPr/>
    </dgm:pt>
    <dgm:pt modelId="{B63672C8-26D5-4057-A58B-644707D36CF9}" type="pres">
      <dgm:prSet presAssocID="{CBCE9CF1-A365-4EE4-8655-7A1F7026FB2A}" presName="connTx" presStyleLbl="parChTrans1D2" presStyleIdx="1" presStyleCnt="4"/>
      <dgm:spPr/>
    </dgm:pt>
    <dgm:pt modelId="{FE8D0DCE-B5CE-4BDB-BF42-5E034565E986}" type="pres">
      <dgm:prSet presAssocID="{97C54E76-1C4B-4D0F-98D1-8F395A27E74B}" presName="node" presStyleLbl="node1" presStyleIdx="1" presStyleCnt="4">
        <dgm:presLayoutVars>
          <dgm:bulletEnabled val="1"/>
        </dgm:presLayoutVars>
      </dgm:prSet>
      <dgm:spPr/>
    </dgm:pt>
    <dgm:pt modelId="{4D0EDD56-3D09-4608-B654-E3E2BB687CC8}" type="pres">
      <dgm:prSet presAssocID="{18B253F0-7ABF-4997-8462-CD597405E6C4}" presName="Name9" presStyleLbl="parChTrans1D2" presStyleIdx="2" presStyleCnt="4"/>
      <dgm:spPr/>
    </dgm:pt>
    <dgm:pt modelId="{BBC4B0D4-8F2D-4963-A566-7CE3B044CE7D}" type="pres">
      <dgm:prSet presAssocID="{18B253F0-7ABF-4997-8462-CD597405E6C4}" presName="connTx" presStyleLbl="parChTrans1D2" presStyleIdx="2" presStyleCnt="4"/>
      <dgm:spPr/>
    </dgm:pt>
    <dgm:pt modelId="{7F76EB3D-FB22-4766-8747-620A0EB2299F}" type="pres">
      <dgm:prSet presAssocID="{9438AFA7-F39D-4FA4-859C-8FA12F0D425B}" presName="node" presStyleLbl="node1" presStyleIdx="2" presStyleCnt="4">
        <dgm:presLayoutVars>
          <dgm:bulletEnabled val="1"/>
        </dgm:presLayoutVars>
      </dgm:prSet>
      <dgm:spPr/>
    </dgm:pt>
    <dgm:pt modelId="{568B7B7B-69BB-49CB-8FFB-D034BC443D2E}" type="pres">
      <dgm:prSet presAssocID="{7F4428F8-A45C-4BB9-B9BA-216834DDD202}" presName="Name9" presStyleLbl="parChTrans1D2" presStyleIdx="3" presStyleCnt="4"/>
      <dgm:spPr/>
    </dgm:pt>
    <dgm:pt modelId="{0ABCEE36-66B8-48D4-BFC2-CFD257079E2C}" type="pres">
      <dgm:prSet presAssocID="{7F4428F8-A45C-4BB9-B9BA-216834DDD202}" presName="connTx" presStyleLbl="parChTrans1D2" presStyleIdx="3" presStyleCnt="4"/>
      <dgm:spPr/>
    </dgm:pt>
    <dgm:pt modelId="{B98A694E-FA4C-4A4C-BDAD-B0A08AA20008}" type="pres">
      <dgm:prSet presAssocID="{6E0C0AB6-3ECC-4BD6-8359-C2F6821E3A32}" presName="node" presStyleLbl="node1" presStyleIdx="3" presStyleCnt="4">
        <dgm:presLayoutVars>
          <dgm:bulletEnabled val="1"/>
        </dgm:presLayoutVars>
      </dgm:prSet>
      <dgm:spPr/>
    </dgm:pt>
  </dgm:ptLst>
  <dgm:cxnLst>
    <dgm:cxn modelId="{9FD23F0A-94A7-42B8-AD5E-20C4B0972D37}" type="presOf" srcId="{97C54E76-1C4B-4D0F-98D1-8F395A27E74B}" destId="{FE8D0DCE-B5CE-4BDB-BF42-5E034565E986}" srcOrd="0" destOrd="0" presId="urn:microsoft.com/office/officeart/2005/8/layout/radial1"/>
    <dgm:cxn modelId="{99248D0C-6709-4D89-9F6D-264F28236740}" type="presOf" srcId="{18B253F0-7ABF-4997-8462-CD597405E6C4}" destId="{4D0EDD56-3D09-4608-B654-E3E2BB687CC8}" srcOrd="0" destOrd="0" presId="urn:microsoft.com/office/officeart/2005/8/layout/radial1"/>
    <dgm:cxn modelId="{726C4C13-5B56-4161-912F-4CDA8B487585}" type="presOf" srcId="{7F4428F8-A45C-4BB9-B9BA-216834DDD202}" destId="{568B7B7B-69BB-49CB-8FFB-D034BC443D2E}" srcOrd="0" destOrd="0" presId="urn:microsoft.com/office/officeart/2005/8/layout/radial1"/>
    <dgm:cxn modelId="{D739C117-77BB-4F21-A3A2-AD7D33C0E74F}" type="presOf" srcId="{CBCE9CF1-A365-4EE4-8655-7A1F7026FB2A}" destId="{B63672C8-26D5-4057-A58B-644707D36CF9}" srcOrd="1" destOrd="0" presId="urn:microsoft.com/office/officeart/2005/8/layout/radial1"/>
    <dgm:cxn modelId="{EC365F21-AFBC-4575-B5F5-0308BD09D752}" type="presOf" srcId="{7F4428F8-A45C-4BB9-B9BA-216834DDD202}" destId="{0ABCEE36-66B8-48D4-BFC2-CFD257079E2C}" srcOrd="1" destOrd="0" presId="urn:microsoft.com/office/officeart/2005/8/layout/radial1"/>
    <dgm:cxn modelId="{875A5C31-AB37-4D92-B700-7A1288A92FD8}" type="presOf" srcId="{6E0C0AB6-3ECC-4BD6-8359-C2F6821E3A32}" destId="{B98A694E-FA4C-4A4C-BDAD-B0A08AA20008}" srcOrd="0" destOrd="0" presId="urn:microsoft.com/office/officeart/2005/8/layout/radial1"/>
    <dgm:cxn modelId="{0F681668-C77B-48C7-8211-4DB0A482E2EB}" type="presOf" srcId="{9438AFA7-F39D-4FA4-859C-8FA12F0D425B}" destId="{7F76EB3D-FB22-4766-8747-620A0EB2299F}" srcOrd="0" destOrd="0" presId="urn:microsoft.com/office/officeart/2005/8/layout/radial1"/>
    <dgm:cxn modelId="{D069514A-2969-45D5-A47F-E2C49AF28FB7}" type="presOf" srcId="{487BB0DE-EE41-42DF-87EB-4D73FF363BF0}" destId="{2C6F310E-B299-42C0-B3AA-E99B3B59B8ED}" srcOrd="0" destOrd="0" presId="urn:microsoft.com/office/officeart/2005/8/layout/radial1"/>
    <dgm:cxn modelId="{CDD3704B-CA11-4F85-8949-971242388A3F}" type="presOf" srcId="{18B253F0-7ABF-4997-8462-CD597405E6C4}" destId="{BBC4B0D4-8F2D-4963-A566-7CE3B044CE7D}" srcOrd="1" destOrd="0" presId="urn:microsoft.com/office/officeart/2005/8/layout/radial1"/>
    <dgm:cxn modelId="{26A11B70-E1ED-4F78-86BF-D748C28BEB77}" srcId="{AD9D66BE-FF68-47E0-8AEA-816B60499106}" destId="{5474C22A-C3EF-433E-8E04-C89B20FC4B62}" srcOrd="0" destOrd="0" parTransId="{83A4E43D-56E1-46E4-A017-4256CE6F6984}" sibTransId="{59227816-8107-4F92-B229-3E4A1BFE575C}"/>
    <dgm:cxn modelId="{76CFA986-D1F4-4E4C-AB07-AD2E5B7203EA}" srcId="{5474C22A-C3EF-433E-8E04-C89B20FC4B62}" destId="{6E0C0AB6-3ECC-4BD6-8359-C2F6821E3A32}" srcOrd="3" destOrd="0" parTransId="{7F4428F8-A45C-4BB9-B9BA-216834DDD202}" sibTransId="{341C0E1F-4A54-4D6A-87E9-202C3708502A}"/>
    <dgm:cxn modelId="{4A9CD7A5-EED4-4AA9-987D-7AF4D5473464}" type="presOf" srcId="{487BB0DE-EE41-42DF-87EB-4D73FF363BF0}" destId="{677B8418-3A29-4FEF-BA6B-28A1DDE39CE0}" srcOrd="1" destOrd="0" presId="urn:microsoft.com/office/officeart/2005/8/layout/radial1"/>
    <dgm:cxn modelId="{F2C174AA-C9BD-439B-827F-801FB25EF9DE}" type="presOf" srcId="{AD9D66BE-FF68-47E0-8AEA-816B60499106}" destId="{74B46ACE-0916-4E2B-BE45-F01482A56FD3}" srcOrd="0" destOrd="0" presId="urn:microsoft.com/office/officeart/2005/8/layout/radial1"/>
    <dgm:cxn modelId="{53F70AAF-9172-47AD-AC52-D61A16825104}" type="presOf" srcId="{29EAEF81-1244-4E42-B083-D9B49ED1A91B}" destId="{8EB266C0-2CF1-4FF0-9DCD-680A198D71F4}" srcOrd="0" destOrd="0" presId="urn:microsoft.com/office/officeart/2005/8/layout/radial1"/>
    <dgm:cxn modelId="{75A0E3C0-17E2-4F44-9A6F-2A5B9D256A6A}" srcId="{5474C22A-C3EF-433E-8E04-C89B20FC4B62}" destId="{29EAEF81-1244-4E42-B083-D9B49ED1A91B}" srcOrd="0" destOrd="0" parTransId="{487BB0DE-EE41-42DF-87EB-4D73FF363BF0}" sibTransId="{750DA4D9-81D9-4758-8CB3-4DFCC78ED12C}"/>
    <dgm:cxn modelId="{CF4F11C2-C72C-4E7B-9E95-120134980E60}" type="presOf" srcId="{5474C22A-C3EF-433E-8E04-C89B20FC4B62}" destId="{672D357A-A4B8-472A-A5BA-437B0F761446}" srcOrd="0" destOrd="0" presId="urn:microsoft.com/office/officeart/2005/8/layout/radial1"/>
    <dgm:cxn modelId="{AB513DC3-9EDA-4332-9C7A-5226AA9FF738}" srcId="{5474C22A-C3EF-433E-8E04-C89B20FC4B62}" destId="{97C54E76-1C4B-4D0F-98D1-8F395A27E74B}" srcOrd="1" destOrd="0" parTransId="{CBCE9CF1-A365-4EE4-8655-7A1F7026FB2A}" sibTransId="{74307C56-1CBD-4353-B16C-D9BA14C95BBF}"/>
    <dgm:cxn modelId="{1EA458C6-AA6A-42E9-81B1-56155CEC7FAE}" type="presOf" srcId="{CBCE9CF1-A365-4EE4-8655-7A1F7026FB2A}" destId="{F1F1446D-CD50-4922-A3DE-0B2BD06F87B5}" srcOrd="0" destOrd="0" presId="urn:microsoft.com/office/officeart/2005/8/layout/radial1"/>
    <dgm:cxn modelId="{8C55CDE0-B6AB-46E0-AA83-8B8F963759BF}" srcId="{5474C22A-C3EF-433E-8E04-C89B20FC4B62}" destId="{9438AFA7-F39D-4FA4-859C-8FA12F0D425B}" srcOrd="2" destOrd="0" parTransId="{18B253F0-7ABF-4997-8462-CD597405E6C4}" sibTransId="{78C0F3DD-838A-4DFB-9DC0-0E2AF52A6CF6}"/>
    <dgm:cxn modelId="{B2BE04A4-3763-442F-8BF0-5A120EF76C33}" type="presParOf" srcId="{74B46ACE-0916-4E2B-BE45-F01482A56FD3}" destId="{672D357A-A4B8-472A-A5BA-437B0F761446}" srcOrd="0" destOrd="0" presId="urn:microsoft.com/office/officeart/2005/8/layout/radial1"/>
    <dgm:cxn modelId="{0AF7AF14-36BD-4867-A920-44C04688D290}" type="presParOf" srcId="{74B46ACE-0916-4E2B-BE45-F01482A56FD3}" destId="{2C6F310E-B299-42C0-B3AA-E99B3B59B8ED}" srcOrd="1" destOrd="0" presId="urn:microsoft.com/office/officeart/2005/8/layout/radial1"/>
    <dgm:cxn modelId="{0B68EDAC-AB84-45AD-8290-12AE48AD2772}" type="presParOf" srcId="{2C6F310E-B299-42C0-B3AA-E99B3B59B8ED}" destId="{677B8418-3A29-4FEF-BA6B-28A1DDE39CE0}" srcOrd="0" destOrd="0" presId="urn:microsoft.com/office/officeart/2005/8/layout/radial1"/>
    <dgm:cxn modelId="{25F89828-BAAD-4B75-8A60-A51DBFEA58C6}" type="presParOf" srcId="{74B46ACE-0916-4E2B-BE45-F01482A56FD3}" destId="{8EB266C0-2CF1-4FF0-9DCD-680A198D71F4}" srcOrd="2" destOrd="0" presId="urn:microsoft.com/office/officeart/2005/8/layout/radial1"/>
    <dgm:cxn modelId="{1F969C34-72A0-4AA4-BD60-26635232B1BC}" type="presParOf" srcId="{74B46ACE-0916-4E2B-BE45-F01482A56FD3}" destId="{F1F1446D-CD50-4922-A3DE-0B2BD06F87B5}" srcOrd="3" destOrd="0" presId="urn:microsoft.com/office/officeart/2005/8/layout/radial1"/>
    <dgm:cxn modelId="{70C59879-FB99-4181-950D-453B2BE27FF3}" type="presParOf" srcId="{F1F1446D-CD50-4922-A3DE-0B2BD06F87B5}" destId="{B63672C8-26D5-4057-A58B-644707D36CF9}" srcOrd="0" destOrd="0" presId="urn:microsoft.com/office/officeart/2005/8/layout/radial1"/>
    <dgm:cxn modelId="{3D0C9403-ECED-4961-9910-522B021953D7}" type="presParOf" srcId="{74B46ACE-0916-4E2B-BE45-F01482A56FD3}" destId="{FE8D0DCE-B5CE-4BDB-BF42-5E034565E986}" srcOrd="4" destOrd="0" presId="urn:microsoft.com/office/officeart/2005/8/layout/radial1"/>
    <dgm:cxn modelId="{0EED1972-7DEE-49D6-87D1-E8220819207A}" type="presParOf" srcId="{74B46ACE-0916-4E2B-BE45-F01482A56FD3}" destId="{4D0EDD56-3D09-4608-B654-E3E2BB687CC8}" srcOrd="5" destOrd="0" presId="urn:microsoft.com/office/officeart/2005/8/layout/radial1"/>
    <dgm:cxn modelId="{023CAC98-BE34-4D16-B842-3BB4192DC7A9}" type="presParOf" srcId="{4D0EDD56-3D09-4608-B654-E3E2BB687CC8}" destId="{BBC4B0D4-8F2D-4963-A566-7CE3B044CE7D}" srcOrd="0" destOrd="0" presId="urn:microsoft.com/office/officeart/2005/8/layout/radial1"/>
    <dgm:cxn modelId="{5DA8B1DD-7635-417C-949D-FD9CD9C406C5}" type="presParOf" srcId="{74B46ACE-0916-4E2B-BE45-F01482A56FD3}" destId="{7F76EB3D-FB22-4766-8747-620A0EB2299F}" srcOrd="6" destOrd="0" presId="urn:microsoft.com/office/officeart/2005/8/layout/radial1"/>
    <dgm:cxn modelId="{8D005F59-2C2B-4CA5-BCD2-3BCE2CD429A5}" type="presParOf" srcId="{74B46ACE-0916-4E2B-BE45-F01482A56FD3}" destId="{568B7B7B-69BB-49CB-8FFB-D034BC443D2E}" srcOrd="7" destOrd="0" presId="urn:microsoft.com/office/officeart/2005/8/layout/radial1"/>
    <dgm:cxn modelId="{219BC168-6CDD-4A25-AF14-70940A64B70C}" type="presParOf" srcId="{568B7B7B-69BB-49CB-8FFB-D034BC443D2E}" destId="{0ABCEE36-66B8-48D4-BFC2-CFD257079E2C}" srcOrd="0" destOrd="0" presId="urn:microsoft.com/office/officeart/2005/8/layout/radial1"/>
    <dgm:cxn modelId="{A15426A7-49FF-40B1-9AA2-3F824900E104}" type="presParOf" srcId="{74B46ACE-0916-4E2B-BE45-F01482A56FD3}" destId="{B98A694E-FA4C-4A4C-BDAD-B0A08AA2000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D357A-A4B8-472A-A5BA-437B0F761446}">
      <dsp:nvSpPr>
        <dsp:cNvPr id="0" name=""/>
        <dsp:cNvSpPr/>
      </dsp:nvSpPr>
      <dsp:spPr>
        <a:xfrm>
          <a:off x="1651992" y="1651992"/>
          <a:ext cx="1268015" cy="1268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600" b="1" i="0" u="none" strike="noStrike" kern="1200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Unified</a:t>
          </a:r>
          <a:br>
            <a:rPr kumimoji="0" lang="en-US" altLang="ru-RU" sz="1600" b="1" i="0" u="none" strike="noStrike" kern="1200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</a:br>
          <a:r>
            <a:rPr kumimoji="0" lang="en-US" altLang="ru-RU" sz="1600" b="1" i="0" u="none" strike="noStrike" kern="1200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Management</a:t>
          </a:r>
        </a:p>
      </dsp:txBody>
      <dsp:txXfrm>
        <a:off x="1837688" y="1837688"/>
        <a:ext cx="896623" cy="896623"/>
      </dsp:txXfrm>
    </dsp:sp>
    <dsp:sp modelId="{2C6F310E-B299-42C0-B3AA-E99B3B59B8ED}">
      <dsp:nvSpPr>
        <dsp:cNvPr id="0" name=""/>
        <dsp:cNvSpPr/>
      </dsp:nvSpPr>
      <dsp:spPr>
        <a:xfrm rot="16200000">
          <a:off x="2095044" y="1436075"/>
          <a:ext cx="38191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191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276452" y="1451488"/>
        <a:ext cx="19095" cy="19095"/>
      </dsp:txXfrm>
    </dsp:sp>
    <dsp:sp modelId="{8EB266C0-2CF1-4FF0-9DCD-680A198D71F4}">
      <dsp:nvSpPr>
        <dsp:cNvPr id="0" name=""/>
        <dsp:cNvSpPr/>
      </dsp:nvSpPr>
      <dsp:spPr>
        <a:xfrm>
          <a:off x="1651992" y="2065"/>
          <a:ext cx="1268015" cy="1268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2200" b="1" i="0" u="none" strike="noStrike" kern="1200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Perimeter</a:t>
          </a:r>
        </a:p>
      </dsp:txBody>
      <dsp:txXfrm>
        <a:off x="1837688" y="187761"/>
        <a:ext cx="896623" cy="896623"/>
      </dsp:txXfrm>
    </dsp:sp>
    <dsp:sp modelId="{F1F1446D-CD50-4922-A3DE-0B2BD06F87B5}">
      <dsp:nvSpPr>
        <dsp:cNvPr id="0" name=""/>
        <dsp:cNvSpPr/>
      </dsp:nvSpPr>
      <dsp:spPr>
        <a:xfrm>
          <a:off x="2920007" y="2261039"/>
          <a:ext cx="38191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191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01415" y="2276452"/>
        <a:ext cx="19095" cy="19095"/>
      </dsp:txXfrm>
    </dsp:sp>
    <dsp:sp modelId="{FE8D0DCE-B5CE-4BDB-BF42-5E034565E986}">
      <dsp:nvSpPr>
        <dsp:cNvPr id="0" name=""/>
        <dsp:cNvSpPr/>
      </dsp:nvSpPr>
      <dsp:spPr>
        <a:xfrm>
          <a:off x="3301918" y="1651992"/>
          <a:ext cx="1268015" cy="1268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2200" b="1" i="0" u="none" strike="noStrike" kern="1200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Web</a:t>
          </a:r>
        </a:p>
      </dsp:txBody>
      <dsp:txXfrm>
        <a:off x="3487614" y="1837688"/>
        <a:ext cx="896623" cy="896623"/>
      </dsp:txXfrm>
    </dsp:sp>
    <dsp:sp modelId="{4D0EDD56-3D09-4608-B654-E3E2BB687CC8}">
      <dsp:nvSpPr>
        <dsp:cNvPr id="0" name=""/>
        <dsp:cNvSpPr/>
      </dsp:nvSpPr>
      <dsp:spPr>
        <a:xfrm rot="5400000">
          <a:off x="2095044" y="3086002"/>
          <a:ext cx="38191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191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276452" y="3101415"/>
        <a:ext cx="19095" cy="19095"/>
      </dsp:txXfrm>
    </dsp:sp>
    <dsp:sp modelId="{7F76EB3D-FB22-4766-8747-620A0EB2299F}">
      <dsp:nvSpPr>
        <dsp:cNvPr id="0" name=""/>
        <dsp:cNvSpPr/>
      </dsp:nvSpPr>
      <dsp:spPr>
        <a:xfrm>
          <a:off x="1651992" y="3301918"/>
          <a:ext cx="1268015" cy="1268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2200" b="1" i="0" u="none" strike="noStrike" kern="1200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Endpoint</a:t>
          </a:r>
        </a:p>
      </dsp:txBody>
      <dsp:txXfrm>
        <a:off x="1837688" y="3487614"/>
        <a:ext cx="896623" cy="896623"/>
      </dsp:txXfrm>
    </dsp:sp>
    <dsp:sp modelId="{568B7B7B-69BB-49CB-8FFB-D034BC443D2E}">
      <dsp:nvSpPr>
        <dsp:cNvPr id="0" name=""/>
        <dsp:cNvSpPr/>
      </dsp:nvSpPr>
      <dsp:spPr>
        <a:xfrm rot="10800000">
          <a:off x="1270081" y="2261039"/>
          <a:ext cx="38191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191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1451488" y="2276452"/>
        <a:ext cx="19095" cy="19095"/>
      </dsp:txXfrm>
    </dsp:sp>
    <dsp:sp modelId="{B98A694E-FA4C-4A4C-BDAD-B0A08AA20008}">
      <dsp:nvSpPr>
        <dsp:cNvPr id="0" name=""/>
        <dsp:cNvSpPr/>
      </dsp:nvSpPr>
      <dsp:spPr>
        <a:xfrm>
          <a:off x="2065" y="1651992"/>
          <a:ext cx="1268015" cy="1268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2200" b="1" i="0" u="none" strike="noStrike" kern="1200" cap="none" normalizeH="0" baseline="3000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Internal</a:t>
          </a:r>
        </a:p>
      </dsp:txBody>
      <dsp:txXfrm>
        <a:off x="187761" y="1837688"/>
        <a:ext cx="896623" cy="89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7A96E7-AC2D-4C08-AFF0-5CE9D24EEBD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46938-7965-4A82-8731-DFDCB1821F86}" type="slidenum">
              <a:rPr lang="ru-RU"/>
              <a:pPr/>
              <a:t>14</a:t>
            </a:fld>
            <a:endParaRPr lang="ru-RU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90312-D25A-48E7-8051-F56CAF638B55}" type="slidenum">
              <a:rPr lang="ru-RU"/>
              <a:pPr/>
              <a:t>18</a:t>
            </a:fld>
            <a:endParaRPr lang="ru-RU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7BA7E-B0E9-4C51-A5B2-8E84778D17C2}" type="slidenum">
              <a:rPr lang="ru-RU"/>
              <a:pPr/>
              <a:t>19</a:t>
            </a:fld>
            <a:endParaRPr lang="ru-RU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173153-AD83-4B8C-8FBE-11EF3126BF7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FC678-6ABD-4AA1-90D5-83507604772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706F-07A7-4A1D-B463-34D216BDA0A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C4B714-3775-44C8-83AE-183A05FAA5E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A0C35-4C53-42A4-853C-2D98CB3AE10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00D67-78A7-412F-ABE5-0D292AE55AF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2ED2B-4066-4EDC-9557-06F1EF94D3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8F7D7-C2EF-42F7-89D3-E553DC6A975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AEE74-B463-4F93-8389-F3A1348555F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119DB-9370-4568-A9D9-EF0BF53EC5C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EFB12-B728-4544-8EB1-2116BD7B378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19D19-39B9-4137-B9E1-89E0838E45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841F8D-6219-4C4D-9D15-D3946A0E753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://www.s-terra.com/CSP/RU/solutions/Images/Cisco_solution.gi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/>
              <a:t>Архитектуры систем сетевой безопасности</a:t>
            </a:r>
            <a:endParaRPr lang="ru-RU"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B0A0CE-E4E2-4264-8BC9-BBC94ED48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1143000"/>
          </a:xfrm>
        </p:spPr>
        <p:txBody>
          <a:bodyPr/>
          <a:lstStyle/>
          <a:p>
            <a:pPr algn="ctr"/>
            <a:r>
              <a:rPr lang="en-US"/>
              <a:t>SAFE: </a:t>
            </a:r>
            <a:r>
              <a:rPr lang="ru-RU"/>
              <a:t>Модуль </a:t>
            </a:r>
            <a:r>
              <a:rPr lang="en-US"/>
              <a:t>Internet</a:t>
            </a:r>
            <a:endParaRPr lang="ru-RU"/>
          </a:p>
        </p:txBody>
      </p:sp>
      <p:pic>
        <p:nvPicPr>
          <p:cNvPr id="281603" name="Picture 3" descr="safes_w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915400" cy="4262438"/>
          </a:xfrm>
          <a:prstGeom prst="rect">
            <a:avLst/>
          </a:prstGeom>
          <a:noFill/>
        </p:spPr>
      </p:pic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4876800" y="3657600"/>
            <a:ext cx="4267200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sz="1800" b="1"/>
              <a:t> </a:t>
            </a:r>
            <a:r>
              <a:rPr lang="ru-RU" sz="1400" b="1"/>
              <a:t>Сервер удаленного доступа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b="1"/>
              <a:t> Межсетевой экран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b="1"/>
              <a:t> Коммутатор 2 уровня с поддержкой </a:t>
            </a:r>
            <a:r>
              <a:rPr lang="en-US" sz="1400" b="1"/>
              <a:t>VLAN</a:t>
            </a:r>
            <a:endParaRPr lang="ru-RU" sz="1400" b="1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b="1"/>
              <a:t> Сервер </a:t>
            </a:r>
            <a:r>
              <a:rPr lang="en-US" sz="1400" b="1"/>
              <a:t>DNS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b="1"/>
              <a:t> Сервер </a:t>
            </a:r>
            <a:r>
              <a:rPr lang="en-US" sz="1400" b="1"/>
              <a:t>HTTP/FTP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b="1"/>
              <a:t> Сервер </a:t>
            </a:r>
            <a:r>
              <a:rPr lang="en-US" sz="1400" b="1"/>
              <a:t>SMTP</a:t>
            </a:r>
            <a:endParaRPr lang="ru-RU" sz="1400" b="1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b="1"/>
              <a:t> </a:t>
            </a:r>
            <a:r>
              <a:rPr lang="en-US" sz="1400" b="1"/>
              <a:t>IDS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b="1"/>
              <a:t> </a:t>
            </a:r>
            <a:r>
              <a:rPr lang="ru-RU" sz="1400" b="1"/>
              <a:t>Концентратор </a:t>
            </a:r>
            <a:r>
              <a:rPr lang="en-US" sz="1400" b="1"/>
              <a:t>VPN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b="1"/>
              <a:t> Граничный маршрутизатор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93038" cy="1143000"/>
          </a:xfrm>
        </p:spPr>
        <p:txBody>
          <a:bodyPr/>
          <a:lstStyle/>
          <a:p>
            <a:pPr algn="ctr"/>
            <a:r>
              <a:rPr lang="ru-RU"/>
              <a:t>Отражение атак в модуле </a:t>
            </a:r>
            <a:r>
              <a:rPr lang="en-US"/>
              <a:t>Internet</a:t>
            </a:r>
            <a:endParaRPr lang="ru-RU"/>
          </a:p>
        </p:txBody>
      </p:sp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320800"/>
            <a:ext cx="7199312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SAFE: </a:t>
            </a:r>
            <a:r>
              <a:rPr lang="ru-RU"/>
              <a:t>Дизайн кампусного модуля</a:t>
            </a:r>
          </a:p>
        </p:txBody>
      </p:sp>
      <p:pic>
        <p:nvPicPr>
          <p:cNvPr id="283651" name="Picture 3" descr="safes_w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6953250" cy="2847975"/>
          </a:xfrm>
          <a:prstGeom prst="rect">
            <a:avLst/>
          </a:prstGeom>
          <a:noFill/>
        </p:spPr>
      </p:pic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5334000" y="2286000"/>
            <a:ext cx="3581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600"/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5486400" y="1981200"/>
            <a:ext cx="3657600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sz="1600"/>
              <a:t> </a:t>
            </a:r>
            <a:r>
              <a:rPr lang="ru-RU" sz="1600" b="1"/>
              <a:t>Коммутатор 3 уровня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Коммутатор 2 уровня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Корпоративные сервера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Рабочие станции пользователей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Управляющий хост </a:t>
            </a:r>
            <a:r>
              <a:rPr lang="en-US" sz="1600" b="1"/>
              <a:t>SNMP</a:t>
            </a:r>
            <a:endParaRPr lang="ru-RU" sz="1600" b="1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</a:t>
            </a:r>
            <a:r>
              <a:rPr lang="en-US" sz="1600" b="1"/>
              <a:t>IDS</a:t>
            </a:r>
            <a:endParaRPr lang="ru-RU" sz="1600" b="1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Сервер контроля доступом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Сервер одноразовых паролей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600" b="1"/>
              <a:t> Хост администратора сети</a:t>
            </a:r>
          </a:p>
          <a:p>
            <a:pPr>
              <a:spcBef>
                <a:spcPct val="50000"/>
              </a:spcBef>
            </a:pPr>
            <a:r>
              <a:rPr lang="ru-RU" sz="1600" b="1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SAFE: </a:t>
            </a:r>
            <a:r>
              <a:rPr lang="ru-RU"/>
              <a:t>отражение атак в кампусном модуле</a:t>
            </a:r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844675"/>
            <a:ext cx="7127875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143000"/>
          </a:xfrm>
        </p:spPr>
        <p:txBody>
          <a:bodyPr/>
          <a:lstStyle/>
          <a:p>
            <a:pPr algn="ctr"/>
            <a:r>
              <a:rPr lang="ru-RU" sz="4000"/>
              <a:t>Архитектура сетевой безопасности</a:t>
            </a:r>
            <a:br>
              <a:rPr lang="ru-RU" sz="4000"/>
            </a:br>
            <a:r>
              <a:rPr lang="ru-RU" sz="4000"/>
              <a:t> </a:t>
            </a:r>
            <a:r>
              <a:rPr lang="ru-RU"/>
              <a:t>Check Point </a:t>
            </a:r>
            <a:endParaRPr 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92375"/>
            <a:ext cx="5010150" cy="39354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800"/>
              <a:t>Периметр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800"/>
              <a:t>Внутренняя сеть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800"/>
              <a:t>Защита </a:t>
            </a:r>
            <a:r>
              <a:rPr lang="en-US" sz="2800"/>
              <a:t>Web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800"/>
              <a:t>Защита конечных станций</a:t>
            </a:r>
          </a:p>
        </p:txBody>
      </p:sp>
      <p:sp>
        <p:nvSpPr>
          <p:cNvPr id="295940" name="Oval 4"/>
          <p:cNvSpPr>
            <a:spLocks noChangeArrowheads="1"/>
          </p:cNvSpPr>
          <p:nvPr/>
        </p:nvSpPr>
        <p:spPr bwMode="auto">
          <a:xfrm>
            <a:off x="5160963" y="2297113"/>
            <a:ext cx="3363912" cy="3363912"/>
          </a:xfrm>
          <a:prstGeom prst="ellipse">
            <a:avLst/>
          </a:prstGeom>
          <a:noFill/>
          <a:ln w="38100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53434D0-49B0-4056-832C-8A16341CF4BC}"/>
              </a:ext>
            </a:extLst>
          </p:cNvPr>
          <p:cNvGraphicFramePr/>
          <p:nvPr/>
        </p:nvGraphicFramePr>
        <p:xfrm>
          <a:off x="4572000" y="1665288"/>
          <a:ext cx="457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5952" name="Picture 16" descr="CP_ve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00713" y="2992438"/>
            <a:ext cx="695325" cy="598487"/>
          </a:xfrm>
          <a:prstGeom prst="rect">
            <a:avLst/>
          </a:prstGeom>
          <a:noFill/>
        </p:spPr>
      </p:pic>
      <p:pic>
        <p:nvPicPr>
          <p:cNvPr id="295953" name="Picture 17" descr="CP_ve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43763" y="2965450"/>
            <a:ext cx="695325" cy="598488"/>
          </a:xfrm>
          <a:prstGeom prst="rect">
            <a:avLst/>
          </a:prstGeom>
          <a:noFill/>
        </p:spPr>
      </p:pic>
      <p:pic>
        <p:nvPicPr>
          <p:cNvPr id="295954" name="Picture 18" descr="CP_ve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46750" y="4348163"/>
            <a:ext cx="695325" cy="598487"/>
          </a:xfrm>
          <a:prstGeom prst="rect">
            <a:avLst/>
          </a:prstGeom>
          <a:noFill/>
        </p:spPr>
      </p:pic>
      <p:pic>
        <p:nvPicPr>
          <p:cNvPr id="295955" name="Picture 19" descr="CP_ve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85038" y="4333875"/>
            <a:ext cx="695325" cy="598488"/>
          </a:xfrm>
          <a:prstGeom prst="rect">
            <a:avLst/>
          </a:prstGeom>
          <a:noFill/>
        </p:spPr>
      </p:pic>
      <p:pic>
        <p:nvPicPr>
          <p:cNvPr id="295956" name="Picture 20" descr="CP_vert"/>
          <p:cNvPicPr>
            <a:picLocks noChangeAspect="1" noChangeArrowheads="1"/>
          </p:cNvPicPr>
          <p:nvPr/>
        </p:nvPicPr>
        <p:blipFill>
          <a:blip r:embed="rId9" cstate="print"/>
          <a:srcRect t="-6425" b="-6425"/>
          <a:stretch>
            <a:fillRect/>
          </a:stretch>
        </p:blipFill>
        <p:spPr bwMode="auto">
          <a:xfrm>
            <a:off x="5794375" y="2916238"/>
            <a:ext cx="2109788" cy="2052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10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9097 0.0951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47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0.08385 -0.0976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49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577 -0.1023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-5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07865 0.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animBg="1"/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964612" cy="1143000"/>
          </a:xfrm>
        </p:spPr>
        <p:txBody>
          <a:bodyPr/>
          <a:lstStyle/>
          <a:p>
            <a:pPr algn="ctr"/>
            <a:r>
              <a:rPr lang="ru-RU" sz="4000"/>
              <a:t>Другие архитектуры сетевой безопасности 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60848"/>
            <a:ext cx="7772400" cy="4114800"/>
          </a:xfrm>
        </p:spPr>
        <p:txBody>
          <a:bodyPr/>
          <a:lstStyle/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ProCurve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ProActive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(корпорация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HP)</a:t>
            </a:r>
          </a:p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Nortel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Unified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Основные компоненты архитектур безопасности сети</a:t>
            </a:r>
          </a:p>
        </p:txBody>
      </p:sp>
      <p:pic>
        <p:nvPicPr>
          <p:cNvPr id="366597" name="Picture 5" descr="http://www.s-terra.com/CSP/RU/solutions/Images/Cisco_solution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11188" y="1844675"/>
            <a:ext cx="8064500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143000"/>
          </a:xfrm>
        </p:spPr>
        <p:txBody>
          <a:bodyPr/>
          <a:lstStyle/>
          <a:p>
            <a:r>
              <a:rPr lang="ru-RU" sz="4000"/>
              <a:t>Сравнение основных компонентов архитектуры безопасности сети</a:t>
            </a:r>
          </a:p>
        </p:txBody>
      </p:sp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38313"/>
            <a:ext cx="8713788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991600" cy="641350"/>
          </a:xfrm>
        </p:spPr>
        <p:txBody>
          <a:bodyPr/>
          <a:lstStyle/>
          <a:p>
            <a:pPr algn="ctr"/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Процесс обеспечения безопасности сети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2819400"/>
            <a:ext cx="7434262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Разработка политики безопасности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Внедрение политики безопасности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Мониторинг системы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Тестирование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Разработка изменений политики</a:t>
            </a:r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641350"/>
          </a:xfrm>
        </p:spPr>
        <p:txBody>
          <a:bodyPr/>
          <a:lstStyle/>
          <a:p>
            <a:pPr algn="ctr"/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Процесс обеспечения безопасности сети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endParaRPr lang="ru-RU"/>
          </a:p>
        </p:txBody>
      </p:sp>
      <p:pic>
        <p:nvPicPr>
          <p:cNvPr id="150538" name="Picture 10" descr="Безымянны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38200"/>
            <a:ext cx="7924800" cy="5726113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8027987" cy="1143000"/>
          </a:xfrm>
        </p:spPr>
        <p:txBody>
          <a:bodyPr/>
          <a:lstStyle/>
          <a:p>
            <a:pPr algn="ctr"/>
            <a:r>
              <a:rPr lang="ru-RU" sz="4000"/>
              <a:t>Архитектура </a:t>
            </a:r>
            <a:br>
              <a:rPr lang="ru-RU" sz="4000"/>
            </a:br>
            <a:r>
              <a:rPr lang="ru-RU" sz="4000"/>
              <a:t>сетевой безопасности (</a:t>
            </a:r>
            <a:r>
              <a:rPr lang="en-US" sz="4000"/>
              <a:t>X</a:t>
            </a:r>
            <a:r>
              <a:rPr lang="ru-RU" sz="4000"/>
              <a:t>.</a:t>
            </a:r>
            <a:r>
              <a:rPr lang="en-US" sz="4000"/>
              <a:t>805)</a:t>
            </a:r>
            <a:endParaRPr lang="ru-RU" sz="400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4148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Рекомендации </a:t>
            </a:r>
            <a:r>
              <a:rPr lang="en-US"/>
              <a:t>X</a:t>
            </a:r>
            <a:r>
              <a:rPr lang="ru-RU"/>
              <a:t>.805  отвечают на следующие вопросы</a:t>
            </a:r>
            <a:r>
              <a:rPr lang="en-US"/>
              <a:t>:</a:t>
            </a:r>
            <a:endParaRPr lang="ru-RU"/>
          </a:p>
          <a:p>
            <a:r>
              <a:rPr lang="ru-RU"/>
              <a:t>Какая защита нужна и от каких угроз? </a:t>
            </a:r>
          </a:p>
          <a:p>
            <a:r>
              <a:rPr lang="ru-RU"/>
              <a:t>Какие типы сетевого оборудования необходимо защищать? </a:t>
            </a:r>
          </a:p>
          <a:p>
            <a:r>
              <a:rPr lang="ru-RU"/>
              <a:t>Какие типы сетевых транзакций должны быть защищены? 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Итог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839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Достижение приемлемого уровня информационной безопасности современных компьютерных сетей  можно достичь лишь </a:t>
            </a:r>
            <a:r>
              <a:rPr lang="ru-RU" sz="3000" b="1" u="sng" dirty="0">
                <a:latin typeface="Times New Roman" pitchFamily="18" charset="0"/>
                <a:cs typeface="Times New Roman" pitchFamily="18" charset="0"/>
              </a:rPr>
              <a:t>комплексным</a:t>
            </a:r>
            <a:r>
              <a:rPr lang="ru-RU" sz="3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u="sng" dirty="0">
                <a:latin typeface="Times New Roman" pitchFamily="18" charset="0"/>
                <a:cs typeface="Times New Roman" pitchFamily="18" charset="0"/>
              </a:rPr>
              <a:t>применением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всего разнообразия средств защиты после соответствующего анализа </a:t>
            </a:r>
            <a:r>
              <a:rPr lang="ru-RU" sz="3000" b="1" u="sng" dirty="0">
                <a:latin typeface="Times New Roman" pitchFamily="18" charset="0"/>
                <a:cs typeface="Times New Roman" pitchFamily="18" charset="0"/>
              </a:rPr>
              <a:t>потребностей организации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000" b="1" u="sng" dirty="0">
                <a:latin typeface="Times New Roman" pitchFamily="18" charset="0"/>
                <a:cs typeface="Times New Roman" pitchFamily="18" charset="0"/>
              </a:rPr>
              <a:t>характеристик информации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8027987" cy="1143000"/>
          </a:xfrm>
        </p:spPr>
        <p:txBody>
          <a:bodyPr/>
          <a:lstStyle/>
          <a:p>
            <a:pPr algn="ctr"/>
            <a:r>
              <a:rPr lang="ru-RU" sz="4000"/>
              <a:t>Архитектура </a:t>
            </a:r>
            <a:br>
              <a:rPr lang="ru-RU" sz="4000"/>
            </a:br>
            <a:r>
              <a:rPr lang="ru-RU" sz="4000"/>
              <a:t>сетевой безопасности (</a:t>
            </a:r>
            <a:r>
              <a:rPr lang="en-US" sz="4000"/>
              <a:t>X</a:t>
            </a:r>
            <a:r>
              <a:rPr lang="ru-RU" sz="4000"/>
              <a:t>.</a:t>
            </a:r>
            <a:r>
              <a:rPr lang="en-US" sz="4000"/>
              <a:t>805)</a:t>
            </a:r>
            <a:endParaRPr lang="ru-RU" sz="4000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2017713"/>
            <a:ext cx="87757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ja-JP" b="1"/>
              <a:t>Архитектурные компоненты:</a:t>
            </a:r>
          </a:p>
          <a:p>
            <a:pPr>
              <a:lnSpc>
                <a:spcPct val="90000"/>
              </a:lnSpc>
            </a:pPr>
            <a:r>
              <a:rPr lang="ru-RU" altLang="ja-JP"/>
              <a:t> </a:t>
            </a:r>
            <a:r>
              <a:rPr lang="ru-RU" altLang="ja-JP" b="1" i="1"/>
              <a:t>Security Dimensions</a:t>
            </a:r>
            <a:r>
              <a:rPr lang="ru-RU" altLang="ja-JP"/>
              <a:t> (набор мер безопасности), </a:t>
            </a:r>
          </a:p>
          <a:p>
            <a:pPr>
              <a:lnSpc>
                <a:spcPct val="90000"/>
              </a:lnSpc>
            </a:pPr>
            <a:r>
              <a:rPr lang="ru-RU" altLang="ja-JP" b="1" i="1"/>
              <a:t>Security Layers</a:t>
            </a:r>
            <a:r>
              <a:rPr lang="ru-RU" altLang="ja-JP"/>
              <a:t> (уровни безопасности),</a:t>
            </a:r>
          </a:p>
          <a:p>
            <a:pPr>
              <a:lnSpc>
                <a:spcPct val="90000"/>
              </a:lnSpc>
            </a:pPr>
            <a:r>
              <a:rPr lang="ru-RU" altLang="ja-JP" b="1" i="1"/>
              <a:t>Security Planes</a:t>
            </a:r>
            <a:r>
              <a:rPr lang="ru-RU" altLang="ja-JP"/>
              <a:t> (область, или плоскость, применения защиты). </a:t>
            </a:r>
            <a:br>
              <a:rPr lang="ru-RU" altLang="ja-JP"/>
            </a:br>
            <a:br>
              <a:rPr lang="ru-RU" altLang="ja-JP"/>
            </a:b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8027987" cy="1143000"/>
          </a:xfrm>
        </p:spPr>
        <p:txBody>
          <a:bodyPr/>
          <a:lstStyle/>
          <a:p>
            <a:pPr algn="ctr"/>
            <a:r>
              <a:rPr lang="ru-RU" sz="4000"/>
              <a:t>Архитектура </a:t>
            </a:r>
            <a:br>
              <a:rPr lang="ru-RU" sz="4000"/>
            </a:br>
            <a:r>
              <a:rPr lang="ru-RU" sz="4000"/>
              <a:t>сетевой безопасности (</a:t>
            </a:r>
            <a:r>
              <a:rPr lang="en-US" sz="4000"/>
              <a:t>X</a:t>
            </a:r>
            <a:r>
              <a:rPr lang="ru-RU" sz="4000"/>
              <a:t>.</a:t>
            </a:r>
            <a:r>
              <a:rPr lang="en-US" sz="4000"/>
              <a:t>805)</a:t>
            </a:r>
            <a:endParaRPr lang="ru-RU" sz="400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17713"/>
            <a:ext cx="8775700" cy="484028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altLang="ja-JP" b="1"/>
              <a:t>Набор мер безопасности (</a:t>
            </a:r>
            <a:r>
              <a:rPr lang="ru-RU" altLang="ja-JP" sz="2800" b="1" i="1"/>
              <a:t>Security Dimensions</a:t>
            </a:r>
            <a:r>
              <a:rPr lang="ru-RU" altLang="ja-JP" sz="2400"/>
              <a:t> )</a:t>
            </a:r>
            <a:r>
              <a:rPr lang="ru-RU" altLang="ja-JP" b="1"/>
              <a:t>: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Контроль доступа 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Аутентификация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Невозможность отказа 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Конфиденциальность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Целостность 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Безопасность передачи 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Доступность 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i="1"/>
              <a:t>Секретность</a:t>
            </a:r>
            <a:r>
              <a:rPr lang="ru-RU" altLang="ja-JP" sz="2400"/>
              <a:t>   </a:t>
            </a:r>
            <a:br>
              <a:rPr lang="ru-RU" altLang="ja-JP" sz="2400"/>
            </a:br>
            <a:br>
              <a:rPr lang="ru-RU" altLang="ja-JP" sz="2400"/>
            </a:br>
            <a:endParaRPr 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8027987" cy="1143000"/>
          </a:xfrm>
        </p:spPr>
        <p:txBody>
          <a:bodyPr/>
          <a:lstStyle/>
          <a:p>
            <a:pPr algn="ctr"/>
            <a:r>
              <a:rPr lang="ru-RU" sz="4000"/>
              <a:t>Архитектура </a:t>
            </a:r>
            <a:br>
              <a:rPr lang="ru-RU" sz="4000"/>
            </a:br>
            <a:r>
              <a:rPr lang="ru-RU" sz="4000"/>
              <a:t>сетевой безопасности (</a:t>
            </a:r>
            <a:r>
              <a:rPr lang="en-US" sz="4000"/>
              <a:t>X</a:t>
            </a:r>
            <a:r>
              <a:rPr lang="ru-RU" sz="4000"/>
              <a:t>.</a:t>
            </a:r>
            <a:r>
              <a:rPr lang="en-US" sz="4000"/>
              <a:t>805)</a:t>
            </a:r>
            <a:endParaRPr lang="ru-RU" sz="400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8775700" cy="46085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ru-RU" altLang="ja-JP" sz="2000" b="1" dirty="0">
                <a:latin typeface="Times New Roman" pitchFamily="18" charset="0"/>
                <a:cs typeface="Times New Roman" pitchFamily="18" charset="0"/>
              </a:rPr>
              <a:t>Уровни безопасности</a:t>
            </a:r>
            <a:r>
              <a:rPr lang="ru-RU" altLang="ja-JP" sz="2000" b="1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altLang="ja-JP" sz="2000" b="1" i="1" dirty="0" err="1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ru-RU" altLang="ja-JP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sz="2000" b="1" i="1" dirty="0" err="1"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ru-RU" altLang="ja-JP" sz="20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altLang="ja-JP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000" b="1" i="1" dirty="0">
                <a:latin typeface="Times New Roman" pitchFamily="18" charset="0"/>
                <a:cs typeface="Times New Roman" pitchFamily="18" charset="0"/>
              </a:rPr>
              <a:t>Уровень безопасности инфраструктуры</a:t>
            </a:r>
            <a:r>
              <a:rPr lang="ru-RU" altLang="ja-JP" sz="2000" dirty="0">
                <a:latin typeface="Times New Roman" pitchFamily="18" charset="0"/>
                <a:cs typeface="Times New Roman" pitchFamily="18" charset="0"/>
              </a:rPr>
              <a:t>  включает в свой состав устройства передачи информации (выделенные </a:t>
            </a:r>
            <a:r>
              <a:rPr lang="ru-RU" altLang="ja-JP" sz="2000" dirty="0" err="1">
                <a:latin typeface="Times New Roman" pitchFamily="18" charset="0"/>
                <a:cs typeface="Times New Roman" pitchFamily="18" charset="0"/>
              </a:rPr>
              <a:t>маршрутизаторы</a:t>
            </a:r>
            <a:r>
              <a:rPr lang="ru-RU" altLang="ja-JP" sz="2000" dirty="0">
                <a:latin typeface="Times New Roman" pitchFamily="18" charset="0"/>
                <a:cs typeface="Times New Roman" pitchFamily="18" charset="0"/>
              </a:rPr>
              <a:t>, коммутаторы, серверы), а также линии связи между ними. </a:t>
            </a:r>
            <a:br>
              <a:rPr lang="ru-RU" altLang="ja-JP" sz="2000" dirty="0">
                <a:latin typeface="Times New Roman" pitchFamily="18" charset="0"/>
                <a:cs typeface="Times New Roman" pitchFamily="18" charset="0"/>
              </a:rPr>
            </a:br>
            <a:endParaRPr lang="ru-RU" altLang="ja-JP" sz="20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000" b="1" i="1" dirty="0">
                <a:latin typeface="Times New Roman" pitchFamily="18" charset="0"/>
                <a:cs typeface="Times New Roman" pitchFamily="18" charset="0"/>
              </a:rPr>
              <a:t>Уровень безопасности сервисов</a:t>
            </a:r>
            <a:r>
              <a:rPr lang="ru-RU" altLang="ja-JP" sz="2000" dirty="0">
                <a:latin typeface="Times New Roman" pitchFamily="18" charset="0"/>
                <a:cs typeface="Times New Roman" pitchFamily="18" charset="0"/>
              </a:rPr>
              <a:t> описывает принципы защиты услуг, которые предлагает клиентам сервис-провайдер, например доступ в Интернет (системы ААА, DHCP, DNS и. п. ), сервис </a:t>
            </a:r>
            <a:r>
              <a:rPr lang="ru-RU" altLang="ja-JP" sz="2000" dirty="0" err="1">
                <a:latin typeface="Times New Roman" pitchFamily="18" charset="0"/>
                <a:cs typeface="Times New Roman" pitchFamily="18" charset="0"/>
              </a:rPr>
              <a:t>freephone</a:t>
            </a:r>
            <a:r>
              <a:rPr lang="ru-RU" altLang="ja-JP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ja-JP" sz="2000" dirty="0" err="1">
                <a:latin typeface="Times New Roman" pitchFamily="18" charset="0"/>
                <a:cs typeface="Times New Roman" pitchFamily="18" charset="0"/>
              </a:rPr>
              <a:t>QoS</a:t>
            </a:r>
            <a:r>
              <a:rPr lang="ru-RU" altLang="ja-JP" sz="2000" dirty="0">
                <a:latin typeface="Times New Roman" pitchFamily="18" charset="0"/>
                <a:cs typeface="Times New Roman" pitchFamily="18" charset="0"/>
              </a:rPr>
              <a:t>, VPN и. п. </a:t>
            </a:r>
            <a:br>
              <a:rPr lang="ru-RU" altLang="ja-JP" sz="2000" dirty="0">
                <a:latin typeface="Times New Roman" pitchFamily="18" charset="0"/>
                <a:cs typeface="Times New Roman" pitchFamily="18" charset="0"/>
              </a:rPr>
            </a:br>
            <a:endParaRPr lang="ru-RU" altLang="ja-JP" sz="20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000" b="1" i="1" dirty="0">
                <a:latin typeface="Times New Roman" pitchFamily="18" charset="0"/>
                <a:cs typeface="Times New Roman" pitchFamily="18" charset="0"/>
              </a:rPr>
              <a:t>Уровень безопасности приложений</a:t>
            </a:r>
            <a:r>
              <a:rPr lang="ru-RU" altLang="ja-JP" sz="2000" dirty="0">
                <a:latin typeface="Times New Roman" pitchFamily="18" charset="0"/>
                <a:cs typeface="Times New Roman" pitchFamily="18" charset="0"/>
              </a:rPr>
              <a:t> определяет защищенность приложений, предоставляемых клиентам </a:t>
            </a:r>
            <a:r>
              <a:rPr lang="ru-RU" altLang="ja-JP" sz="2000" dirty="0" err="1">
                <a:latin typeface="Times New Roman" pitchFamily="18" charset="0"/>
                <a:cs typeface="Times New Roman" pitchFamily="18" charset="0"/>
              </a:rPr>
              <a:t>сервис-провайдерами</a:t>
            </a:r>
            <a:r>
              <a:rPr lang="ru-RU" altLang="ja-JP" sz="2000" dirty="0">
                <a:latin typeface="Times New Roman" pitchFamily="18" charset="0"/>
                <a:cs typeface="Times New Roman" pitchFamily="18" charset="0"/>
              </a:rPr>
              <a:t>, провайдерами приложений или операторами связи (FTP, web-сервисы, IP-телефония, электронная почта, приложения электронной коммерции и.п.). На этом уровне рассматривается обеспечение защищенности четырех целей атак: пользователя приложения, провайдера приложения, интегратора и сервис-провайдера. </a:t>
            </a:r>
            <a:br>
              <a:rPr lang="ru-RU" altLang="ja-JP" sz="2000" dirty="0">
                <a:latin typeface="Times New Roman" pitchFamily="18" charset="0"/>
                <a:cs typeface="Times New Roman" pitchFamily="18" charset="0"/>
              </a:rPr>
            </a:br>
            <a:br>
              <a:rPr lang="ru-RU" altLang="ja-JP" sz="2400" dirty="0">
                <a:latin typeface="Times New Roman" pitchFamily="18" charset="0"/>
                <a:cs typeface="Times New Roman" pitchFamily="18" charset="0"/>
              </a:rPr>
            </a:br>
            <a:br>
              <a:rPr lang="ru-RU" altLang="ja-JP" sz="1000" dirty="0"/>
            </a:br>
            <a:endParaRPr lang="ru-RU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8027987" cy="1143000"/>
          </a:xfrm>
        </p:spPr>
        <p:txBody>
          <a:bodyPr/>
          <a:lstStyle/>
          <a:p>
            <a:pPr algn="ctr"/>
            <a:r>
              <a:rPr lang="ru-RU" sz="4000"/>
              <a:t>Архитектура </a:t>
            </a:r>
            <a:br>
              <a:rPr lang="ru-RU" sz="4000"/>
            </a:br>
            <a:r>
              <a:rPr lang="ru-RU" sz="4000"/>
              <a:t>сетевой безопасности (</a:t>
            </a:r>
            <a:r>
              <a:rPr lang="en-US" sz="4000"/>
              <a:t>X</a:t>
            </a:r>
            <a:r>
              <a:rPr lang="ru-RU" sz="4000"/>
              <a:t>.</a:t>
            </a:r>
            <a:r>
              <a:rPr lang="en-US" sz="4000"/>
              <a:t>805)</a:t>
            </a:r>
            <a:endParaRPr lang="ru-RU" sz="400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8775700" cy="46085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ru-RU" altLang="ja-JP" sz="2400" b="1" dirty="0">
                <a:latin typeface="Times New Roman" pitchFamily="18" charset="0"/>
                <a:cs typeface="Times New Roman" pitchFamily="18" charset="0"/>
              </a:rPr>
              <a:t>Плоскости применения защиты (</a:t>
            </a:r>
            <a:r>
              <a:rPr lang="ru-RU" altLang="ja-JP" sz="2400" b="1" i="1" dirty="0" err="1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ru-RU" altLang="ja-JP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sz="2400" b="1" i="1" dirty="0" err="1">
                <a:latin typeface="Times New Roman" pitchFamily="18" charset="0"/>
                <a:cs typeface="Times New Roman" pitchFamily="18" charset="0"/>
              </a:rPr>
              <a:t>Planes</a:t>
            </a:r>
            <a:r>
              <a:rPr lang="ru-RU" altLang="ja-JP" sz="24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b="1" i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: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ja-JP" sz="2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b="1" i="1" dirty="0">
                <a:latin typeface="Times New Roman" pitchFamily="18" charset="0"/>
                <a:cs typeface="Times New Roman" pitchFamily="18" charset="0"/>
              </a:rPr>
              <a:t>Плоскость управления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призвана обеспечить защиту функций систем управления (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Administration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Provisioning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, OAM&amp;P) сетевых элементов, систем передачи данных и поддержки бизнеса, а также центров данных. Здесь определены функции FCAPS: 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Fault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Administration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Provisioning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ja-JP" sz="2400" dirty="0" err="1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altLang="ja-JP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b="1" i="1" dirty="0">
                <a:latin typeface="Times New Roman" pitchFamily="18" charset="0"/>
                <a:cs typeface="Times New Roman" pitchFamily="18" charset="0"/>
              </a:rPr>
              <a:t>Плоскость контроля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 охватывает защиту транзакций, сервисов и приложений 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ru-RU" altLang="ja-JP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ja-JP" sz="2400" b="1" i="1" dirty="0">
                <a:latin typeface="Times New Roman" pitchFamily="18" charset="0"/>
                <a:cs typeface="Times New Roman" pitchFamily="18" charset="0"/>
              </a:rPr>
              <a:t>Плоскость конечных пользователей </a:t>
            </a:r>
            <a:r>
              <a:rPr lang="ru-RU" altLang="ja-JP" sz="2400" dirty="0">
                <a:latin typeface="Times New Roman" pitchFamily="18" charset="0"/>
                <a:cs typeface="Times New Roman" pitchFamily="18" charset="0"/>
              </a:rPr>
              <a:t>описывает подходы к обеспечению безопасности при доступе или использовании сервисов клиентами 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br>
              <a:rPr lang="ru-RU" altLang="ja-JP" sz="2000" b="1" i="1" dirty="0">
                <a:latin typeface="Arial" charset="0"/>
              </a:rPr>
            </a:br>
            <a:endParaRPr lang="ru-RU" sz="2000" b="1" i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7772400" cy="762000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SAFE</a:t>
            </a:r>
            <a:endParaRPr lang="ru-RU" dirty="0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50825" y="1989138"/>
            <a:ext cx="85693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задачи: </a:t>
            </a:r>
          </a:p>
          <a:p>
            <a:pPr>
              <a:buFontTx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безопасность и борьба с атаками на основе политики; </a:t>
            </a:r>
          </a:p>
          <a:p>
            <a:pPr>
              <a:buFontTx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внедрение мер безопасности по всей инфраструктуре (а не только на специализированных устройствах защиты); </a:t>
            </a:r>
          </a:p>
          <a:p>
            <a:pPr>
              <a:buFontTx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безопасное управление и отчетность; </a:t>
            </a:r>
          </a:p>
          <a:p>
            <a:pPr>
              <a:buFontTx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аутентификация и авторизация пользователей и администраторов для доступа к критически важным сетевым ресурсам; </a:t>
            </a:r>
          </a:p>
          <a:p>
            <a:pPr>
              <a:buFontTx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обнаружение атак на критически важные ресурсы и подсети; </a:t>
            </a:r>
          </a:p>
          <a:p>
            <a:pPr>
              <a:buFontTx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поддержка новых сетевых приложений. </a:t>
            </a:r>
          </a:p>
          <a:p>
            <a:pPr>
              <a:spcBef>
                <a:spcPct val="5000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62000"/>
          </a:xfrm>
        </p:spPr>
        <p:txBody>
          <a:bodyPr/>
          <a:lstStyle/>
          <a:p>
            <a:r>
              <a:rPr lang="en-US"/>
              <a:t>SAFE:</a:t>
            </a:r>
            <a:r>
              <a:rPr lang="ru-RU"/>
              <a:t> принцип модульности</a:t>
            </a:r>
          </a:p>
        </p:txBody>
      </p:sp>
      <p:pic>
        <p:nvPicPr>
          <p:cNvPr id="292867" name="Picture 3" descr="Ris-33-new_SAF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9288"/>
            <a:ext cx="5197475" cy="2305050"/>
          </a:xfrm>
          <a:prstGeom prst="rect">
            <a:avLst/>
          </a:prstGeom>
          <a:noFill/>
        </p:spPr>
      </p:pic>
      <p:pic>
        <p:nvPicPr>
          <p:cNvPr id="292868" name="Picture 4" descr="Ris-34-new_SAF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5538" y="2916238"/>
            <a:ext cx="6748462" cy="3941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SAFE: </a:t>
            </a:r>
            <a:r>
              <a:rPr lang="ru-RU"/>
              <a:t>Модули сети среднего предприятия</a:t>
            </a:r>
          </a:p>
        </p:txBody>
      </p:sp>
      <p:pic>
        <p:nvPicPr>
          <p:cNvPr id="2805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844675"/>
            <a:ext cx="7596187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месь">
  <a:themeElements>
    <a:clrScheme name="Смесь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Смесь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Смесь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месь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месь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месь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2603</TotalTime>
  <Words>433</Words>
  <Application>Microsoft Office PowerPoint</Application>
  <PresentationFormat>Экран (4:3)</PresentationFormat>
  <Paragraphs>94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Tahoma</vt:lpstr>
      <vt:lpstr>Wingdings</vt:lpstr>
      <vt:lpstr>Times New Roman</vt:lpstr>
      <vt:lpstr>Monotype Sorts</vt:lpstr>
      <vt:lpstr>MS PGothic</vt:lpstr>
      <vt:lpstr>Times</vt:lpstr>
      <vt:lpstr>Смесь</vt:lpstr>
      <vt:lpstr>Архитектуры систем сетевой безопасности</vt:lpstr>
      <vt:lpstr>Архитектура  сетевой безопасности (X.805)</vt:lpstr>
      <vt:lpstr>Архитектура  сетевой безопасности (X.805)</vt:lpstr>
      <vt:lpstr>Архитектура  сетевой безопасности (X.805)</vt:lpstr>
      <vt:lpstr>Архитектура  сетевой безопасности (X.805)</vt:lpstr>
      <vt:lpstr>Архитектура  сетевой безопасности (X.805)</vt:lpstr>
      <vt:lpstr>Архитектура SAFE</vt:lpstr>
      <vt:lpstr>SAFE: принцип модульности</vt:lpstr>
      <vt:lpstr>SAFE: Модули сети среднего предприятия</vt:lpstr>
      <vt:lpstr>SAFE: Модуль Internet</vt:lpstr>
      <vt:lpstr>Отражение атак в модуле Internet</vt:lpstr>
      <vt:lpstr>SAFE: Дизайн кампусного модуля</vt:lpstr>
      <vt:lpstr>SAFE: отражение атак в кампусном модуле</vt:lpstr>
      <vt:lpstr>Архитектура сетевой безопасности  Check Point </vt:lpstr>
      <vt:lpstr>Другие архитектуры сетевой безопасности </vt:lpstr>
      <vt:lpstr>Основные компоненты архитектур безопасности сети</vt:lpstr>
      <vt:lpstr>Сравнение основных компонентов архитектуры безопасности сети</vt:lpstr>
      <vt:lpstr>Процесс обеспечения безопасности сети</vt:lpstr>
      <vt:lpstr>Процесс обеспечения безопасности сети</vt:lpstr>
      <vt:lpstr>Итог</vt:lpstr>
    </vt:vector>
  </TitlesOfParts>
  <Company>bsu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krutix</dc:creator>
  <cp:lastModifiedBy>Admin</cp:lastModifiedBy>
  <cp:revision>42</cp:revision>
  <cp:lastPrinted>1601-01-01T00:00:00Z</cp:lastPrinted>
  <dcterms:created xsi:type="dcterms:W3CDTF">2006-04-25T07:38:46Z</dcterms:created>
  <dcterms:modified xsi:type="dcterms:W3CDTF">2019-12-14T18:03:25Z</dcterms:modified>
</cp:coreProperties>
</file>