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iT7qarg3Yc0lysB/utOpzQe8dV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Любой из модулей может быть переписан заново. Пусть, например, это будет модуль А, и если при этом разработчики сохранят без изменения межмодульные связи (в данном случае — интерфейсы А—В и А—С), то это не потребует никаких изменений в остальных модулях.</a:t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 одной стороны, группа модулей, составляющих каждый уровень, для решения своих задач должна обращаться с запросами только к модулям соседнего нижележащего уровня. С другой стороны, результаты работы каждого из модулей, отнесенных к некоторому уровню, могут быть переданы только модулям соседнего вышележащего уровня. Такая иерархическая декомпозиция задачи предполагает четкое определение функций и интерфейсов не только отдельных модулей, но и уровней в целом.</a:t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953" y="1632247"/>
            <a:ext cx="11494093" cy="28143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 sz="6000"/>
              <a:t>Лекция 2. </a:t>
            </a:r>
            <a:br>
              <a:rPr lang="ru-RU" sz="6000"/>
            </a:br>
            <a:r>
              <a:rPr lang="ru-RU" sz="6000"/>
              <a:t>Сетевые стандарты. Популярные стеки протоколов.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1458426" y="160661"/>
            <a:ext cx="9692640" cy="685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Прикладной уровень</a:t>
            </a:r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94578" y="729301"/>
            <a:ext cx="12002843" cy="5851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Прикладной уровень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– это в действительности просто набор протоколов, с помощью которых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обеспечивается взаимодействие сети и пользователя.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Пользователи сети получают доступ к разделяемым ресурсам,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таким как файлы, принтеры и гипертекстовые веб-страницы, а также организуют совместную работу, например по протоколу электронной почты.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Единицами данных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которые оперирует прикладной уровень, обычно,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называется сообщением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Существует очень большое разнообразие протоколов и соответствующих служб прикладного уровня. К протоколам прикладного уровня относится HTTP, SMTP, POP3, IMAP и т. д.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Также отвечает за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Передачу служебной информации;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Предоставляет приложению информацию об ошибках;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Формирует запрос к уровню представления.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1261872" y="365760"/>
            <a:ext cx="9692640" cy="946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Уровень представления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193647" y="1312606"/>
            <a:ext cx="11616641" cy="511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Уровень представления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обеспечивает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представление передаваемой по сети информации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не меняя при этом ее содержание.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 счет уровня представления информация, передаваемая прикладным уровнем одной системы, всегда понятна прикладному уровню другой системы.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Уровень отвечает за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форматов данных;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Кодирование/декодирование;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Шифрование данных.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1261872" y="365760"/>
            <a:ext cx="9692640" cy="991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Сеансовый уровень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227830" y="1253332"/>
            <a:ext cx="11761919" cy="4104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Позволяет двум сторонам поддерживать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длительные взаимодействия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 сети, называемое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сеансом.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Функции сеансового уровня: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Установление сеанса;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поддержка/управление сеансом;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Разрыв сеанса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Синхронизация передачи данных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Примеры протоколов: H.245, SSH.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1274260" y="0"/>
            <a:ext cx="9692640" cy="91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Транспортный уровень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0" y="787454"/>
            <a:ext cx="12192000" cy="6070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Осуществляет надежную доставку данных от отправителя к получателю.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Функции транспортного уровня: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Установление надежного соединения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Контроль ошибок: искажения пакетов, потери, изменение порядка следования, дублирование;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Контроль потока данных;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Сегментирует и повторно собирает данные в один поток.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Основная функция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транспортного уровня –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принять данные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 сеансового уровня,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разбить их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при необходимости на небольшие часть,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передать их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сетевому уровню и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гарантировать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что эти части в правильном виде прибудут по назначению.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Примеры протоколов транспортного уровня: TCP, UDP и протокол SPX (Novell).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1261872" y="365760"/>
            <a:ext cx="9692640" cy="755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Сетевой уровень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0" y="1120877"/>
            <a:ext cx="12192000" cy="573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Сетевой уровень служит для образования транспортной системы, объединяющей несколько сетей, называемой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составной сетью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Технология, позволяющая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соединять в единую сеть множество сетей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в общем случае построенных на основе разных технологий, называется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технологией межсетевого взаимодействия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Чтобы связать между собой сети, построенные на основе столь отличающихся технологий, нужны дополнительные средства, и такие средства предоставляет сетевой уровень.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Функции сетевого уровня: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Маршрутизация 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- процесс определение маршрута от узла отправителя до узла получателя.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Адресация оконечных устройств.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1261872" y="365760"/>
            <a:ext cx="9692640" cy="961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Пример составной сети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825" y="1445341"/>
            <a:ext cx="7915361" cy="5108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159463" y="243970"/>
            <a:ext cx="11915743" cy="6507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Данные, которые необходимо передать через составную сеть,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поступают на сетевой уровень от вышележащего транспортного уровня.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Данные вместе с заголовком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образуют пакет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– PDU сетевого уровня.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Далее, сетевой уровень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отвечает за перемещение пакетов между устройствами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находящимися на расстоянии, превышающем одно прямое соединение.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Он определяет маршрут и направляет пакеты так, чтобы они дошли до предполагаемого получателя.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Для того, чтобы протоколы сетевого уровня могли доставлять пакеты любому узлу составной сети, эти узлы должны иметь адреса, уникальные в пределах данной составной сети. Такие адреса называются сетевыми или глобальными.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1261872" y="365760"/>
            <a:ext cx="9692640" cy="74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Пример необходимости сетевого уровня</a:t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6828502" y="1249224"/>
            <a:ext cx="5152701" cy="4950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Каждая из сетей использует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собственную технологию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канального уровня: Ethernet, FDDI, Token Ring, ATM, Frame Relay.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 базе этих технологий любая из указанных сетей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может связывать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между собой любых пользователей,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но только своей сети,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 не способна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обеспечить передачу данных в другую сеть.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385" y="1541520"/>
            <a:ext cx="6264118" cy="463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1261872" y="365760"/>
            <a:ext cx="9692640" cy="946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Вывод по сетевому уровню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279105" y="1196687"/>
            <a:ext cx="11676461" cy="5486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Отвечает за передачу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датаграмм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между удаленными компьютерами.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Функции сетевого уровня: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Адресация 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компьютеров во всей глобальной сети.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Выбор маршрута 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доставки сообщений.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Не 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обеспечивает 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надежность доставки 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(искажения, потери, изменения порядка следования).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Протоколы: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IP (Internet Protocol)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ARP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ICMP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DHCP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1249680" y="84776"/>
            <a:ext cx="9692640" cy="858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Канальный уровень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0" y="1054228"/>
            <a:ext cx="12192000" cy="5803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Передает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кадры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(frames) – набор битов – между двумя узлами сети, непосредственно связанными между собой (в пределах подсети)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Функции канального уровня: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Управление доступом к среде (подуровень MAC)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Надежная доставка и обнаружение и возможность исправления ошибок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Управление потоком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Идентификация компьютеров: MAC-адрес в Ethernet. Адреса, с которыми работает канальный уровень, используются для доставки кадром только в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пределах подсети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Технологии: Ethernet, Wi-Fi, Token Ring.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05398" y="168683"/>
            <a:ext cx="11981204" cy="1145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Многоуровневый подход. Протокол. Межуровневый интерфейс. Стек протоколов.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105398" y="1512605"/>
            <a:ext cx="11918535" cy="4948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Организация взаимодействия устройств между устройствами различных технических средств является очень сложной задачей.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Для решения сложных задач используется известный универсальный прием –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декомпозиция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, то есть разбиение одной сложной задачи на несколько более простых задач-модулей.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Декомпозиция состоит из: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 четком </a:t>
            </a: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определении функции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каждого модуля;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Порядок их </a:t>
            </a: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взаимодействия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407151" y="92295"/>
            <a:ext cx="969264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Физический уровень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16734" y="1098135"/>
            <a:ext cx="11821741" cy="504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Преобразует биты в исходящие сигналы, передает сигналы и, затем, преобразует входящие сигналы в биты.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Данные рассматриваются как поток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битов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Определяет: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Характеристику сигналов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Среду передачи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Физическую топологию среды передачи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Механические и физические спецификации среды передачи данных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Интерфейсы оборудования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Картинки по запросу &quot;модель osi&quot;"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556" y="365760"/>
            <a:ext cx="7644888" cy="6185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545690" y="309153"/>
            <a:ext cx="10486104" cy="737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Общие замечания относительно модели OSI/ISO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68708" y="1327355"/>
            <a:ext cx="11518491" cy="5221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Избыточность и низкая функциональность верхних уровней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Учет в стандартах всех теоретически возможных ситуаций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Сложность спецификаций для реализации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Очень высокие требования к ресурсам сетевых компьютеров.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1261872" y="365760"/>
            <a:ext cx="9692640" cy="1094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Сетенезависимые и сетезависимые уровни и протоколы</a:t>
            </a:r>
            <a:endParaRPr/>
          </a:p>
        </p:txBody>
      </p:sp>
      <p:pic>
        <p:nvPicPr>
          <p:cNvPr descr="Картинки по запросу &quot;модель osi&quot;" id="226" name="Google Shape;22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0786" y="1460090"/>
            <a:ext cx="6051580" cy="5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1025082" y="158097"/>
            <a:ext cx="10467815" cy="755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Сетенезависимые и сетезависмые уровни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188972" y="1120877"/>
            <a:ext cx="11715319" cy="557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Физический, канальный и сетевой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– являются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сетезависимыми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т. е. протоколы этих уровней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тесно связаны с технической реализацией сети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 использованием коммуникационным оборудованием.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Прикладной, представительный и сеансовый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– являются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сетенезависимыми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 Ориентированы на приложения и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мало зависят от технических особенностях построения сети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Именно на проколы этих уровней не влияют какие бы то ни было изменения, к примеру, в топологии сети, замена оборудования или переход на другую сетевую технологию.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Транспортный уровень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является п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ромежуточным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он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скрывает все детали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функционирования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нижних уровней от верхних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что позволяет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разрабатывать приложения, не зависящие от технических средств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транспортировки сообщений.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1261872" y="365760"/>
            <a:ext cx="9692640" cy="728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Наиболее известные стеки протоколов</a:t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157716" y="1094282"/>
            <a:ext cx="11865671" cy="5676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Наиболее популярны следующие стеки: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TCP/IP (доминирует в последние годы);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IPX/SPX (доминировал до середины 90-х годов);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NetBIOS/SMB;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DECnet;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SNA;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OSI/ISO.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Все стеки, перечисленные выше, кроме SNA, на нижних уровнях – физическом и канальном, - используют одни и те же хорошо стандартизированы технологии Ethernet, Token Rind, FDDI. Зато на верхних уровнях все стеки работают по своим протоколам.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Эти протоколы часто не соответствуют рекомендуемому моделью OSI/ISO разбиению на уровни. В частности, функции сеансового и представительного уровня, как правило, объединены с прикладным уровнем. Такое несоответствие связано с тем, что модель OSI появилась как результат обобщения уже существующих и реально используемых стеков, а не наоборот.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404733" y="365760"/>
            <a:ext cx="10867869" cy="563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Соответствие популярных стеков протоколов.</a:t>
            </a:r>
            <a:endParaRPr/>
          </a:p>
        </p:txBody>
      </p:sp>
      <p:pic>
        <p:nvPicPr>
          <p:cNvPr id="244" name="Google Shape;24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612" y="1133951"/>
            <a:ext cx="9000739" cy="526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1261872" y="365760"/>
            <a:ext cx="9692640" cy="893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Стек протоколов TCP/IP (модель DoD)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211284" y="1170885"/>
            <a:ext cx="11675916" cy="557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Стек TCP/IP содержит не семь, а четыре уровня. Это объясняется тем, что некоторые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уровни TCP/IP объединяют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функции сразу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нескольких уровней модель OSI/ISO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Кроме того в TCP/IP нет некоторых уровней присутствующих в модель OSI – канальный и физический уровни в нем не регламентируются. Это связано с необходимости передачи IP-пакетов поверх любой канальной технологии и с использованием любой среды передачи сигналов.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Transmission Control Protocol/Internet Protocol (TCP/IP)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– это промышленный стандарт стека протоколов, разработанный для глобальной сети.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 настоящее время стек TCP/IP используется в подавляющем большинстве сетей, его поддержка есть во всех используемых сегодня операционных системах.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1261872" y="365760"/>
            <a:ext cx="9692640" cy="893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Cтек TCP/IP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599607" y="1259174"/>
            <a:ext cx="10354905" cy="492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Лидирующая роль стека TCP/IP объясняется следующими свойствами: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Наиболее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завершенный стандарт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популярный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стек сетевых протоколов.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 настоящее время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почти все большие сети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передают основную часть своего трафика с помощью данного стека.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Это метод получения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доступа к сети Internet.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Этот стек служит основой для создания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Intranet – корпоративной сети,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испытующие транспортные услуги Internet и гипертекстовую технологию WWW, разработанную в Internet.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Все современные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ОС поддерживают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стек TCP/IP.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Это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гибкая технология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для соединения разнородных сетевых систем как на уровне транспортных подсистем, так и на уровне прикладных сервисов.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Это устойчивая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масштабируемая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межплатформенная среда для распределенных приложения клиент-сервер.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1261872" y="365760"/>
            <a:ext cx="9692640" cy="81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Соответствие между OSI и TCP/IP</a:t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1726567" y="1184225"/>
            <a:ext cx="7957079" cy="81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Модель DoD (Department of Defense) – модель TCP/IP использует упрощенную модель OSI.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Картинки по запросу &quot;модель osi&quot;" id="263" name="Google Shape;2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570" y="1867525"/>
            <a:ext cx="5545814" cy="467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249680" y="130214"/>
            <a:ext cx="96926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Пример декомпозиции задачи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405" y="1162881"/>
            <a:ext cx="7232812" cy="501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&quot;tcp/ip&quot;" id="268" name="Google Shape;268;p30"/>
          <p:cNvPicPr preferRelativeResize="0"/>
          <p:nvPr/>
        </p:nvPicPr>
        <p:blipFill rotWithShape="1">
          <a:blip r:embed="rId3">
            <a:alphaModFix/>
          </a:blip>
          <a:srcRect b="3217" l="2567" r="3401" t="3576"/>
          <a:stretch/>
        </p:blipFill>
        <p:spPr>
          <a:xfrm>
            <a:off x="0" y="498423"/>
            <a:ext cx="5588620" cy="58611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&quot;модель osi&quot;" id="269" name="Google Shape;2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5894" y="797893"/>
            <a:ext cx="6503651" cy="526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1261872" y="365760"/>
            <a:ext cx="9692640" cy="788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Протокольные единицы данных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216878" y="1154243"/>
            <a:ext cx="11709233" cy="5616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Кадр (frame)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– названия, протокольных единиц (PDU) канального уровня модели OSI, а также уровня доступа к сети стека TCP/IP.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Пакет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– название PDU сетевого уровня модели OSI, а также сетевого уровня стека TCP/IP (наряду с другими названием «дейтаграмма», используемом для единицы данных протокола IP).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Сегмент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– название PDU транспортного уровня стека TCP/IP (PDU протокола TCP).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Дейтаграмма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– используется на транспортном уровне (PDU протокола UDP), а также сетевом (PDU протокола IP) уровня стека TCP/IP, этот термин связан не столько с уровнем протокола, сколько со способом передачи данных.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Сообщение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– этот термин используется для обозначении PDU прикладного, представительского и сеансового уровней модели OSI.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Поток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 – в стеке TCP/IP используется для обозначения данных, поступающих с уровня приложения на транспортный.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1261872" y="365760"/>
            <a:ext cx="9692640" cy="1043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Стек IPX/SPX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84361" y="1214523"/>
            <a:ext cx="6579086" cy="540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Стек IPX/SPX является оригинальным стеком протоколов фирмы Novell разработанным для сетевой операционной системы NetWare ещё в начале 80-х годов.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Структура стека IPX/SPX и его соответствие модели OSI иллюстрирует рисунок справа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Многие особенности стека IPX/SPX (старых версий) обусловлены ориентацией ранних версий ОС NetWare на работу в локальных сетях небольших размеров, состоящих из ПК с очень скромными ресурсами.</a:t>
            </a:r>
            <a:endParaRPr/>
          </a:p>
        </p:txBody>
      </p:sp>
      <p:pic>
        <p:nvPicPr>
          <p:cNvPr descr="Картинки по запросу &quot;ipx/spx&quot;"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876" y="887417"/>
            <a:ext cx="4464371" cy="5494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Стек NetBIOS/SMB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0" y="1494031"/>
            <a:ext cx="6376636" cy="515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Стек NetBIOS/SMB является совместной разработкой компаний IBM и Microsoft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На физическом и канальном уровнях этого стека также задействованы уже получившие распространение технологии Ethernet, Token Ring, FDDI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На верхних уровнях – специфические проколы NetBEUI и SMB.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Однако с помощью этого стека невозможна маршрутизация пакетов и делает невозможным его использование в составных сетях</a:t>
            </a:r>
            <a:endParaRPr/>
          </a:p>
        </p:txBody>
      </p:sp>
      <p:pic>
        <p:nvPicPr>
          <p:cNvPr id="289" name="Google Shape;2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6636" y="1028541"/>
            <a:ext cx="4967317" cy="528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240468" y="1391056"/>
            <a:ext cx="11763464" cy="4970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NetBEUI разрабатывался как эффективный протокол, потребляющий немного ресурсов и предназначенный для сетей, насчитывающих не более 200 рабочих станций. Этот протокол поддерживает много полезных сетевых функций, которые можно отнести к транспортному и сеансовому уровням модели OSI, однако с его помощью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невозможна маршрутизация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пакетов.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Протокол Server Message Block (SMB) поддерживает функции сеансового уровня, уровня представления и прикладного уровня. На основе SMB реализуется файловая служба, а также службы печати и передачи сообщений между приложениями.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1638390" y="2614109"/>
            <a:ext cx="8420010" cy="113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ru-RU" sz="6600"/>
              <a:t>Спасибо за внимание!</a:t>
            </a:r>
            <a:endParaRPr/>
          </a:p>
        </p:txBody>
      </p:sp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5270571" y="268941"/>
            <a:ext cx="6831119" cy="634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Еще более эффективной концепцией, развивающей идею декомпозиции, является многоуровневый подход.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После представления исходной задачи в виде множества модулей эти модули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группируют и упорядочивают по уровням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, образуя иерархию.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 соответствии с принципом иерархии для каждого промежуточного уровня можно указать непосредственно примыкающие к нему соседние вышележащий и нижележащий уровень.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Межуровневый интерфейс,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называемый также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интерфейсом услуг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, определяет набор функций, которые нижележащий уровень предоставляет вышележащему уровню.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Такая иерархическая декомпозиция задачи предполагает четкое определение функций и интерфейсов не только отдельных модулей, но и уровней в целом.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10" y="1053509"/>
            <a:ext cx="5180261" cy="454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214649" y="264415"/>
            <a:ext cx="11877649" cy="6426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Организация взаимодействия между компонентами компьютерной сети является очень сложной задачей.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Многоуровневое представление средств сетевого взаимодействия имеет свою специфику, связанную с тем, что в процессе обмена сообщениями участвуют, по меньшей мере, две стороны, то есть в данном случае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необходимо организовать работу двух иерархий аппаратных и программных средств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 разных компьютерах.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Оба участника сетевого обмена должны принять множество соглашений: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Уровни и форму электрических сигналов;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Способ определения размера сообщений;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Договориться о методах контроля достоверности и т.п.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Соглашения должны быть приняты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 всех уровнях, начиная с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самого низкого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– уровня передачи битов, и заканчивая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самым высоким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– обслуживание пользователей сетей.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613186" y="365760"/>
            <a:ext cx="10341326" cy="570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000"/>
              <a:t>Абстрактная модель взаимодействия двух узлов</a:t>
            </a:r>
            <a:endParaRPr sz="4000"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6500962" y="1118864"/>
            <a:ext cx="5625519" cy="563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Межуровневый интерфейс,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называемый также </a:t>
            </a: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интерфейсом услуг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, определяет набор функций, которые нижележащий уровень предоставляет вышележащему уровню.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Протокол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– это формализованные правила, определяющие последовательность и формат сообщений, которые обмениваются сетевые компоненты, лежащие на одном уровне, но в разных узлах.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Стек протоколов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– это иерархически организованный набор протоколов, достаточный для организации взаимодействия узлов в сети.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86" y="1118864"/>
            <a:ext cx="6015964" cy="53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1820" y="203340"/>
            <a:ext cx="11668729" cy="624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3600"/>
              <a:t>Модель OSI, её назначение и функции каждого уровня.</a:t>
            </a:r>
            <a:endParaRPr sz="3600"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244107" y="952117"/>
            <a:ext cx="11668730" cy="5702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 концу 70-х в мире уже существовало большое количество фирменных стеков коммуникационных протоколов, среди которых можно называть: DECnet, TCP/IP и SNA.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Подобное разнообразие средств межсетевого взаимодействия вывело на первый план проблему несовместимости устройств, использующих разные протоколы.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Одним из путей решения этой проблемы в то время виделся всеобщий переход на единый, общий для всех систем стек протоколов, созданный с учетом недостатков уже существующих стеков.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Такой академический подход к созданию нового стека начался с разработки модели OSI и занял семь лет (с 1977 по 1984 год).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Модель OSI разрабатывалась в качестве универсального языка сетевых специалистов, именно по этой ее называют справочной.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1390059" y="0"/>
            <a:ext cx="9692640" cy="591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Модели OSI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108190" y="591369"/>
            <a:ext cx="11821740" cy="4528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Данная модель определяет: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1. Уровни взаимодействия систем в сетях с коммутацией пакетов;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2. Стандартные названия уровней;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3. Функции, которые должен выполнять каждый уровень.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Модель OSI не содержит описаний конкретных протоколов и их реализаций.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routeworld.ru/uploads/posts/2016-10/1475480522_1encapsulation_pdu_osi.png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183" y="2872069"/>
            <a:ext cx="7179583" cy="366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1261872" y="365760"/>
            <a:ext cx="9692640" cy="976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Об адресации на разных уровнях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257086" y="1526522"/>
            <a:ext cx="116472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Каждый уровень модели OSI имеет 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свою систему адресации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(адресное пространство).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Примеры адресных пространств: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MAC-адрес (канальный уровень);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IP-адрес (сетевой уровень);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Номер порта (транспортный уровень).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2021-01-23T08:32:29Z</dcterms:created>
  <dc:creator>Соболь A. M.</dc:creator>
</cp:coreProperties>
</file>