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82927" units="1/cm"/>
        </inkml:channelProperties>
      </inkml:inkSource>
      <inkml:timestamp xml:id="ts0" timeString="2022-02-08T16:34:2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5953,'-25'0,"25"25,-25 0,0-25,25 25,-24-25,-1 24,25 1,-25 0,0 0,25 0,-25-25,25 24,-24 1,24 0,-25-25,25 25,0 0,0-1,0 1,0 0,0 0,0 0,0 24,0-24,0 25,0-26,25 26,-25 0,24-50,-24 24,0 1,25 0,0 0,0 0,-25-1,25 1,24 0,-24-25,0 25,0-25,-1 25,26-25,-25 0,0 0,-1 0,1 0,0 0,0 0,0 0,-1-25,26 25,-25-25,0 25,-1-25,1 0,0 1,0-1,-25 0,25 0,-25 0,24 25,-24-24,0-1,0 0,0 0,0-24,0 24,0-25,0 25,0 1,0-1,0 0,0-25,0 26,0-26,0 0,0 1,-24 24,24 0,-50-24,50 24,0 0,-50 0,50 0,-49 1,49-1,-50 0,50 0,-49 0,49 0,-50 25,50-24,-25-1,-49 25,49-25,0 25,-49-25,49 25,0 0,0 0,1 0,-1 0,0 0,0 0,0 0,1 0</inkml:trace>
  <inkml:trace contextRef="#ctx0" brushRef="#br0" timeOffset="3390.6823">5581 6871,'-25'0,"25"25,-25-25,25 25,-24-25,24 24,-25 1,25 0,-25 0,25 0,0-1,-25 26,25 0,-25-1,25-24,0 0,0 24,0-24,0 0,0 25,0-26,0 26,0-25,0 0,0-1,0 1,0 0,25 0,0 0,0-1,-25 1,25-25,-1 25,1-25,25 0,-50 25,25-25,-1 0,1 0,0 0,25 0,-26 0,1 0,25 0,0 0,-26-25,1 0,74-49,-74 24,25-24,-25 24,24-24,-49 24,0 1,25-1,-25 0,0 1,0-1,0 1,0-1,0 0,0 26,0-1,0-25,0 25,0 0,-25 1,25-1,0 0,-25 25,1-25,-1 25,0 0,25-25,-50 25,50-24,-24 24,-1 0,0 0,-25 0,26 0,-1 0,0 0,0 0,0 0,0 0,1 0,-1 0,0 0,0 0,0 0,1 0,-1 0,0 0</inkml:trace>
  <inkml:trace contextRef="#ctx0" brushRef="#br0" timeOffset="5582.0224">6623 6772,'0'24,"0"1,0 0,0 0,0 0,0 49,0 1,0-26,0 26,0-51,0 1,0 25,0-1,0 1,0 0,0-26,0 1,0 25,0-25,0-1,0 1,0 0,0 0,0 0,0-1,0 1,0 0,0 0,25-25,-1 49,1-24,0 0,25 0,-1 0,-24-25,0 0,0 24,0-24,-1 0,1 25,0-25,0 25,0-25,-1 0,1 0,0 0,0 0,0 0,-1 0,1 0,0 0,0 0,0-25,24 0,1-24,24-75,-24 0,-1 49,-49 1,25 0,0-1,-25 26,0-26,0 50,0 1,0-1,0-25,0 1,0-1,0 25,0-24,0 24,0 0,-25-25,0 50,25-25,-24 1,24-1,-50 25,25-25,-24 0,24 25,-25 0,1 0,24 0,0 0,-25 0,1 0,24 0,0 0,-49 0,49 0,0 25,-24-25,24 0,0 25,-25 0,25-25,1 0,-1 24,0-24,25 25</inkml:trace>
  <inkml:trace contextRef="#ctx0" brushRef="#br0" timeOffset="8628.4463">11906 11584,'0'-25,"0"0,0 0,0 1,0-26,-25 50,1-50,-26 50,50-24,-25 24,0-25,25 0,-49 25,24-25,-25 0,1 25,24-24,-25 24,1-25,24 25,-25 0,26-25,-26 25,0-25,26 25,-26 0,0 0,25 0,1 0,-1 0,-25 0,25 0,-24 0,24 0,0 0,-24 0,-1 0,25 0,0 0,25 25,-24-25,24 25,-25 0,0-1,-25 26,26-25,24 0,-25-1,25 1,0 0,-25-25,25 50,-25-50,25 49,-25-49,25 25,0 0,0 0,0-1,-24 1,24 0,0 0,0 0,0-1,-25 26,25-25,0 0,0 24,0 1,0-25,0-1,0 1,0 25,0-25,0-1,0 1,0 25,0-25,0 0,0-1,25 1,-1 0,-24 0,25 0,-25-1,25-24,0 0,0 25,-1-25,1 0,0 0,-25 25,25-25,0 25,-1-25,1 0,25 25,-1-25,-24 24,0-24,0 25,24-25,1 0,-25 0,0 0,24 0,1 0,-25 0,24 0,-24 0,25 0,-1 0,-24 0,0 0,0 0,24 0,-24 0,0 0,0 0,0 0,-1-25,1 1,-25-1,25 0,25 0,-26-24,26 24,-50-25,25 1,0 24,-25 0,24 0,1 0,-25 0,0 1,25-26,-25 0,0 26,0-1,0 0,0-25,0 26,0-1,0 0,0-25,0 26,0-1,0 0,-25 25,25-25,-25 25,25-25</inkml:trace>
  <inkml:trace contextRef="#ctx0" brushRef="#br0" timeOffset="10805.6132">12650 11286,'-24'0,"-1"0,0 0,0 0,0 0,-24 0,24 0,0 0,25 25,-25-25,1 25,-1 0,25-1,-25 1,0 25,0-25,-24 24,24 26,0-51,0 1,0 50,1-26,24-24,-25 25,0-26,25 1,0 0,0 0,0 0,0-1,0 1,0 0,0 0,0 0,0-1,0 1,0 0,0 0,25 0,0-25,-25 25,24-1,-24 1,25 0,-25 0,25-25,0 49,0-49,-25 25,25-25,-25 25,24-25,1 25,0-25,0 25,0-25,-1 0,1 0,0 0,0 0,0 0,-1 0,1 0,0 0,25-25,-50 0,0 0,24 25,-24-49,25 49,0-50,-25 25,25 0,0-24,-1-1,-24-24,25-1,-25 1,0 24,25 1,-25-1,0 25,0 0,0 1,0-1,0 0,0 0,0 0,0 1,0-1,0 0,0 0,0 0,0 1,0-1,0 0,0 0,0 0,0 1</inkml:trace>
  <inkml:trace contextRef="#ctx0" brushRef="#br0" timeOffset="16924.3587">6772 11981,'0'-25,"-25"25,25 25,0-1,-25 1,25 0,0 25,-25-50,0 24,25 26,0 0,-24-25,-1 24,25-24,-25 25,25-1,-25-49,0 25,25 0,0 0,-24-1,24 1,-25-25,25 25,-25 0,0-25,0 0,25 25,-49-25,-1 0,25 24,-24-24,-1 25,1-25,-1 0,-74 0,74 0,-24 0,24 0,-24 0,-1 0,1 0,24 0,-24 0,24 0,1 0,-26 0,26 0,-1 0,25 0,-24-25,24 25,-25 0,1 0,24-24,0 24,25-25,-25 25,1 0,-1 0,0-25,0 25,0 0,25-25,-49 0,24 1,0 24,0 0,0-25,25 0,-24 25,-1-25,0 0,25 1,0-1,0 0,0 0,0 0,0 1,0-1,25 0,24-25,1 1,0-26,49 1,-49 24,24-24,0 49,-49 0,25-24,-25 24,-1 0,1 0,0 25,0 0,-25-25,0 1,0-1,0 0,-25 25,0-25,0 0,1 25,-1 0,0-24,-25 24,26 0,-26 0,25-25,-24 0,24 25,0 0,0 0,0-25,0 25,1 0,-26-25,25 25,0-24,1 24,-1 0,0 0,0 0,25-25,-25 25,25-25,0 0,0 0,25 1,0-1,0 0,0 0,-1 25,1-25,0 25,25-25,-50 1,24 24,1 0,0-25,0 25,25 0,-50-25,24 25,1-25,0 25,0 0,-25-25,25 25,-25-24,0-1,24 0,1 0,0 25,-25-25,25 25,0-24,-1-1,1 25,-25-25,50 25,-25-25,-25 0,24 25,-24-24,25 24,0 0,0 0,0 0,-1 0,1 0,0 0,0 0,0 0,-1 0,1 0,25 0,-25 0,-1 0,26 0,-25 0,0 0,-1 0,1 0,25 0,0 0,-1 0,-24 0,0 0,-25-25,49 25,1 0,-25 0,0 0,24 0,-24 0,25 0,-26 0,1-25,0 25,0 0,0-25,24 25,-24 0,0 0,24 0,-24 0,0 0,0 0,0-25,-1 25,1 0,0 0,0 0,0 0,-1 0,1 0,0 0,0 0,-25 25,0 0,0 0,0 0,0 24,0-24,0 0,0 49,0-24,0-25,0 24,0-24,0 0,0 24,0 1,0 0,0-25,0-1,0 26,0-25,0 0,0-1,0 1,0 0,0 0,0 0,0-1,0 1,-25 0,25 0,0 0,0-1,0 1,-25 0,25 0,0 0,0-1,-25-24,25 25,0 0,0 0,0 0,0-1,0 1,0 0</inkml:trace>
  <inkml:trace contextRef="#ctx0" brushRef="#br0" timeOffset="20393.4634">10145 4390,'-25'0,"1"0,-1 0,-25 0,0-24,26 24,-76-25,1 0,-149-25,25-24,-124 24,-25 1,49-26,25 26,75 24,-25 0,75 25,49 0,-25 0,25 0,49 25,26-25,-26 25,1 0,49-1,0 1,0-25,1 25,-1-25,25 25,-25 0,0-1,25 1,-25 50,1 24,-1 25,25-25,-25-25,25 1,0-26,0 1,0 25,0 49,0 0,25-25,24 25,1-25,74 25,-25-25,100 50,-1 0,-49-99,0 49,24-50,-49 1,25 0,25-26,0 1,98-25,-48 25,24 0,-99-25,-1 25,26-25,-75 0,0 0,-49 0,24 0,-49 0,50 0,73 0,-48-25,-26 0,25-25,-49 26,-25-1,49 0,-74 0,25 0,25 1,-26-1,26-74,24-1,1-73,-50-75,-1 49,-24 1,0-1,-49 50,-26 1,26 48,-1 1,1 25,-26 24,26 1,-1 24,0-25,-24 1,0 49,24-25,-25 0,26 25,24 0,-74-25,49 25,25 0,1 0,-26 0,0 0</inkml:trace>
  <inkml:trace contextRef="#ctx0" brushRef="#br0" timeOffset="22076.3437">8979 4192,'0'0,"-25"0,25-25,50-24,0 24,49-25,124-49,124-75,249-148,247-25,-372 173,25 0,-198 100,-50-1,-49 51,-51 24,-73 0,-1 0,-49 0,25 0,-25 0,-25 24,0 1,0 0,-25-25,0 0,0 0,0 0,0 0,1 0,-1 0,0 0,-25 0,1-25,24 25,-25-25,1 25,24-24,0-1,0 25,1 0,-1-25,-25 25,25-25,1 0,-1 25,50 0,-1 0,26 0,24 0,-24 0,-25 0,24 0,1 0,0 0,-26 0,26 0,0 25,-26 0,1-25,0 0,0 0,0 0,0 0,-25 25,0 0,0-1,0 1,-25 25,0-25,0 24,0 26,-24-50,49-1,-25 26,0-50,25 25,0 0,-25-1,25 1</inkml:trace>
  <inkml:trace contextRef="#ctx0" brushRef="#br0" timeOffset="23707.8142">12452 3398,'0'25,"0"0,0 0,0 24,0-24,0 0,0 0,0-1,0 26,0 0,0-25,0-1,25 1,0 0,-25 0,24-25,-24 25,0-1,25-24,0 0,0 0,0 0,-1 0,1-24,0 24,-25-25,0 0,0 0,0 0,0 1,0-1,0-25,0 25,0 0,0 1,0-1,0 0,0 50,0 0,25-1,-25 1,25 25,-25-25,24 0,1-1,-25 1,0 0,0 0,0 0</inkml:trace>
  <inkml:trace contextRef="#ctx0" brushRef="#br0" timeOffset="25181.5317">12799 3547,'0'-25,"25"25,0 25,0-25,-25 25,0 0,24-1,-24 1,25 0,0 0,-25 0,0 0,0-1,0 1,0 0,0-50,0 0,0 1,0-1,0-25,0 25,0 0,25 1,0-1,-25 0,24 0,1 25,-25-25,0 1,25 24,-25-25,25 25,0 0,-1 0,1 25,-25-1,25-24,0 25,-25 0,0 0,25 0,-25 24,25-49,-1 25,-24 0,0 0,0 0</inkml:trace>
  <inkml:trace contextRef="#ctx0" brushRef="#br0" timeOffset="27257.1751">13643 3299,'0'0,"-25"0,0 0,0 25,25 0,-25-1,25 1,-24-25,24 25,0 0,0 0,24-25,1 24,0-24,0 25,0-25,-1 0,1 25,0 0,0-25,-25 25,0-1,0 1,-25-25,0 0,0 0,1 0,48 0,1 0,0 0,-25-25,25 25,0-24,-1-1,-24 0,25 0,-25 0,0 1,0-26,0 0,0 1,0-26,0 26,0-1,0 25,0-24,-25 24,25 0,-24 0,24 1,0-1,0 0,0 50,0 124,0-25,24 74,1-74,25 25,-25-75,-25 26,0-51,24-24,-24 0,0 0,0-1,0-48,0-1,0 0</inkml:trace>
  <inkml:trace contextRef="#ctx0" brushRef="#br0" timeOffset="27725.997">13717 3721,'0'-25,"25"0,0 25,-1-25,1 25,0-25,0 25,0 0,-1 0,-24-24,25 24</inkml:trace>
  <inkml:trace contextRef="#ctx0" brushRef="#br0" timeOffset="28336.8444">12452 4688,'0'0,"25"0,0-25,-1 0,51 1,-1-26,25 0,50 26,0-51,0 26,0-1,24 0,-24-24,25 24,-100 26,1-26,-1 50,-49-25,24 0,1 1,-25 24,-25-25</inkml:trace>
  <inkml:trace contextRef="#ctx0" brushRef="#br0" timeOffset="57633.8714">26119 3994,'-24'0,"-1"0,0 0,0 0,-24 0,24 0,-50 0,-24-25,-75 25,50 0,-49-25,-26 0,1 25,-75-25,0 25,-24-24,-1-1,50 25,-99-50,49 25,25 1,50-1,24 25,26-25,-26 25,100 0,0 0,0 0,24 0,1 0,24 0,-24 0,-1 0,26 0,-1 0,1 0,-1 25,25-25,-49 0,49 0,0 25,-24-25,-51 49,51-49,-51 50,1-25,25-1,24 1,-24 0,49 0,-25 0,-49 24,74-24,-24 25,24-50,0 24,-24 1,49 0,-50 0,25 0,0-1,1 1,-1 0,0 0,0 0,0-1,1 1,-1 0,0 0,0 0,0-1,0-24,25 25,-49-25,49 25,-50 0,25 0,1-25,-1 24,0 1,-25 0,26 0,-1 0,0-25,25 24,-25 1,25 0,0 0,0 0,0 0,0 24,0 26,75-1,24 50,25-25,-50 0,26-49,-1 0,0-1,-25-24,50 25,-24-1,48 1,-24-25,25-25,-50 24,100 1,-50-25,74 0,-25 0,75 0,50 0,-26 0,-98 0,49-49,-124 24,50 0,74 0,-50-24,0-1,-24 25,-50 25,75-49,-100 24,0 0,99 0,-24-24,0 24,-1 0,26 0,74-24,-75-1,-49 25,25-24,-75 24,25 0,-25 0,-25 0,1 25,-1-24,1 24,-26 0,26-25,-51 25,26-25,-25 25,49 0,1 0,-26 0,1-25,0 25,-1 0,1-25,-25 25,24 0,-24-24,25 24,-26 0,1 0,0-25,25 25,-50-25,24 0,1 0,25-24,-50-75,0 24,0-24,0 50,0-25,-75 0,1-1,0 26,-1 24,26 26,-75-26,0 0,-1 26,-48 24,-26 0</inkml:trace>
  <inkml:trace contextRef="#ctx0" brushRef="#br0" timeOffset="60385.6499">16570 7541,'24'0,"1"0,0 0,25 24,-1 1,1 0,-1 0,26 24,-1-24,25 25,1 24,-26-74,-24 75,-1-51,26 26,-1-25,1 0,-51 24,26-49,24 25,1 25,-26-25,75 24,-24 1,-51-25,26-1,-26 26,26-50,-1 50,0-1,75 26,-49-51,-1 26,-25 0,1-26,-1 1,-24 0,-1 0,-24 0,25-25,-26 24,1-24,0 0,0 0,0 25,-1-25,26 25,-25-25,0 25,49 0,-49-25,0 0,24 0,-24 24,0-24,0 0,24 25,-24 0,0-25,0 0,0 0,-1 0,-48 0,-1 0,0-25,25 0,-25 25,0-24,1-1,24 0,-25 25,25-25,-25 0,0 25,25-24,-25-1,75 50,-25-1,24 1,-49 0,25-25,25 25,-25-25,-25 25,0-1,24-24,1 0,-25 25,0 0</inkml:trace>
  <inkml:trace contextRef="#ctx0" brushRef="#br0" timeOffset="61420.5271">19174 12948,'25'0,"124"-25,99-49,198-125,249-123,222-100,-24 25,149-24,0-51,-422 200,-124 98,-148 75,-125 49,-50 0,-98 50,-26-24,1 24</inkml:trace>
  <inkml:trace contextRef="#ctx0" brushRef="#br0" timeOffset="61934.4626">22076 12774,'0'0,"0"25,0 0,0-50,50 25,49-74,124-50,75-25,124-25,98-148,51 24,24-74,-198 149,-149 49,-25 75,-123 25,24 49,-99 0,-1 0,1 25</inkml:trace>
  <inkml:trace contextRef="#ctx0" brushRef="#br0" timeOffset="62417.0422">22721 13419,'0'0,"50"0,24-49,75-26,99-49,-74 0,74-25,-75 25,26 0,-50 25,-1 0,-73 49,-26 26,1-26,0 25,-26 25,1 0</inkml:trace>
  <inkml:trace contextRef="#ctx0" brushRef="#br0" timeOffset="62972.5922">24606 12303</inkml:trace>
  <inkml:trace contextRef="#ctx0" brushRef="#br0" timeOffset="67150.6995">10046 8334,'-50'0,"-49"0,-124 0,-100 0,-198 0,-372 75,1 24,48-25,348-49,124 50,149-26,0-24,123 0,1-25,49 0,75 0,0 0,0 0,0 0,-1 0,26-25,0 0,24 0,1 1,24-26,-25 25,-24 0,-25-24,49 49,-74-25,25 25,-25-25,25 0,-1 25,-24-24,25 24,-25-25,0 0,0 0,0 0,0 1,0 48,0 1,-25 0,-24 124,-26 49,-24 50,-25-74,50 0,74-100,-50 25,25-74,25 25,0-26,0 1</inkml:trace>
  <inkml:trace contextRef="#ctx0" brushRef="#br0" timeOffset="69478.7571">9252 9500,'0'0,"25"0,0-25,74 25,75 0,-1-24,75 24,25 0,50 0,49 0,25 0,-50 0,25 0,-149 24,75-24,-125 50,-24-50,-50 25,-49-25,-25 0,0 0,-1 0,-24-25,-24 0,24 0,-25 25,-25-49,1 24,24-25,-50 1,26 24,-1-25,1 26,-1-1,0-25,-24 25,24-24,1 24,24 0,-25 0,50 0,-24 25,-1-24,0-1,0 25,25-25,0 50,0 0,25-1,0-24,0 50,24 0,75 49,-49-49,49-1,-50 1,-24-25,49 24,-74-24,24 25,1-26,-1 1,-24-25,0 0,0 25,-25 0,25-25,-25 25,0-1,-25 1,25 0,-50 49,25 26,-49-1,24 0,1-24,24-26,-25 26,26-51,-1 1,0 25,0-25,25-1,-25-24,25 25</inkml:trace>
  <inkml:trace contextRef="#ctx0" brushRef="#br0" timeOffset="90082.2791">22076 6424,'0'0,"-25"0,50 0,50-24,24-1,124 0,75-25,74 1,149-50,0-25,-174 49,-25 26,-49-26,-50 25,-49 1,-75 24,-49-25,-1 26,-73 24,-1 0,-124 0,-49 74,-100 0,-49 75,-174 75,25 24,99-50,99-74,75-25,24 25,75-74,50 0,49-26,0-24,25 25,25-25,50 0,49-25,99-24,50-26,24 26,-73-1,-1 0,-74 26,-50-26,25 25,-74 25,-26-25,-48 25,-1 0,0 0,0 0,0 0,-24 25,24-25,-25 25,1 0,24-25,-25 25,25-1,1-24,-1 0,25 25,-50-25,50 25,-25-25,1 0,-1 0</inkml:trace>
  <inkml:trace contextRef="#ctx0" brushRef="#br0" timeOffset="94510.4801">9723 4490,'0'-25,"-24"25,-1 0,25-25,-25 25,0-25,-24 25,24-25,-25 1,-24 24,49 0,-25 0,1-25,-75 0,49 0,-24 25,0-25,49 1,1 24,-26-25,-49 0,50 25,-1 0,1 0,0-25,24 25,0 0,1 0,-26 0,26 0,-1 0,-24 0,-1 0,26 0,24 0,-25 0,25 0,-24 25,-1 0,25-25,-24 25,-26 24,51-49,-51 50,26-25,24-1,-25 1,50 25,-49-50,49 25,-25-1,0 1,-25 0,50 0,0 0,-24-1,-1 26,0 0,25-26,0 1,0 0,0 0,0 0,0 0,0-1,0 1,0 0,0 25,25-1,-25-24,25 0,-25 0,49 24,-24-24,25 0,-26 0,26 24,-25-49,24 50,51-1,-51-24,26 25,-26-50,1 25,-1 24,51-49,-26 50,0-25,26-25,-26 24,-24-24,24 0,50 0,-25 0,1 0,48 0,-98 0,24 0,1 0,24 0,-24 0,-1 0,0 0,26 0,-26 0,-24 0,-1-24,26-1,-1 25,-24-25,24 0,-49 0,24 25,1-24,-25-1,0 25,49-25,-49 0,0 25,24-25,-49 1,50 24,-50-25,25 0,0 0,-1 25,1 0,-25-25,0 1,0-1,0 0,0 0,0 0,0 1,0-1,0 0,0 0,0 0,0-24,0 24,0 0,0-24,0 24,0 0,0 0,0-25,0 26,0-1,-25-50,1 51,24-1,-25 0,25 0,0 0,-25 1,25-1,-25 25,25-25,-25 25,25-25,-24 25,-1-25,0 25,0-24,0 24,-24 0,24 0,0 0,0 0,0 0,1 0,-1 0,0 0,0 0,0 0,1 0,-1 0,-25 0,1 0,24 0,0 0,-49 0,49 0,-25 0,25 0,1 0,-1 0,0 0,-25 0,26 0,-1 0,0 0</inkml:trace>
  <inkml:trace contextRef="#ctx0" brushRef="#br0" timeOffset="107238.1517">27335 4366,'25'0,"-50"0,0 0,-49 0,-26 0,-98 0,-50 0,0 0,-124 0,124 0,-50 0,50 0,-99 0,-100 0,-223 0,249 0,24 0,99 0,-49 0,49 0,75 0,0 0,24 0,1 0,24 0,50 0,-49 0,24 0,50 0,-1 24,-48 1,73-25,1 0,-1 0,-24 25,25-25,-1 25,26 0,-26-25,26 0,-1 0,-24 0,-1 0,50 0,1 0,-26 0,0 0,26 0,-26 0,25 0,-24 0,24 0,-25 0,25 0,1 0,-1 0,0 0,0 0,0 0,1 0,-1 0,-25 0,25 0,25 24,-24-24,-1 25,25 0,0 0,0 0,0 24,0 1,49 99,-24-50,25 99,-25-49,-1-25,-24 0,25-49,-25-1,25-24,0-1,0 1,-25 0,0-26,0 1,0 0,0 0,24-25,26 0,24 0,75 0,74 0,100 0,198 0,223 0,-124-25,50 25,-174-50,50 26,-125 24,-98-25,-1 25,-74-25,0 25,-49 0,74 0,-75-25,199 0,-223 25,-26-25,51 25,-75-24,25-1,-25 25,0-25,-50 25,1-25,-1 25,-24 0,-26-25,51 25,-26 0,1-24,0 24,-1 0,-24 0,25 0,-1 0,1 0,-25 0,-1 0,1 0,-25-25,0 0,0 0,0-24,0-26,0 26,0-26,0-24,0 0,0-25,0 49,-25-49,25 50,-24 24,24 1,0-1,0 0,-25 50,25-24,0-1,0 0,-25 25,25-25,0 0,-25 25,25-24,0-1,-25 25,1 0,-1 0,-25 0,25 0,-49 0,-25 0,24 0,1 0,24 0,-24 0,49 0,-24 0,-1 0,25 0,-25 0,26 0,-26 0,25 0,0 0</inkml:trace>
  <inkml:trace contextRef="#ctx0" brushRef="#br0" timeOffset="112281.8177">19273 5705,'-25'0,"25"-25,-24 25,-1-25,0 25,25-24,-25 24,-24 0,24-25,0 25,0-25,-24 25,24 0,0 0,-25-25,1 0,24 25,-25 0,-24 0,24-24,-24 24,-1-25,26 25,-1 0,1 0,-26 0,26 0,-51 0,26 0,-25 0,49 0,1 0,-51 25,51-1,24 1,-74 25,24-50,50 49,-24-49,-1 50,25-25,-24 0,24-1,0 1,-24 25,-1 0,25-1,-49 1,49 24,-49 50,24-74,0 99,-24-50,0-25,49 50,-25-74,25 24,1 1,-26-26,25 26,0-1,1-24,-26 24,25 1,-25 49,26-50,-1 0,25 1,-25-26,0 26,25 24,0-25,0 1,0-1,0-24,0 49,0-24,0-1,0 25,0-24,0-1,25 25,0-24,0 24,24-25,-24-24,0 0,49 49,1-25,-1-24,-24-1,-1 1,26-25,49 49,-25 1,0-51,-24 1,24 25,-50-25,26-25,-50 24,24 1,1-25,49 25,-24 0,98 24,1-24,-1 25,1-1,-75-24,-24 0,49 0,-75-25,1 0,-25 25,49-25,-24 25,-25-25,24 24,-24-24,25 0,-1 0,-24 0,0 0,0 0,24 0,-24 0,-25-24,0-1,-25 0,-24-25,24 25,-50-24,51 24,-1-25,-50 26,51-1,-1 25,0-25,0 0,0 25,1-25,-1 25,0-24,25-1,-25 25,50 0,-25 25,25-25,0 0,-1 24,1-24,0 0,0 25,0-25,-1 0,26 0,-50 25,25 0,0-25,-1 0,1 0,-25 25,50-25,-25 0,-25 24,24-24,-24 25,25-25,-25 25,0 0,0 0,0-1,-25-24,1 50,24-25,-25 0,25 24,-25-49,0 50,0-25,1 0,-1-1,0-24,25 25,0 0,-25-25,25 25,-25-25,25 25,-24-1,24 1,-25-25,25 25,-25-25</inkml:trace>
  <inkml:trace contextRef="#ctx0" brushRef="#br0" timeOffset="118880.5312">10616 5606</inkml:trace>
  <inkml:trace contextRef="#ctx0" brushRef="#br0" timeOffset="123156.4142">10120 5680,'25'0,"-25"-25,25 25,-25-24,25 24,0-25,-1 25,-24-25,25 25,50-25,-1 0,0 1,100-76,0 1,148-25,-24 0,24-49,-49 73,0-24,-75 25,75 0,-25 24,50-73,24-1,50 50,199-149,123 24,-222 75,-199 50,272-74,-346 148,-50-25,24 25,-74 25,-24 0,-26 0,26 0,-26 0,1 0,0 0,49 0,-25 0,1 0,-1 0,1 0,-26 0,-24 0,25 25,-26-25,1 0,0 0,0 50,49-50,-49 49,0-49,24 50,-24-25,0 24,25-24,-26 0,1 25,0-50,0 49,0-24,24 0,-24 0,0-1,0 1,0-25,-1 25,1-25,-25 50,25-50,-25 24,50 26,-26-25,-24 0,0 0,25-1,0-24,-25 25,25 0,-25 0,0 0,25-25,-1 49,-24-24,25 0,-25 0,0-1,25-24,0 50,-25 0,25-50,-25 24,0 1,0 0,0 0,0 0,-25-25,25-25,-25 0,0 25,25-25,-25 25,1-25,-1 25,0-24,0-1,0 25,25-25,-49 0,49 0,-25 1,25-1,-25 25,25-25,-25 25,25-25,-24 0,-1 25,50 0,-25 25,24-25,-24 25,25 0,0 0,0-25,0 24,-1 1,26 0,-25 0,0-25,-1 25,1-1,0 1,0-25,-25 25,0 0,25-25,-1 0,-24 25,25-25,0 0,0 0,-25-25,0 0,0 0,25 25,-25-25,24 25,-24-24,0-1,0 0,0-25,25 50,-25-24,0-1,0 0,0 0,25 25,-25-49,0 24,0 0,0 0,0 0,0 1</inkml:trace>
  <inkml:trace contextRef="#ctx0" brushRef="#br0" timeOffset="125333.9737">19025 2853,'0'0,"0"-25,0 50,0-1,0 1,0 25,25-50,-25 49,25-49,-25 75,0-50,25 24,-1 1,-24-25,25 49,-25-49,25 49,0-49,-25 25,25-50,-25 49,0-24,0 0,0 0,0-50,-25 0,0-25,25 1,-25 24,25-25,-25 26,25-1,-24 0,24 0,-25 0,25 1,-25-26,0 50,25-50,0 26,0-1,0 0,0-25,0 26,0-1,0-25,0 25,0 1,0-1,0 0,25 25,-25-25,25 25,0 0,-1 0,1 0,25 0,-1 0,-24 0,0 0,0 0,24 0,-24 0,0 0,0 0,0 0,-25 25,0 0,0 0,0-1,0 1,-25 0,-25 25,50-26,-49 26,24-25,25 0,-50 49,25-49,1 0,-1 24,0-49,0 50,0-25,1-1,24 1,0-50,0 1,49 24,-49-25,50 0,-1 0,-24 25,25-25,-1 1,-24-1,25 0,-1 0,-24 25</inkml:trace>
  <inkml:trace contextRef="#ctx0" brushRef="#br0" timeOffset="127025.3023">19645 2456,'0'24,"0"1,0 0,0 0,0 0,0-1,0 1,0 0,0 0,0 25,25-1,0-24,-25 25,0-26,25 26,0-25,-25 0,0 49,24-49,1 0,-25 24,0-24,0 0,0 0,0-1,0 1,0 0,0-50,0 0,0 1,0-1,0 0,0 0,0-24,0 24,0 0,0 0,0 0,0-24,25 24,0 0,-25 0,0 1,25 24,-25-25,24 25,-24-25,0 0,25 25,0 0,0 0,0 0,-1 0,1 0,-25 25,25 0,0 0,-25-1,0 1,25 0,-1 25,1-26,-25 1,25-25,0 50,-25-25,25-25,-25 24,24 1,-24 0,25-25</inkml:trace>
  <inkml:trace contextRef="#ctx0" brushRef="#br0" timeOffset="127839.2184">20290 2456,'0'0,"0"24,0 1,0 0,0 25,0-26,0 1,0 25,25 0,0-26,-25 1,0 0,25 0,-1 0,-24-1,0 1,25 0,-25 0,0 0,25-1,0 1,-25 0,25 0,-25 0,0-1,0 1</inkml:trace>
  <inkml:trace contextRef="#ctx0" brushRef="#br0" timeOffset="129305.9659">20315 2456,'0'-25,"0"0,25 25,0-25,-1 25,1 0,0-25,0 25,0 0,-1 0,1-24,0 24,25 0,-26 0,1 0,25 0,-25 0,0 0,-1 0,1 0,0 0,-25 24,25-24,0 0,-25 25,0 0,0 0,0 0,0-1,0 1,0 0,0 0,0 0,-25-25,0 0,25 24,-25-24,0 25,1-25,-1 0,0 0,0 25,0-25,0 0,1 0,-1 25,0-25,0 25,0-25,1 0,-1 25,0-25,0 0,0 0,1 0</inkml:trace>
  <inkml:trace contextRef="#ctx0" brushRef="#br0" timeOffset="137974.2699">9079 4291,'-25'0,"0"0,0 0,-25-25,1 1,-1 24,-24-25,24-25,-24 50,-1-49,26 24,-26 0,-73-25,98 26,0 24,-24 0,24-25,1 25,-26-25,26 0,24 25,-50 0,1 0,24 0,1 0,-26 25,51-25,-26 25,25-25,-24 25,24-25,0 24,0 1,0 0,1 0,-1 0,25-1,-25 1,25 0,0 0,-25 0,0 24,1-24,24 0,0 24,-25 51,0-51,25 26,0 24,0 25,0 25,0-50,0 0,25-49,0-1,-25 26,0-26,24 1,1 24,50 50,-26 0,26 1,-1-26,50 25,0 0,25-50,-50-24,50 49,-50-49,0-1,25-24,-49 0,-26 0,75 24,25-24,-50 25,26-50,-1 0,-50 0,0 24,-24-24,24 0,50 0,-74 0,99 0,-75 0,25 0,26 0,-51 0,25 0,25-24,-49-1,-26 0,1 0,74-49,-25-50,0-50,-49 1,-1-1,-24 25,0-49,-25-26,0-24,0 124,0-49,0 98,0-24,0 49,0-24,0 24,0 1,-25-1,25-24,0 24,-25 25,1 1,-1-51,0 50,0 1,0-1,1 0,-1-25,-25 26,1-26,-51 25,-48-49,73 49,-24-49,-50 24,0 0,-24-24,-150-1,224 51,-50-1,50-25,-25 25,49 25,-24-24,25 24,-1 0,-24 0,-25 0,-25 0,1 0,-26 0,25 24,50 1,-25 25,49-25,26-1,-26 1,1 0,49 0,-49 0,24 24,1-49,-1 25,50 0,-50-25,50 25,-24-25,-1 25,0-1,-25 1,26 0,24 0,-25 0,25-1,-25 1,0 0,25 0,-25 0,25-1,0 1,0 25,0-25,0-1,0 26,0-25,0 49,0-49,0 25,0-1,0 26,0-1,0-24,0 49,0-25,25-24,0 49,-25 0,25-24,-25 98,25-98,-1-26,1 1,-25-25,0 49,25-49,0 25,0-1,-25 1,0-25,24-1,-24 1,25 25,0-50,-25 25,0 0,25-1,0 1,-25 0,24-25,1 25,-25 0,25-25,-25 24,25-24,-25 25,25-25,-1 0,-24 25,25-25,0 0,-25 25,25-25,0 0,-1 0,1 0,25 0,-1 0,1 0,-25 0,0 0,-1 0,26 0,-25 0,49 0,-49 0,0 0,24 0,1 0,0 0,-1 0,26-25,-50 25,24 0,1 0,-1 0,-24 0,0 0,25 0,24 0,25 0,0-25,1 25,48-25,-23 25,23 0,-48 0,-26-24,25-1,-24 25,24-25,74 0,1 0,-75 1,1-1,-1 0,-50 0,1-25,49 26,-74-1,0 25,0-25,-25 0,49 25,-49-25,50 25,-50-24,25-1,-1 0,1 0,0 0,0 1,0-1,-1 0,-24 0,25 25,-25-25,0 1,0-51,0 26,-25-51,-24-48,24 24,-25-100,1 51,-1 49,1-25,49 25,-50 49,0 26,1-26,-26-24,51 25,-76-26,26 26,0-25,24 49,-25-24,26 24,-50 1,49 24,-24 0,-1-25,-24 26,49-26,-24 50,24-25,1 0,-1 1,-24-1,24 0,1 25,-1-25,0 25,1 0,-26 0,26 0,-26 0,1 0,-50 0,25 25,-25 0,0 24,49-24,-49 25,50-1,-75 26,50-1,-25 1,74-51,0 26,1 24,-26 1,51-26,-51 26,50-25,1-26,-1 26,0 0,-25-26,50 51,-49 24,24-49,25-1,-25 26,0-1,1-24,24 24,-25-24,25 49,0-25,0 25,0-24,0-1,0 1,0-26,0 26,49-1,1 50,24 0,-24-25,0 25,74 0,-50-49,50 49,-50-25,50-24,-74-26,74 26,-74-26,-1-24,51 25,24-1,-50-24,0 0,100 24,-25-49,-50 25,149 0,-99 0,49-25,-49 0,-25 0,-25 0,174 0,-99 0,24 0,-24 0,-75 0,25 0,0 0,-49-50,73 25,-48-24,49-26,-1 1,1-75,0-24,-25-26,-50 1,1-1,-26 50,-24-24,0-1,-25 0,0 50,0 0,0-24,-50 24,1 24,-1-48,25 48,-74-48,25-1,-75 0,50 25,-100-50,26 50,-26 0,26 25,49 25,24-1,-48 25,48 1,-24 24,-24 0,48 0,26 1,-75-1,50 0,0 25,24-25,-74 25,50-25,25 25,-50 0,-25 0,50 0,-25 0,-25 0,25 0,-25 25,75-25,-50 50,74-25,0-1,-49 51,0-1,-25 1,74-1,-49 1,49 24,-74 25,50-50,-25 100,24-50,26 25,24-75,-25 50,26-49,-1-1,25 0,0-24,0 49,0 0,0 1,0-1,0 50,0-75,0 25,0-24,25-1,-1 1,-24-1,25-49,-25 0,50 74,-25-74,-1 49,26-24,-25-1,24-24,26 49,-1-24,50 49,-25-24,25-1,0-24,75-1,-25 1,-26-25,26 0,-75-1,0 1,50-25,0 0,25 0,49 0,0 0,-24 0,-51 0,1 0,-49 0,-1-25,-25 25,1 0,-1 0,-24-24,-26-1,26 0,0 25,-26-25,51-24,-1-26,25-74,-49 0,24-74,-49 50,-25-1,0 75,0-1,-74-48,-1 24,26 24,-50-98,49 124,-24-50,-1 49,-24-49,74 75,-74-51,25 51,-26-51,26 51,-25-26,24 26,26 24,-1-25,-49 26,49-1,1 0,-1 0,0 25,1-25,-1 25,1-24,-1 24,0 0,-98-25,73 25,-24 0,-25 0,0 0,49 0,-49 0,-24 0,24 49,24-24,26 0,-50 0,74 0,1-25,-51 74,26-49,24 0,1-1,-1 1,25 25,-24-50,-1 49,1-24,49 0,-50 0,25 24,0-24,1 25,-1-25,0 0,0 49,25 0,-49 26,24-51,0 75,25-25,-25 75,25-75,0 50,0-75,0-24,0 0,0-25,0 49,0-49,0 24,0-24,0 0,0 0,0 0,0-1,0 1,0 0,0 0,0 0,25-25,-25 49,0-24,0 0,0 0,25-25</inkml:trace>
  <inkml:trace contextRef="#ctx0" brushRef="#br0" timeOffset="140873.67">6201 6201,'0'-25,"124"-24,124 24,124-49,348-50,-75-1,148-23,-321 48,-100 26,-99 49,-1 0,-48-24,24 24,-75 0,-24 25,50-25,-26 25,-24-49,25 49,-100-25,0 25,1-25,-50 25,0 0,-1 0,-73 0,-26 0,-98 50,-125 24,-148 75,-175 99,-222 99,74 1,199-76,73-98,150-75,50 25,98-49,-24-26,124 1,-50-25,99 0,25-1,-24-24,24 25,0-25,50-25,99 1,99-51,199-49,124-25,272-99,-346 99,-51 25,-173 75,-25-26,-49 51,-75-1,1 0,-76 25,-48 0,-26 25,0-25,1 49,-50-24,24 0,-49 25,25-1,-25 1,49-50,1 25,0-1,24 1,0-25,1 0,24 25,-25-25,1 25,24-25,0 0,-24 0,24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C7D2-9B1A-4ED4-85E1-F05AC05B32F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7D38-C119-4769-927C-13A03274D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You Have The Data, But You Need INFORMATION - Effectual Syste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4" y="1420027"/>
            <a:ext cx="9907483" cy="3582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84200" y="839520"/>
              <a:ext cx="8661960" cy="3991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830160"/>
                <a:ext cx="8680680" cy="40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8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9176" y="1479177"/>
            <a:ext cx="8996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Php</a:t>
            </a:r>
            <a:r>
              <a:rPr lang="en-US" sz="3600" dirty="0" smtClean="0"/>
              <a:t> extension,     </a:t>
            </a:r>
            <a:r>
              <a:rPr lang="en-US" sz="3600" dirty="0" err="1" smtClean="0"/>
              <a:t>filename.php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Filename.html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610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635" y="1143000"/>
            <a:ext cx="644862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&lt;?</a:t>
            </a:r>
            <a:r>
              <a:rPr lang="en-US" sz="4800" dirty="0" err="1" smtClean="0"/>
              <a:t>php</a:t>
            </a:r>
            <a:r>
              <a:rPr lang="en-US" sz="4800" dirty="0" smtClean="0"/>
              <a:t> -------------starting</a:t>
            </a:r>
          </a:p>
          <a:p>
            <a:r>
              <a:rPr lang="en-US" sz="4800" dirty="0" smtClean="0"/>
              <a:t>Coding……..</a:t>
            </a:r>
            <a:endParaRPr lang="en-US" sz="4800" dirty="0"/>
          </a:p>
          <a:p>
            <a:endParaRPr lang="en-US" sz="4800" dirty="0" smtClean="0"/>
          </a:p>
          <a:p>
            <a:r>
              <a:rPr lang="en-US" sz="4800" dirty="0" smtClean="0"/>
              <a:t>Statement ; (terminator )</a:t>
            </a:r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?&gt;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475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624" y="484093"/>
            <a:ext cx="560742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Output show-----</a:t>
            </a:r>
          </a:p>
          <a:p>
            <a:endParaRPr lang="en-US" sz="4400" dirty="0"/>
          </a:p>
          <a:p>
            <a:r>
              <a:rPr lang="en-US" sz="4400" dirty="0" err="1" smtClean="0"/>
              <a:t>Cout</a:t>
            </a:r>
            <a:r>
              <a:rPr lang="en-US" sz="4400" dirty="0" smtClean="0"/>
              <a:t>…. </a:t>
            </a:r>
            <a:r>
              <a:rPr lang="en-US" sz="4400" dirty="0" err="1" smtClean="0"/>
              <a:t>Printf</a:t>
            </a:r>
            <a:r>
              <a:rPr lang="en-US" sz="4400" dirty="0"/>
              <a:t> </a:t>
            </a:r>
            <a:r>
              <a:rPr lang="en-US" sz="4400" dirty="0" smtClean="0"/>
              <a:t>(C/C++)</a:t>
            </a:r>
          </a:p>
          <a:p>
            <a:endParaRPr lang="en-US" sz="4400" dirty="0"/>
          </a:p>
          <a:p>
            <a:r>
              <a:rPr lang="en-US" sz="4400" dirty="0" smtClean="0"/>
              <a:t>Screen data print 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echo (PHP)</a:t>
            </a:r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3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624" y="484093"/>
            <a:ext cx="560742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Output show-----</a:t>
            </a:r>
          </a:p>
          <a:p>
            <a:endParaRPr lang="en-US" sz="4400" dirty="0"/>
          </a:p>
          <a:p>
            <a:r>
              <a:rPr lang="en-US" sz="4400" dirty="0" err="1" smtClean="0"/>
              <a:t>Cout</a:t>
            </a:r>
            <a:r>
              <a:rPr lang="en-US" sz="4400" dirty="0" smtClean="0"/>
              <a:t>…. </a:t>
            </a:r>
            <a:r>
              <a:rPr lang="en-US" sz="4400" dirty="0" err="1" smtClean="0"/>
              <a:t>Printf</a:t>
            </a:r>
            <a:r>
              <a:rPr lang="en-US" sz="4400" dirty="0"/>
              <a:t> </a:t>
            </a:r>
            <a:r>
              <a:rPr lang="en-US" sz="4400" dirty="0" smtClean="0"/>
              <a:t>(C/C++)</a:t>
            </a:r>
          </a:p>
          <a:p>
            <a:endParaRPr lang="en-US" sz="4400" dirty="0"/>
          </a:p>
          <a:p>
            <a:r>
              <a:rPr lang="en-US" sz="4400" dirty="0" smtClean="0"/>
              <a:t>Screen data print 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echo (PHP)</a:t>
            </a:r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721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929" y="632012"/>
            <a:ext cx="9883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-&gt; Server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Xampp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	5.5 ,7, 8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Wampp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sufyan sher</dc:creator>
  <cp:lastModifiedBy>sufyan sher</cp:lastModifiedBy>
  <cp:revision>3</cp:revision>
  <dcterms:created xsi:type="dcterms:W3CDTF">2022-02-08T16:40:45Z</dcterms:created>
  <dcterms:modified xsi:type="dcterms:W3CDTF">2022-02-08T17:12:22Z</dcterms:modified>
</cp:coreProperties>
</file>