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5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uk Abdullah" userId="e52374dd587ef96a" providerId="LiveId" clId="{1459DEE9-1A72-4022-AF68-CD66AC760A80}"/>
    <pc:docChg chg="undo custSel addSld delSld modSld">
      <pc:chgData name="Faruk Abdullah" userId="e52374dd587ef96a" providerId="LiveId" clId="{1459DEE9-1A72-4022-AF68-CD66AC760A80}" dt="2023-06-04T07:40:08.385" v="41" actId="680"/>
      <pc:docMkLst>
        <pc:docMk/>
      </pc:docMkLst>
      <pc:sldChg chg="modSp mod">
        <pc:chgData name="Faruk Abdullah" userId="e52374dd587ef96a" providerId="LiveId" clId="{1459DEE9-1A72-4022-AF68-CD66AC760A80}" dt="2023-06-04T07:20:16.141" v="36" actId="20577"/>
        <pc:sldMkLst>
          <pc:docMk/>
          <pc:sldMk cId="3613581127" sldId="261"/>
        </pc:sldMkLst>
        <pc:spChg chg="mod">
          <ac:chgData name="Faruk Abdullah" userId="e52374dd587ef96a" providerId="LiveId" clId="{1459DEE9-1A72-4022-AF68-CD66AC760A80}" dt="2023-06-04T07:20:16.141" v="36" actId="20577"/>
          <ac:spMkLst>
            <pc:docMk/>
            <pc:sldMk cId="3613581127" sldId="261"/>
            <ac:spMk id="7" creationId="{EDAF684F-17AC-4067-813A-DEBCF5AF0798}"/>
          </ac:spMkLst>
        </pc:spChg>
      </pc:sldChg>
      <pc:sldChg chg="modSp mod">
        <pc:chgData name="Faruk Abdullah" userId="e52374dd587ef96a" providerId="LiveId" clId="{1459DEE9-1A72-4022-AF68-CD66AC760A80}" dt="2023-06-04T07:33:17.788" v="37" actId="20577"/>
        <pc:sldMkLst>
          <pc:docMk/>
          <pc:sldMk cId="555993161" sldId="265"/>
        </pc:sldMkLst>
        <pc:spChg chg="mod">
          <ac:chgData name="Faruk Abdullah" userId="e52374dd587ef96a" providerId="LiveId" clId="{1459DEE9-1A72-4022-AF68-CD66AC760A80}" dt="2023-06-04T07:33:17.788" v="37" actId="20577"/>
          <ac:spMkLst>
            <pc:docMk/>
            <pc:sldMk cId="555993161" sldId="265"/>
            <ac:spMk id="3" creationId="{1DF183FA-EE70-4F44-956D-96BD9E48FCA9}"/>
          </ac:spMkLst>
        </pc:spChg>
      </pc:sldChg>
      <pc:sldChg chg="new del">
        <pc:chgData name="Faruk Abdullah" userId="e52374dd587ef96a" providerId="LiveId" clId="{1459DEE9-1A72-4022-AF68-CD66AC760A80}" dt="2023-06-04T07:40:08.385" v="41" actId="680"/>
        <pc:sldMkLst>
          <pc:docMk/>
          <pc:sldMk cId="4169831863" sldId="266"/>
        </pc:sldMkLst>
      </pc:sldChg>
      <pc:sldChg chg="new del">
        <pc:chgData name="Faruk Abdullah" userId="e52374dd587ef96a" providerId="LiveId" clId="{1459DEE9-1A72-4022-AF68-CD66AC760A80}" dt="2023-06-04T07:40:06.780" v="40" actId="680"/>
        <pc:sldMkLst>
          <pc:docMk/>
          <pc:sldMk cId="2697621188" sldId="267"/>
        </pc:sldMkLst>
      </pc:sldChg>
    </pc:docChg>
  </pc:docChgLst>
  <pc:docChgLst>
    <pc:chgData name="Dr. Md Mehedi Hasan" userId="5eb39d97-deb0-466a-af4c-298e34812974" providerId="ADAL" clId="{27BE3E6B-0F06-4470-9B41-2D1EC39754F4}"/>
    <pc:docChg chg="undo custSel delSld modSld">
      <pc:chgData name="Dr. Md Mehedi Hasan" userId="5eb39d97-deb0-466a-af4c-298e34812974" providerId="ADAL" clId="{27BE3E6B-0F06-4470-9B41-2D1EC39754F4}" dt="2022-01-23T08:19:59.048" v="363" actId="20577"/>
      <pc:docMkLst>
        <pc:docMk/>
      </pc:docMkLst>
      <pc:sldChg chg="modSp mod">
        <pc:chgData name="Dr. Md Mehedi Hasan" userId="5eb39d97-deb0-466a-af4c-298e34812974" providerId="ADAL" clId="{27BE3E6B-0F06-4470-9B41-2D1EC39754F4}" dt="2022-01-23T02:01:55.752" v="59"/>
        <pc:sldMkLst>
          <pc:docMk/>
          <pc:sldMk cId="2610758255" sldId="256"/>
        </pc:sldMkLst>
        <pc:spChg chg="mod">
          <ac:chgData name="Dr. Md Mehedi Hasan" userId="5eb39d97-deb0-466a-af4c-298e34812974" providerId="ADAL" clId="{27BE3E6B-0F06-4470-9B41-2D1EC39754F4}" dt="2022-01-23T02:01:55.752" v="59"/>
          <ac:spMkLst>
            <pc:docMk/>
            <pc:sldMk cId="2610758255" sldId="256"/>
            <ac:spMk id="2" creationId="{D965FDE6-CF89-46B4-AC30-703B25C01162}"/>
          </ac:spMkLst>
        </pc:spChg>
      </pc:sldChg>
      <pc:sldChg chg="del">
        <pc:chgData name="Dr. Md Mehedi Hasan" userId="5eb39d97-deb0-466a-af4c-298e34812974" providerId="ADAL" clId="{27BE3E6B-0F06-4470-9B41-2D1EC39754F4}" dt="2022-01-23T02:18:45.824" v="351" actId="47"/>
        <pc:sldMkLst>
          <pc:docMk/>
          <pc:sldMk cId="1765764912" sldId="257"/>
        </pc:sldMkLst>
      </pc:sldChg>
      <pc:sldChg chg="modSp mod">
        <pc:chgData name="Dr. Md Mehedi Hasan" userId="5eb39d97-deb0-466a-af4c-298e34812974" providerId="ADAL" clId="{27BE3E6B-0F06-4470-9B41-2D1EC39754F4}" dt="2022-01-23T01:55:28.858" v="28" actId="20577"/>
        <pc:sldMkLst>
          <pc:docMk/>
          <pc:sldMk cId="1087130534" sldId="259"/>
        </pc:sldMkLst>
        <pc:spChg chg="mod">
          <ac:chgData name="Dr. Md Mehedi Hasan" userId="5eb39d97-deb0-466a-af4c-298e34812974" providerId="ADAL" clId="{27BE3E6B-0F06-4470-9B41-2D1EC39754F4}" dt="2022-01-23T01:55:28.858" v="28" actId="20577"/>
          <ac:spMkLst>
            <pc:docMk/>
            <pc:sldMk cId="1087130534" sldId="259"/>
            <ac:spMk id="3" creationId="{0A6624F1-0ADE-4C92-A052-14E1D054C5EC}"/>
          </ac:spMkLst>
        </pc:spChg>
      </pc:sldChg>
      <pc:sldChg chg="modSp mod">
        <pc:chgData name="Dr. Md Mehedi Hasan" userId="5eb39d97-deb0-466a-af4c-298e34812974" providerId="ADAL" clId="{27BE3E6B-0F06-4470-9B41-2D1EC39754F4}" dt="2022-01-23T02:01:35.094" v="58" actId="20577"/>
        <pc:sldMkLst>
          <pc:docMk/>
          <pc:sldMk cId="203059290" sldId="260"/>
        </pc:sldMkLst>
        <pc:spChg chg="mod">
          <ac:chgData name="Dr. Md Mehedi Hasan" userId="5eb39d97-deb0-466a-af4c-298e34812974" providerId="ADAL" clId="{27BE3E6B-0F06-4470-9B41-2D1EC39754F4}" dt="2022-01-23T02:01:35.094" v="58" actId="20577"/>
          <ac:spMkLst>
            <pc:docMk/>
            <pc:sldMk cId="203059290" sldId="260"/>
            <ac:spMk id="3" creationId="{187E043F-6AED-4790-AE05-7C07373FB8FA}"/>
          </ac:spMkLst>
        </pc:spChg>
      </pc:sldChg>
      <pc:sldChg chg="modSp mod">
        <pc:chgData name="Dr. Md Mehedi Hasan" userId="5eb39d97-deb0-466a-af4c-298e34812974" providerId="ADAL" clId="{27BE3E6B-0F06-4470-9B41-2D1EC39754F4}" dt="2022-01-23T08:19:59.048" v="363" actId="20577"/>
        <pc:sldMkLst>
          <pc:docMk/>
          <pc:sldMk cId="3613581127" sldId="261"/>
        </pc:sldMkLst>
        <pc:spChg chg="mod">
          <ac:chgData name="Dr. Md Mehedi Hasan" userId="5eb39d97-deb0-466a-af4c-298e34812974" providerId="ADAL" clId="{27BE3E6B-0F06-4470-9B41-2D1EC39754F4}" dt="2022-01-23T08:19:59.048" v="363" actId="20577"/>
          <ac:spMkLst>
            <pc:docMk/>
            <pc:sldMk cId="3613581127" sldId="261"/>
            <ac:spMk id="7" creationId="{EDAF684F-17AC-4067-813A-DEBCF5AF0798}"/>
          </ac:spMkLst>
        </pc:spChg>
      </pc:sldChg>
      <pc:sldChg chg="addSp modSp mod">
        <pc:chgData name="Dr. Md Mehedi Hasan" userId="5eb39d97-deb0-466a-af4c-298e34812974" providerId="ADAL" clId="{27BE3E6B-0F06-4470-9B41-2D1EC39754F4}" dt="2022-01-23T02:11:21.531" v="350" actId="123"/>
        <pc:sldMkLst>
          <pc:docMk/>
          <pc:sldMk cId="555993161" sldId="265"/>
        </pc:sldMkLst>
        <pc:spChg chg="mod">
          <ac:chgData name="Dr. Md Mehedi Hasan" userId="5eb39d97-deb0-466a-af4c-298e34812974" providerId="ADAL" clId="{27BE3E6B-0F06-4470-9B41-2D1EC39754F4}" dt="2022-01-23T02:11:21.531" v="350" actId="123"/>
          <ac:spMkLst>
            <pc:docMk/>
            <pc:sldMk cId="555993161" sldId="265"/>
            <ac:spMk id="3" creationId="{1DF183FA-EE70-4F44-956D-96BD9E48FCA9}"/>
          </ac:spMkLst>
        </pc:spChg>
        <pc:picChg chg="add mod">
          <ac:chgData name="Dr. Md Mehedi Hasan" userId="5eb39d97-deb0-466a-af4c-298e34812974" providerId="ADAL" clId="{27BE3E6B-0F06-4470-9B41-2D1EC39754F4}" dt="2022-01-23T02:11:08.749" v="348" actId="1076"/>
          <ac:picMkLst>
            <pc:docMk/>
            <pc:sldMk cId="555993161" sldId="265"/>
            <ac:picMk id="1026" creationId="{2D3FDA51-2B1D-46E1-96FF-C25DE10C82E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B6F-E7C9-428F-9215-8545BA2E7D85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191D-E42F-4574-BE36-E00E137638D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22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B6F-E7C9-428F-9215-8545BA2E7D85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191D-E42F-4574-BE36-E00E13763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4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B6F-E7C9-428F-9215-8545BA2E7D85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191D-E42F-4574-BE36-E00E13763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2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B6F-E7C9-428F-9215-8545BA2E7D85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191D-E42F-4574-BE36-E00E13763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7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B6F-E7C9-428F-9215-8545BA2E7D85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191D-E42F-4574-BE36-E00E137638D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70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B6F-E7C9-428F-9215-8545BA2E7D85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191D-E42F-4574-BE36-E00E13763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0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B6F-E7C9-428F-9215-8545BA2E7D85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191D-E42F-4574-BE36-E00E13763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6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B6F-E7C9-428F-9215-8545BA2E7D85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191D-E42F-4574-BE36-E00E13763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6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B6F-E7C9-428F-9215-8545BA2E7D85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191D-E42F-4574-BE36-E00E13763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EF89B6F-E7C9-428F-9215-8545BA2E7D85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32191D-E42F-4574-BE36-E00E13763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4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B6F-E7C9-428F-9215-8545BA2E7D85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191D-E42F-4574-BE36-E00E13763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6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F89B6F-E7C9-428F-9215-8545BA2E7D85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E32191D-E42F-4574-BE36-E00E137638D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77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5FDE6-CF89-46B4-AC30-703B25C01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892168"/>
          </a:xfrm>
        </p:spPr>
        <p:txBody>
          <a:bodyPr>
            <a:normAutofit/>
          </a:bodyPr>
          <a:lstStyle/>
          <a:p>
            <a:r>
              <a:rPr lang="en-US" dirty="0"/>
              <a:t>Computer Organization and Architecture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0E783-14D5-40B5-9E3E-BD5AA51FA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38" y="5225240"/>
            <a:ext cx="75438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Lecture 0: 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075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903D-41A5-48A6-9B7E-8139FA38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04089-4A6A-42F7-8FC7-80E93AF04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/>
              <a:t>Meet </a:t>
            </a:r>
            <a:r>
              <a:rPr lang="en-US"/>
              <a:t>Your Faculty</a:t>
            </a:r>
            <a:endParaRPr lang="en-US" dirty="0"/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Course Description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Evaluation Criteria </a:t>
            </a:r>
          </a:p>
          <a:p>
            <a:pPr marL="514350" indent="-514350">
              <a:buFont typeface="+mj-lt"/>
              <a:buAutoNum type="romanUcPeriod"/>
            </a:pPr>
            <a:endParaRPr lang="en-US" dirty="0"/>
          </a:p>
          <a:p>
            <a:pPr marL="514350" indent="-51435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6D8D-7AB6-4399-9515-6CF226F9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Your Faculty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183FA-EE70-4F44-956D-96BD9E48F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Md. Faruk Abdullah Al Sohan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BSc in Computer Science and Engineering, </a:t>
            </a:r>
          </a:p>
          <a:p>
            <a:pPr marL="201168" lvl="1" indent="0">
              <a:buNone/>
            </a:pPr>
            <a:r>
              <a:rPr lang="en-US" sz="1600" dirty="0"/>
              <a:t>American International University-Bangladesh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MS in Computer Science</a:t>
            </a:r>
          </a:p>
          <a:p>
            <a:pPr marL="201168" lvl="1" indent="0">
              <a:buNone/>
            </a:pPr>
            <a:r>
              <a:rPr lang="en-US" sz="1600" dirty="0"/>
              <a:t>American International University-Bangladesh</a:t>
            </a:r>
          </a:p>
          <a:p>
            <a:pPr marL="201168" lvl="1" indent="0">
              <a:buNone/>
            </a:pPr>
            <a:endParaRPr lang="en-US" sz="1600" dirty="0"/>
          </a:p>
          <a:p>
            <a:pPr marL="201168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5599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ADF8-4933-4707-9590-16FB4EB4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Topics: Midterm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624F1-0ADE-4C92-A052-14E1D054C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W1 - Microcomputer Systems</a:t>
            </a:r>
          </a:p>
          <a:p>
            <a:r>
              <a:rPr lang="en-US" sz="2800" dirty="0"/>
              <a:t>W2 - Representation of Numbers and Characters</a:t>
            </a:r>
          </a:p>
          <a:p>
            <a:r>
              <a:rPr lang="en-US" sz="2800" dirty="0"/>
              <a:t>W3 - Intel 8086 Family of Microprocessors</a:t>
            </a:r>
          </a:p>
          <a:p>
            <a:r>
              <a:rPr lang="en-US" sz="2800" dirty="0"/>
              <a:t>W4&amp;5 - Assembly language program</a:t>
            </a:r>
          </a:p>
          <a:p>
            <a:r>
              <a:rPr lang="en-US" sz="2800" dirty="0"/>
              <a:t>W6 - The Processor Status and the FLAGS Register</a:t>
            </a:r>
          </a:p>
        </p:txBody>
      </p:sp>
    </p:spTree>
    <p:extLst>
      <p:ext uri="{BB962C8B-B14F-4D97-AF65-F5344CB8AC3E}">
        <p14:creationId xmlns:p14="http://schemas.microsoft.com/office/powerpoint/2010/main" val="108713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5483-5C65-4FA6-95C9-F06C3820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Topics: Final term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E043F-6AED-4790-AE05-7C07373FB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W8~10 - Flow Control Instructions	</a:t>
            </a:r>
          </a:p>
          <a:p>
            <a:r>
              <a:rPr lang="en-US" sz="2800" dirty="0"/>
              <a:t>W11&amp;12 - The Stack and Introduction to Procedures</a:t>
            </a:r>
          </a:p>
          <a:p>
            <a:r>
              <a:rPr lang="en-US" sz="2800" dirty="0"/>
              <a:t>W13 - The Processor Status and the FLAGS Register</a:t>
            </a:r>
          </a:p>
        </p:txBody>
      </p:sp>
    </p:spTree>
    <p:extLst>
      <p:ext uri="{BB962C8B-B14F-4D97-AF65-F5344CB8AC3E}">
        <p14:creationId xmlns:p14="http://schemas.microsoft.com/office/powerpoint/2010/main" val="203059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779F-0033-4F19-98B0-99EC05CD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&amp; Grading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F2A2ED-2F73-4AC3-9DDE-D5552966EFFC}"/>
              </a:ext>
            </a:extLst>
          </p:cNvPr>
          <p:cNvSpPr/>
          <p:nvPr/>
        </p:nvSpPr>
        <p:spPr>
          <a:xfrm>
            <a:off x="596349" y="4600853"/>
            <a:ext cx="77077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endParaRPr lang="en-US" sz="1600" b="1" dirty="0">
              <a:latin typeface="Garamond" panose="02020404030301010803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7200"/>
            <a:r>
              <a:rPr lang="en-US" sz="2400" b="1" dirty="0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Grand Total: 40% of Midterm + 60% of Final Term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AF684F-17AC-4067-813A-DEBCF5AF0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8559" y="1977073"/>
            <a:ext cx="3803374" cy="2623779"/>
          </a:xfrm>
          <a:prstGeom prst="rect">
            <a:avLst/>
          </a:prstGeom>
          <a:solidFill>
            <a:srgbClr val="E7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sy="50000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/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Attendance		- 10</a:t>
            </a:r>
          </a:p>
          <a:p>
            <a:pPr algn="just"/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Theory Quiz		- 20</a:t>
            </a:r>
          </a:p>
          <a:p>
            <a:pPr algn="just"/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Lab E</a:t>
            </a:r>
            <a:r>
              <a:rPr lang="en-US" sz="2400" b="1" dirty="0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xam</a:t>
            </a:r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		- 20</a:t>
            </a:r>
          </a:p>
          <a:p>
            <a:pPr algn="just"/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Lab </a:t>
            </a:r>
            <a:r>
              <a:rPr lang="en-US" sz="2400" b="1" dirty="0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Performance</a:t>
            </a:r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- 10</a:t>
            </a:r>
          </a:p>
          <a:p>
            <a:pPr algn="just"/>
            <a:r>
              <a:rPr lang="en-US" sz="2400" b="1" dirty="0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Term</a:t>
            </a:r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Exam		- 40</a:t>
            </a:r>
          </a:p>
          <a:p>
            <a:pPr algn="just"/>
            <a:r>
              <a:rPr lang="en-US" sz="2400" b="1" dirty="0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-----------------------------</a:t>
            </a:r>
            <a:endParaRPr lang="en-US" sz="2400" b="1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Total				- 100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1358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FB59-438C-4251-B766-8FD46871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Serious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32C8-A9A9-4E00-903B-7A605CBD5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There will be no set B exam</a:t>
            </a:r>
          </a:p>
          <a:p>
            <a:pPr lvl="2">
              <a:buFont typeface="Wingdings" panose="05000000000000000000" pitchFamily="2" charset="2"/>
              <a:buChar char="à"/>
            </a:pPr>
            <a:endParaRPr lang="en-US" sz="24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No makeup Quiz and makeup Assignment</a:t>
            </a:r>
          </a:p>
          <a:p>
            <a:pPr lvl="2">
              <a:buFont typeface="Wingdings" panose="05000000000000000000" pitchFamily="2" charset="2"/>
              <a:buChar char="à"/>
            </a:pPr>
            <a:endParaRPr lang="en-US" sz="24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 Must follow due dates for Assignments [if any]</a:t>
            </a:r>
          </a:p>
          <a:p>
            <a:pPr marL="0" indent="0">
              <a:buNone/>
            </a:pP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54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1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43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6" name="Straight Connector 45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4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82E4EC-F258-4BFB-A430-E8CB1EB4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696" y="965200"/>
            <a:ext cx="4499251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Question?</a:t>
            </a:r>
          </a:p>
        </p:txBody>
      </p:sp>
      <p:sp>
        <p:nvSpPr>
          <p:cNvPr id="58" name="Rectangle 4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3855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Rectangle 51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550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198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188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Garamond</vt:lpstr>
      <vt:lpstr>Times New Roman</vt:lpstr>
      <vt:lpstr>Wingdings</vt:lpstr>
      <vt:lpstr>Retrospect</vt:lpstr>
      <vt:lpstr>Computer Organization and Architecture</vt:lpstr>
      <vt:lpstr>Contents</vt:lpstr>
      <vt:lpstr>Meet Your Faculty</vt:lpstr>
      <vt:lpstr>Topics: Midterm</vt:lpstr>
      <vt:lpstr>Topics: Final term </vt:lpstr>
      <vt:lpstr>Evaluation &amp; Grading System</vt:lpstr>
      <vt:lpstr>Serious Notes</vt:lpstr>
      <vt:lpstr>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 2</dc:title>
  <dc:creator>MD MEHEDI HASAN</dc:creator>
  <cp:lastModifiedBy>Faruk Abdullah</cp:lastModifiedBy>
  <cp:revision>6</cp:revision>
  <dcterms:created xsi:type="dcterms:W3CDTF">2020-01-20T10:55:42Z</dcterms:created>
  <dcterms:modified xsi:type="dcterms:W3CDTF">2023-06-04T07:40:12Z</dcterms:modified>
</cp:coreProperties>
</file>