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7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90" r:id="rId21"/>
    <p:sldId id="284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67" r:id="rId38"/>
    <p:sldId id="264" r:id="rId39"/>
    <p:sldId id="26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4B0191EE-540D-4912-A2C6-FEA8C00FA34D}"/>
    <pc:docChg chg="modSld">
      <pc:chgData name="Dr. Md Mehedi Hasan" userId="5eb39d97-deb0-466a-af4c-298e34812974" providerId="ADAL" clId="{4B0191EE-540D-4912-A2C6-FEA8C00FA34D}" dt="2022-05-31T08:08:26.950" v="13" actId="20577"/>
      <pc:docMkLst>
        <pc:docMk/>
      </pc:docMkLst>
      <pc:sldChg chg="modSp mod">
        <pc:chgData name="Dr. Md Mehedi Hasan" userId="5eb39d97-deb0-466a-af4c-298e34812974" providerId="ADAL" clId="{4B0191EE-540D-4912-A2C6-FEA8C00FA34D}" dt="2022-05-31T08:08:26.950" v="13" actId="20577"/>
        <pc:sldMkLst>
          <pc:docMk/>
          <pc:sldMk cId="3578943810" sldId="283"/>
        </pc:sldMkLst>
        <pc:spChg chg="mod">
          <ac:chgData name="Dr. Md Mehedi Hasan" userId="5eb39d97-deb0-466a-af4c-298e34812974" providerId="ADAL" clId="{4B0191EE-540D-4912-A2C6-FEA8C00FA34D}" dt="2022-05-31T08:08:26.950" v="13" actId="20577"/>
          <ac:spMkLst>
            <pc:docMk/>
            <pc:sldMk cId="3578943810" sldId="283"/>
            <ac:spMk id="5" creationId="{3322CB79-31E6-2043-9768-6699756B1FD4}"/>
          </ac:spMkLst>
        </pc:spChg>
      </pc:sldChg>
    </pc:docChg>
  </pc:docChgLst>
  <pc:docChgLst>
    <pc:chgData name="Faruk Abdullah" userId="e52374dd587ef96a" providerId="LiveId" clId="{598CDBC6-D95A-4553-971A-7E4501FC6422}"/>
    <pc:docChg chg="modSld">
      <pc:chgData name="Faruk Abdullah" userId="e52374dd587ef96a" providerId="LiveId" clId="{598CDBC6-D95A-4553-971A-7E4501FC6422}" dt="2023-06-02T14:55:30.497" v="0"/>
      <pc:docMkLst>
        <pc:docMk/>
      </pc:docMkLst>
      <pc:sldChg chg="modSp">
        <pc:chgData name="Faruk Abdullah" userId="e52374dd587ef96a" providerId="LiveId" clId="{598CDBC6-D95A-4553-971A-7E4501FC6422}" dt="2023-06-02T14:55:30.497" v="0"/>
        <pc:sldMkLst>
          <pc:docMk/>
          <pc:sldMk cId="700707328" sldId="256"/>
        </pc:sldMkLst>
        <pc:graphicFrameChg chg="mod">
          <ac:chgData name="Faruk Abdullah" userId="e52374dd587ef96a" providerId="LiveId" clId="{598CDBC6-D95A-4553-971A-7E4501FC6422}" dt="2023-06-02T14:55:30.497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F203917A-7D88-E297-76F5-B9757CBD34A9}"/>
    <pc:docChg chg="modSld">
      <pc:chgData name="Dr. Md Mehedi Hasan" userId="S::mmhasan@aiub.edu::5eb39d97-deb0-466a-af4c-298e34812974" providerId="AD" clId="Web-{F203917A-7D88-E297-76F5-B9757CBD34A9}" dt="2022-02-01T04:00:11.079" v="69"/>
      <pc:docMkLst>
        <pc:docMk/>
      </pc:docMkLst>
      <pc:sldChg chg="modSp">
        <pc:chgData name="Dr. Md Mehedi Hasan" userId="S::mmhasan@aiub.edu::5eb39d97-deb0-466a-af4c-298e34812974" providerId="AD" clId="Web-{F203917A-7D88-E297-76F5-B9757CBD34A9}" dt="2022-02-01T04:00:11.079" v="69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F203917A-7D88-E297-76F5-B9757CBD34A9}" dt="2022-02-01T04:00:11.079" v="6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Faruk Abdullah" userId="e52374dd587ef96a" providerId="LiveId" clId="{977D2AB2-85D6-412D-A36C-509C4BDCE15D}"/>
    <pc:docChg chg="modSld sldOrd">
      <pc:chgData name="Faruk Abdullah" userId="e52374dd587ef96a" providerId="LiveId" clId="{977D2AB2-85D6-412D-A36C-509C4BDCE15D}" dt="2023-06-06T08:16:54.378" v="8"/>
      <pc:docMkLst>
        <pc:docMk/>
      </pc:docMkLst>
      <pc:sldChg chg="modSp mod">
        <pc:chgData name="Faruk Abdullah" userId="e52374dd587ef96a" providerId="LiveId" clId="{977D2AB2-85D6-412D-A36C-509C4BDCE15D}" dt="2023-06-06T08:14:46.573" v="6" actId="20577"/>
        <pc:sldMkLst>
          <pc:docMk/>
          <pc:sldMk cId="1448588518" sldId="269"/>
        </pc:sldMkLst>
        <pc:spChg chg="mod">
          <ac:chgData name="Faruk Abdullah" userId="e52374dd587ef96a" providerId="LiveId" clId="{977D2AB2-85D6-412D-A36C-509C4BDCE15D}" dt="2023-06-06T08:14:46.573" v="6" actId="20577"/>
          <ac:spMkLst>
            <pc:docMk/>
            <pc:sldMk cId="1448588518" sldId="269"/>
            <ac:spMk id="5" creationId="{3322CB79-31E6-2043-9768-6699756B1FD4}"/>
          </ac:spMkLst>
        </pc:spChg>
      </pc:sldChg>
      <pc:sldChg chg="ord">
        <pc:chgData name="Faruk Abdullah" userId="e52374dd587ef96a" providerId="LiveId" clId="{977D2AB2-85D6-412D-A36C-509C4BDCE15D}" dt="2023-06-06T08:16:54.378" v="8"/>
        <pc:sldMkLst>
          <pc:docMk/>
          <pc:sldMk cId="2236890452" sldId="277"/>
        </pc:sldMkLst>
      </pc:sldChg>
    </pc:docChg>
  </pc:docChgLst>
  <pc:docChgLst>
    <pc:chgData name="Dr. Md Mehedi Hasan" userId="5eb39d97-deb0-466a-af4c-298e34812974" providerId="ADAL" clId="{7C3821DB-D72D-486D-BFBF-D27059FBD059}"/>
    <pc:docChg chg="modSld">
      <pc:chgData name="Dr. Md Mehedi Hasan" userId="5eb39d97-deb0-466a-af4c-298e34812974" providerId="ADAL" clId="{7C3821DB-D72D-486D-BFBF-D27059FBD059}" dt="2022-05-24T04:37:53.968" v="15" actId="20577"/>
      <pc:docMkLst>
        <pc:docMk/>
      </pc:docMkLst>
      <pc:sldChg chg="modSp mod">
        <pc:chgData name="Dr. Md Mehedi Hasan" userId="5eb39d97-deb0-466a-af4c-298e34812974" providerId="ADAL" clId="{7C3821DB-D72D-486D-BFBF-D27059FBD059}" dt="2022-05-24T04:37:53.968" v="15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7C3821DB-D72D-486D-BFBF-D27059FBD059}" dt="2022-05-24T04:37:53.968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74FFFF43-CF37-1B4A-1602-4B17F06DD6DC}"/>
    <pc:docChg chg="modSld">
      <pc:chgData name="Dr. Md Mehedi Hasan" userId="S::mmhasan@aiub.edu::5eb39d97-deb0-466a-af4c-298e34812974" providerId="AD" clId="Web-{74FFFF43-CF37-1B4A-1602-4B17F06DD6DC}" dt="2022-01-31T16:50:29.085" v="7" actId="20577"/>
      <pc:docMkLst>
        <pc:docMk/>
      </pc:docMkLst>
      <pc:sldChg chg="modSp">
        <pc:chgData name="Dr. Md Mehedi Hasan" userId="S::mmhasan@aiub.edu::5eb39d97-deb0-466a-af4c-298e34812974" providerId="AD" clId="Web-{74FFFF43-CF37-1B4A-1602-4B17F06DD6DC}" dt="2022-01-31T16:50:29.085" v="7" actId="20577"/>
        <pc:sldMkLst>
          <pc:docMk/>
          <pc:sldMk cId="2205635402" sldId="270"/>
        </pc:sldMkLst>
        <pc:spChg chg="mod">
          <ac:chgData name="Dr. Md Mehedi Hasan" userId="S::mmhasan@aiub.edu::5eb39d97-deb0-466a-af4c-298e34812974" providerId="AD" clId="Web-{74FFFF43-CF37-1B4A-1602-4B17F06DD6DC}" dt="2022-01-31T16:50:29.085" v="7" actId="20577"/>
          <ac:spMkLst>
            <pc:docMk/>
            <pc:sldMk cId="2205635402" sldId="270"/>
            <ac:spMk id="6" creationId="{37C26D19-85DA-834B-9600-C9820C508897}"/>
          </ac:spMkLst>
        </pc:spChg>
      </pc:sldChg>
    </pc:docChg>
  </pc:docChgLst>
  <pc:docChgLst>
    <pc:chgData name="MD. FARUK ABDULLAH AL SOHAN" userId="49b838b6-cc57-4ff1-b78b-f35f84b7c1b1" providerId="ADAL" clId="{1CD21CAF-D7DF-4D65-B5AD-D0700803DEC5}"/>
    <pc:docChg chg="modSld">
      <pc:chgData name="MD. FARUK ABDULLAH AL SOHAN" userId="49b838b6-cc57-4ff1-b78b-f35f84b7c1b1" providerId="ADAL" clId="{1CD21CAF-D7DF-4D65-B5AD-D0700803DEC5}" dt="2024-06-10T09:13:18.958" v="3" actId="20577"/>
      <pc:docMkLst>
        <pc:docMk/>
      </pc:docMkLst>
      <pc:sldChg chg="modSp mod">
        <pc:chgData name="MD. FARUK ABDULLAH AL SOHAN" userId="49b838b6-cc57-4ff1-b78b-f35f84b7c1b1" providerId="ADAL" clId="{1CD21CAF-D7DF-4D65-B5AD-D0700803DEC5}" dt="2024-06-10T09:13:18.958" v="3" actId="20577"/>
        <pc:sldMkLst>
          <pc:docMk/>
          <pc:sldMk cId="700707328" sldId="256"/>
        </pc:sldMkLst>
        <pc:graphicFrameChg chg="modGraphic">
          <ac:chgData name="MD. FARUK ABDULLAH AL SOHAN" userId="49b838b6-cc57-4ff1-b78b-f35f84b7c1b1" providerId="ADAL" clId="{1CD21CAF-D7DF-4D65-B5AD-D0700803DEC5}" dt="2024-06-10T09:13:18.958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">
        <pc:chgData name="MD. ISMAIL HOSSEN" userId="a4e88416-0835-49b4-bf11-1bffe063ddad" providerId="ADAL" clId="{8066A1B7-F7E4-441A-95F4-2D7C5F5723BD}" dt="2020-04-22T05:20:49.129" v="26" actId="20577"/>
        <pc:sldMkLst>
          <pc:docMk/>
          <pc:sldMk cId="2134390752" sldId="266"/>
        </pc:sldMkLst>
        <pc:spChg chg="mod">
          <ac:chgData name="MD. ISMAIL HOSSEN" userId="a4e88416-0835-49b4-bf11-1bffe063ddad" providerId="ADAL" clId="{8066A1B7-F7E4-441A-95F4-2D7C5F5723BD}" dt="2020-04-22T05:20:18.455" v="23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20:49.129" v="26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">
        <pc:chgData name="MD. ISMAIL HOSSEN" userId="a4e88416-0835-49b4-bf11-1bffe063ddad" providerId="ADAL" clId="{8066A1B7-F7E4-441A-95F4-2D7C5F5723BD}" dt="2020-04-22T09:47:17.779" v="804" actId="5793"/>
        <pc:sldMkLst>
          <pc:docMk/>
          <pc:sldMk cId="3132154582" sldId="267"/>
        </pc:sldMkLst>
        <pc:spChg chg="add mod">
          <ac:chgData name="MD. ISMAIL HOSSEN" userId="a4e88416-0835-49b4-bf11-1bffe063ddad" providerId="ADAL" clId="{8066A1B7-F7E4-441A-95F4-2D7C5F5723BD}" dt="2020-04-22T09:47:17.779" v="804" actId="5793"/>
          <ac:spMkLst>
            <pc:docMk/>
            <pc:sldMk cId="3132154582" sldId="267"/>
            <ac:spMk id="3" creationId="{9059D83B-9E1C-4A61-964D-01E047EDA088}"/>
          </ac:spMkLst>
        </pc:spChg>
        <pc:spChg chg="del mod">
          <ac:chgData name="MD. ISMAIL HOSSEN" userId="a4e88416-0835-49b4-bf11-1bffe063ddad" providerId="ADAL" clId="{8066A1B7-F7E4-441A-95F4-2D7C5F5723BD}" dt="2020-04-22T09:46:31.646" v="799" actId="478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D. ISMAIL HOSSEN" userId="a4e88416-0835-49b4-bf11-1bffe063ddad" providerId="ADAL" clId="{8066A1B7-F7E4-441A-95F4-2D7C5F5723BD}" dt="2020-04-22T09:46:00.319" v="796"/>
          <ac:spMkLst>
            <pc:docMk/>
            <pc:sldMk cId="3132154582" sldId="26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5:27:27.815" v="59"/>
        <pc:sldMkLst>
          <pc:docMk/>
          <pc:sldMk cId="2794599289" sldId="268"/>
        </pc:sldMkLst>
        <pc:spChg chg="mod">
          <ac:chgData name="MD. ISMAIL HOSSEN" userId="a4e88416-0835-49b4-bf11-1bffe063ddad" providerId="ADAL" clId="{8066A1B7-F7E4-441A-95F4-2D7C5F5723BD}" dt="2020-04-22T05:27:12.076" v="58"/>
          <ac:spMkLst>
            <pc:docMk/>
            <pc:sldMk cId="2794599289" sldId="268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27:27.815" v="59"/>
          <ac:spMkLst>
            <pc:docMk/>
            <pc:sldMk cId="2794599289" sldId="268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26:38.281" v="57" actId="255"/>
          <ac:spMkLst>
            <pc:docMk/>
            <pc:sldMk cId="2794599289" sldId="268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29:25.658" v="72" actId="20577"/>
        <pc:sldMkLst>
          <pc:docMk/>
          <pc:sldMk cId="1448588518" sldId="269"/>
        </pc:sldMkLst>
        <pc:spChg chg="mod">
          <ac:chgData name="MD. ISMAIL HOSSEN" userId="a4e88416-0835-49b4-bf11-1bffe063ddad" providerId="ADAL" clId="{8066A1B7-F7E4-441A-95F4-2D7C5F5723BD}" dt="2020-04-22T05:28:07.370" v="61"/>
          <ac:spMkLst>
            <pc:docMk/>
            <pc:sldMk cId="1448588518" sldId="269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29:25.658" v="72" actId="20577"/>
          <ac:spMkLst>
            <pc:docMk/>
            <pc:sldMk cId="1448588518" sldId="269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36:36.811" v="117" actId="255"/>
        <pc:sldMkLst>
          <pc:docMk/>
          <pc:sldMk cId="2205635402" sldId="270"/>
        </pc:sldMkLst>
        <pc:spChg chg="mod">
          <ac:chgData name="MD. ISMAIL HOSSEN" userId="a4e88416-0835-49b4-bf11-1bffe063ddad" providerId="ADAL" clId="{8066A1B7-F7E4-441A-95F4-2D7C5F5723BD}" dt="2020-04-22T05:30:57.730" v="74"/>
          <ac:spMkLst>
            <pc:docMk/>
            <pc:sldMk cId="2205635402" sldId="270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36:36.811" v="117" actId="255"/>
          <ac:spMkLst>
            <pc:docMk/>
            <pc:sldMk cId="2205635402" sldId="270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41:55.241" v="139" actId="20577"/>
        <pc:sldMkLst>
          <pc:docMk/>
          <pc:sldMk cId="1974669342" sldId="271"/>
        </pc:sldMkLst>
        <pc:spChg chg="mod">
          <ac:chgData name="MD. ISMAIL HOSSEN" userId="a4e88416-0835-49b4-bf11-1bffe063ddad" providerId="ADAL" clId="{8066A1B7-F7E4-441A-95F4-2D7C5F5723BD}" dt="2020-04-22T05:37:46.415" v="119"/>
          <ac:spMkLst>
            <pc:docMk/>
            <pc:sldMk cId="1974669342" sldId="271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41:55.241" v="139" actId="20577"/>
          <ac:spMkLst>
            <pc:docMk/>
            <pc:sldMk cId="1974669342" sldId="271"/>
            <ac:spMk id="6" creationId="{37C26D19-85DA-834B-9600-C9820C508897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5:46:14.109" v="153" actId="14100"/>
        <pc:sldMkLst>
          <pc:docMk/>
          <pc:sldMk cId="2023163644" sldId="272"/>
        </pc:sldMkLst>
        <pc:spChg chg="mod">
          <ac:chgData name="MD. ISMAIL HOSSEN" userId="a4e88416-0835-49b4-bf11-1bffe063ddad" providerId="ADAL" clId="{8066A1B7-F7E4-441A-95F4-2D7C5F5723BD}" dt="2020-04-22T05:45:13.651" v="141"/>
          <ac:spMkLst>
            <pc:docMk/>
            <pc:sldMk cId="2023163644" sldId="272"/>
            <ac:spMk id="5" creationId="{3322CB79-31E6-2043-9768-6699756B1FD4}"/>
          </ac:spMkLst>
        </pc:spChg>
        <pc:spChg chg="del mod">
          <ac:chgData name="MD. ISMAIL HOSSEN" userId="a4e88416-0835-49b4-bf11-1bffe063ddad" providerId="ADAL" clId="{8066A1B7-F7E4-441A-95F4-2D7C5F5723BD}" dt="2020-04-22T05:46:06.523" v="152"/>
          <ac:spMkLst>
            <pc:docMk/>
            <pc:sldMk cId="2023163644" sldId="272"/>
            <ac:spMk id="6" creationId="{37C26D19-85DA-834B-9600-C9820C508897}"/>
          </ac:spMkLst>
        </pc:spChg>
        <pc:picChg chg="add mod">
          <ac:chgData name="MD. ISMAIL HOSSEN" userId="a4e88416-0835-49b4-bf11-1bffe063ddad" providerId="ADAL" clId="{8066A1B7-F7E4-441A-95F4-2D7C5F5723BD}" dt="2020-04-22T05:46:14.109" v="153" actId="14100"/>
          <ac:picMkLst>
            <pc:docMk/>
            <pc:sldMk cId="2023163644" sldId="272"/>
            <ac:picMk id="3" creationId="{9FBC6287-5D08-4DEF-B330-85A0B0171F9A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5:55:13.976" v="163" actId="20577"/>
        <pc:sldMkLst>
          <pc:docMk/>
          <pc:sldMk cId="716993272" sldId="273"/>
        </pc:sldMkLst>
        <pc:spChg chg="mod">
          <ac:chgData name="MD. ISMAIL HOSSEN" userId="a4e88416-0835-49b4-bf11-1bffe063ddad" providerId="ADAL" clId="{8066A1B7-F7E4-441A-95F4-2D7C5F5723BD}" dt="2020-04-22T05:53:38.684" v="157" actId="27636"/>
          <ac:spMkLst>
            <pc:docMk/>
            <pc:sldMk cId="716993272" sldId="273"/>
            <ac:spMk id="2" creationId="{00000000-0000-0000-0000-000000000000}"/>
          </ac:spMkLst>
        </pc:spChg>
        <pc:spChg chg="add mod">
          <ac:chgData name="MD. ISMAIL HOSSEN" userId="a4e88416-0835-49b4-bf11-1bffe063ddad" providerId="ADAL" clId="{8066A1B7-F7E4-441A-95F4-2D7C5F5723BD}" dt="2020-04-22T05:54:33.326" v="162" actId="255"/>
          <ac:spMkLst>
            <pc:docMk/>
            <pc:sldMk cId="716993272" sldId="27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5:55:13.976" v="163" actId="20577"/>
          <ac:spMkLst>
            <pc:docMk/>
            <pc:sldMk cId="716993272" sldId="273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5:53:31.506" v="155" actId="478"/>
          <ac:picMkLst>
            <pc:docMk/>
            <pc:sldMk cId="716993272" sldId="273"/>
            <ac:picMk id="3" creationId="{9FBC6287-5D08-4DEF-B330-85A0B0171F9A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6:08:16.796" v="212" actId="1076"/>
        <pc:sldMkLst>
          <pc:docMk/>
          <pc:sldMk cId="2575149001" sldId="275"/>
        </pc:sldMkLst>
        <pc:spChg chg="mod">
          <ac:chgData name="MD. ISMAIL HOSSEN" userId="a4e88416-0835-49b4-bf11-1bffe063ddad" providerId="ADAL" clId="{8066A1B7-F7E4-441A-95F4-2D7C5F5723BD}" dt="2020-04-22T06:07:44.382" v="206" actId="20577"/>
          <ac:spMkLst>
            <pc:docMk/>
            <pc:sldMk cId="2575149001" sldId="275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07:17.945" v="203"/>
          <ac:spMkLst>
            <pc:docMk/>
            <pc:sldMk cId="2575149001" sldId="275"/>
            <ac:spMk id="5" creationId="{3322CB79-31E6-2043-9768-6699756B1FD4}"/>
          </ac:spMkLst>
        </pc:spChg>
        <pc:picChg chg="add del">
          <ac:chgData name="MD. ISMAIL HOSSEN" userId="a4e88416-0835-49b4-bf11-1bffe063ddad" providerId="ADAL" clId="{8066A1B7-F7E4-441A-95F4-2D7C5F5723BD}" dt="2020-04-22T06:07:52.278" v="208"/>
          <ac:picMkLst>
            <pc:docMk/>
            <pc:sldMk cId="2575149001" sldId="275"/>
            <ac:picMk id="3" creationId="{E507F42A-016B-4634-8518-7A15CC11C74A}"/>
          </ac:picMkLst>
        </pc:picChg>
        <pc:picChg chg="add del mod">
          <ac:chgData name="MD. ISMAIL HOSSEN" userId="a4e88416-0835-49b4-bf11-1bffe063ddad" providerId="ADAL" clId="{8066A1B7-F7E4-441A-95F4-2D7C5F5723BD}" dt="2020-04-22T06:07:54.162" v="209" actId="478"/>
          <ac:picMkLst>
            <pc:docMk/>
            <pc:sldMk cId="2575149001" sldId="275"/>
            <ac:picMk id="6" creationId="{96FF7711-E6C3-4C0B-AD63-EAD9592C02E2}"/>
          </ac:picMkLst>
        </pc:picChg>
        <pc:picChg chg="add mod">
          <ac:chgData name="MD. ISMAIL HOSSEN" userId="a4e88416-0835-49b4-bf11-1bffe063ddad" providerId="ADAL" clId="{8066A1B7-F7E4-441A-95F4-2D7C5F5723BD}" dt="2020-04-22T06:08:16.796" v="212" actId="1076"/>
          <ac:picMkLst>
            <pc:docMk/>
            <pc:sldMk cId="2575149001" sldId="275"/>
            <ac:picMk id="7" creationId="{E7633275-AE2D-4824-9CE4-0B46E9EF291E}"/>
          </ac:picMkLst>
        </pc:picChg>
      </pc:sldChg>
      <pc:sldChg chg="delSp modSp add">
        <pc:chgData name="MD. ISMAIL HOSSEN" userId="a4e88416-0835-49b4-bf11-1bffe063ddad" providerId="ADAL" clId="{8066A1B7-F7E4-441A-95F4-2D7C5F5723BD}" dt="2020-04-22T06:13:25.526" v="250" actId="14100"/>
        <pc:sldMkLst>
          <pc:docMk/>
          <pc:sldMk cId="1636380574" sldId="276"/>
        </pc:sldMkLst>
        <pc:spChg chg="mod">
          <ac:chgData name="MD. ISMAIL HOSSEN" userId="a4e88416-0835-49b4-bf11-1bffe063ddad" providerId="ADAL" clId="{8066A1B7-F7E4-441A-95F4-2D7C5F5723BD}" dt="2020-04-22T06:13:25.526" v="250" actId="14100"/>
          <ac:spMkLst>
            <pc:docMk/>
            <pc:sldMk cId="1636380574" sldId="27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08:55.430" v="214"/>
          <ac:spMkLst>
            <pc:docMk/>
            <pc:sldMk cId="1636380574" sldId="276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09:15.220" v="215" actId="478"/>
          <ac:picMkLst>
            <pc:docMk/>
            <pc:sldMk cId="1636380574" sldId="276"/>
            <ac:picMk id="7" creationId="{E7633275-AE2D-4824-9CE4-0B46E9EF291E}"/>
          </ac:picMkLst>
        </pc:picChg>
      </pc:sldChg>
      <pc:sldChg chg="addSp modSp add">
        <pc:chgData name="MD. ISMAIL HOSSEN" userId="a4e88416-0835-49b4-bf11-1bffe063ddad" providerId="ADAL" clId="{8066A1B7-F7E4-441A-95F4-2D7C5F5723BD}" dt="2020-04-22T06:14:47.644" v="259" actId="1076"/>
        <pc:sldMkLst>
          <pc:docMk/>
          <pc:sldMk cId="2236890452" sldId="277"/>
        </pc:sldMkLst>
        <pc:spChg chg="mod">
          <ac:chgData name="MD. ISMAIL HOSSEN" userId="a4e88416-0835-49b4-bf11-1bffe063ddad" providerId="ADAL" clId="{8066A1B7-F7E4-441A-95F4-2D7C5F5723BD}" dt="2020-04-22T06:14:26.458" v="253" actId="20577"/>
          <ac:spMkLst>
            <pc:docMk/>
            <pc:sldMk cId="2236890452" sldId="27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4:04.533" v="251"/>
          <ac:spMkLst>
            <pc:docMk/>
            <pc:sldMk cId="2236890452" sldId="277"/>
            <ac:spMk id="5" creationId="{3322CB79-31E6-2043-9768-6699756B1FD4}"/>
          </ac:spMkLst>
        </pc:spChg>
        <pc:picChg chg="add mod">
          <ac:chgData name="MD. ISMAIL HOSSEN" userId="a4e88416-0835-49b4-bf11-1bffe063ddad" providerId="ADAL" clId="{8066A1B7-F7E4-441A-95F4-2D7C5F5723BD}" dt="2020-04-22T06:14:47.644" v="259" actId="1076"/>
          <ac:picMkLst>
            <pc:docMk/>
            <pc:sldMk cId="2236890452" sldId="277"/>
            <ac:picMk id="3" creationId="{8F6642B7-461B-454F-9B5C-E622D1631E16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6:16:05.309" v="268" actId="1076"/>
        <pc:sldMkLst>
          <pc:docMk/>
          <pc:sldMk cId="4079714579" sldId="278"/>
        </pc:sldMkLst>
        <pc:spChg chg="mod">
          <ac:chgData name="MD. ISMAIL HOSSEN" userId="a4e88416-0835-49b4-bf11-1bffe063ddad" providerId="ADAL" clId="{8066A1B7-F7E4-441A-95F4-2D7C5F5723BD}" dt="2020-04-22T06:15:40.204" v="263" actId="20577"/>
          <ac:spMkLst>
            <pc:docMk/>
            <pc:sldMk cId="4079714579" sldId="27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5:20.405" v="261"/>
          <ac:spMkLst>
            <pc:docMk/>
            <pc:sldMk cId="4079714579" sldId="278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15:49.507" v="264" actId="478"/>
          <ac:picMkLst>
            <pc:docMk/>
            <pc:sldMk cId="4079714579" sldId="278"/>
            <ac:picMk id="3" creationId="{8F6642B7-461B-454F-9B5C-E622D1631E16}"/>
          </ac:picMkLst>
        </pc:picChg>
        <pc:picChg chg="add mod">
          <ac:chgData name="MD. ISMAIL HOSSEN" userId="a4e88416-0835-49b4-bf11-1bffe063ddad" providerId="ADAL" clId="{8066A1B7-F7E4-441A-95F4-2D7C5F5723BD}" dt="2020-04-22T06:16:05.309" v="268" actId="1076"/>
          <ac:picMkLst>
            <pc:docMk/>
            <pc:sldMk cId="4079714579" sldId="278"/>
            <ac:picMk id="6" creationId="{3DEA939A-2EC5-4747-A124-EE6ED9BE1F05}"/>
          </ac:picMkLst>
        </pc:picChg>
      </pc:sldChg>
      <pc:sldChg chg="delSp modSp add">
        <pc:chgData name="MD. ISMAIL HOSSEN" userId="a4e88416-0835-49b4-bf11-1bffe063ddad" providerId="ADAL" clId="{8066A1B7-F7E4-441A-95F4-2D7C5F5723BD}" dt="2020-04-22T06:37:21.354" v="312" actId="20577"/>
        <pc:sldMkLst>
          <pc:docMk/>
          <pc:sldMk cId="42730840" sldId="279"/>
        </pc:sldMkLst>
        <pc:spChg chg="mod">
          <ac:chgData name="MD. ISMAIL HOSSEN" userId="a4e88416-0835-49b4-bf11-1bffe063ddad" providerId="ADAL" clId="{8066A1B7-F7E4-441A-95F4-2D7C5F5723BD}" dt="2020-04-22T06:37:21.354" v="312" actId="20577"/>
          <ac:spMkLst>
            <pc:docMk/>
            <pc:sldMk cId="42730840" sldId="27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9:43.715" v="270"/>
          <ac:spMkLst>
            <pc:docMk/>
            <pc:sldMk cId="42730840" sldId="279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20:09.381" v="271" actId="478"/>
          <ac:picMkLst>
            <pc:docMk/>
            <pc:sldMk cId="42730840" sldId="279"/>
            <ac:picMk id="6" creationId="{3DEA939A-2EC5-4747-A124-EE6ED9BE1F05}"/>
          </ac:picMkLst>
        </pc:picChg>
      </pc:sldChg>
      <pc:sldChg chg="modSp add">
        <pc:chgData name="MD. ISMAIL HOSSEN" userId="a4e88416-0835-49b4-bf11-1bffe063ddad" providerId="ADAL" clId="{8066A1B7-F7E4-441A-95F4-2D7C5F5723BD}" dt="2020-04-22T06:39:10.397" v="326" actId="20577"/>
        <pc:sldMkLst>
          <pc:docMk/>
          <pc:sldMk cId="788677191" sldId="280"/>
        </pc:sldMkLst>
        <pc:spChg chg="mod">
          <ac:chgData name="MD. ISMAIL HOSSEN" userId="a4e88416-0835-49b4-bf11-1bffe063ddad" providerId="ADAL" clId="{8066A1B7-F7E4-441A-95F4-2D7C5F5723BD}" dt="2020-04-22T06:39:10.397" v="326" actId="20577"/>
          <ac:spMkLst>
            <pc:docMk/>
            <pc:sldMk cId="788677191" sldId="28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36:54.980" v="308"/>
          <ac:spMkLst>
            <pc:docMk/>
            <pc:sldMk cId="788677191" sldId="280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6:39:06.189" v="325" actId="20577"/>
        <pc:sldMkLst>
          <pc:docMk/>
          <pc:sldMk cId="4141714410" sldId="281"/>
        </pc:sldMkLst>
        <pc:spChg chg="mod">
          <ac:chgData name="MD. ISMAIL HOSSEN" userId="a4e88416-0835-49b4-bf11-1bffe063ddad" providerId="ADAL" clId="{8066A1B7-F7E4-441A-95F4-2D7C5F5723BD}" dt="2020-04-22T06:39:06.189" v="325" actId="20577"/>
          <ac:spMkLst>
            <pc:docMk/>
            <pc:sldMk cId="4141714410" sldId="281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38:35.587" v="320"/>
          <ac:spMkLst>
            <pc:docMk/>
            <pc:sldMk cId="4141714410" sldId="281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42:17.736" v="628" actId="20577"/>
        <pc:sldMkLst>
          <pc:docMk/>
          <pc:sldMk cId="1817253683" sldId="282"/>
        </pc:sldMkLst>
        <pc:spChg chg="mod">
          <ac:chgData name="MD. ISMAIL HOSSEN" userId="a4e88416-0835-49b4-bf11-1bffe063ddad" providerId="ADAL" clId="{8066A1B7-F7E4-441A-95F4-2D7C5F5723BD}" dt="2020-04-22T06:56:50.684" v="394" actId="20577"/>
          <ac:spMkLst>
            <pc:docMk/>
            <pc:sldMk cId="1817253683" sldId="282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7:42:17.736" v="628" actId="20577"/>
          <ac:spMkLst>
            <pc:docMk/>
            <pc:sldMk cId="1817253683" sldId="282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58:19.118" v="406" actId="20577"/>
          <ac:spMkLst>
            <pc:docMk/>
            <pc:sldMk cId="1817253683" sldId="282"/>
            <ac:spMk id="5" creationId="{3322CB79-31E6-2043-9768-6699756B1FD4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7:10:57.985" v="501"/>
        <pc:sldMkLst>
          <pc:docMk/>
          <pc:sldMk cId="3578943810" sldId="283"/>
        </pc:sldMkLst>
        <pc:spChg chg="del mod">
          <ac:chgData name="MD. ISMAIL HOSSEN" userId="a4e88416-0835-49b4-bf11-1bffe063ddad" providerId="ADAL" clId="{8066A1B7-F7E4-441A-95F4-2D7C5F5723BD}" dt="2020-04-22T07:10:13.014" v="495" actId="478"/>
          <ac:spMkLst>
            <pc:docMk/>
            <pc:sldMk cId="3578943810" sldId="28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0:57.985" v="501"/>
          <ac:spMkLst>
            <pc:docMk/>
            <pc:sldMk cId="3578943810" sldId="283"/>
            <ac:spMk id="5" creationId="{3322CB79-31E6-2043-9768-6699756B1FD4}"/>
          </ac:spMkLst>
        </pc:spChg>
        <pc:grpChg chg="add mod">
          <ac:chgData name="MD. ISMAIL HOSSEN" userId="a4e88416-0835-49b4-bf11-1bffe063ddad" providerId="ADAL" clId="{8066A1B7-F7E4-441A-95F4-2D7C5F5723BD}" dt="2020-04-22T07:10:45.880" v="500" actId="14100"/>
          <ac:grpSpMkLst>
            <pc:docMk/>
            <pc:sldMk cId="3578943810" sldId="283"/>
            <ac:grpSpMk id="6" creationId="{C17CB822-7E95-4C4E-9D35-96B29DFBC9DA}"/>
          </ac:grpSpMkLst>
        </pc:grpChg>
      </pc:sldChg>
      <pc:sldChg chg="modSp add">
        <pc:chgData name="MD. ISMAIL HOSSEN" userId="a4e88416-0835-49b4-bf11-1bffe063ddad" providerId="ADAL" clId="{8066A1B7-F7E4-441A-95F4-2D7C5F5723BD}" dt="2020-04-22T07:17:13.015" v="508" actId="14100"/>
        <pc:sldMkLst>
          <pc:docMk/>
          <pc:sldMk cId="4097625932" sldId="284"/>
        </pc:sldMkLst>
        <pc:spChg chg="mod">
          <ac:chgData name="MD. ISMAIL HOSSEN" userId="a4e88416-0835-49b4-bf11-1bffe063ddad" providerId="ADAL" clId="{8066A1B7-F7E4-441A-95F4-2D7C5F5723BD}" dt="2020-04-22T07:17:13.015" v="508" actId="14100"/>
          <ac:spMkLst>
            <pc:docMk/>
            <pc:sldMk cId="4097625932" sldId="284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3:26.713" v="502"/>
          <ac:spMkLst>
            <pc:docMk/>
            <pc:sldMk cId="4097625932" sldId="284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11:04:29.846" v="814" actId="255"/>
        <pc:sldMkLst>
          <pc:docMk/>
          <pc:sldMk cId="3875549782" sldId="285"/>
        </pc:sldMkLst>
        <pc:spChg chg="mod">
          <ac:chgData name="MD. ISMAIL HOSSEN" userId="a4e88416-0835-49b4-bf11-1bffe063ddad" providerId="ADAL" clId="{8066A1B7-F7E4-441A-95F4-2D7C5F5723BD}" dt="2020-04-22T11:04:29.846" v="814" actId="255"/>
          <ac:spMkLst>
            <pc:docMk/>
            <pc:sldMk cId="3875549782" sldId="285"/>
            <ac:spMk id="4" creationId="{84FF7807-DA0E-416B-94AB-D098BD91B1DC}"/>
          </ac:spMkLst>
        </pc:spChg>
      </pc:sldChg>
      <pc:sldChg chg="modSp add">
        <pc:chgData name="MD. ISMAIL HOSSEN" userId="a4e88416-0835-49b4-bf11-1bffe063ddad" providerId="ADAL" clId="{8066A1B7-F7E4-441A-95F4-2D7C5F5723BD}" dt="2020-04-22T07:20:17.444" v="516" actId="255"/>
        <pc:sldMkLst>
          <pc:docMk/>
          <pc:sldMk cId="3263232763" sldId="286"/>
        </pc:sldMkLst>
        <pc:spChg chg="mod">
          <ac:chgData name="MD. ISMAIL HOSSEN" userId="a4e88416-0835-49b4-bf11-1bffe063ddad" providerId="ADAL" clId="{8066A1B7-F7E4-441A-95F4-2D7C5F5723BD}" dt="2020-04-22T07:20:17.444" v="516" actId="255"/>
          <ac:spMkLst>
            <pc:docMk/>
            <pc:sldMk cId="3263232763" sldId="28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7:49.705" v="510"/>
          <ac:spMkLst>
            <pc:docMk/>
            <pc:sldMk cId="3263232763" sldId="286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22:44.097" v="528" actId="20577"/>
        <pc:sldMkLst>
          <pc:docMk/>
          <pc:sldMk cId="2123412842" sldId="287"/>
        </pc:sldMkLst>
        <pc:spChg chg="mod">
          <ac:chgData name="MD. ISMAIL HOSSEN" userId="a4e88416-0835-49b4-bf11-1bffe063ddad" providerId="ADAL" clId="{8066A1B7-F7E4-441A-95F4-2D7C5F5723BD}" dt="2020-04-22T07:22:44.097" v="528" actId="20577"/>
          <ac:spMkLst>
            <pc:docMk/>
            <pc:sldMk cId="2123412842" sldId="28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21:18.609" v="518"/>
          <ac:spMkLst>
            <pc:docMk/>
            <pc:sldMk cId="2123412842" sldId="28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31:04.141" v="537" actId="20577"/>
        <pc:sldMkLst>
          <pc:docMk/>
          <pc:sldMk cId="1410183903" sldId="288"/>
        </pc:sldMkLst>
        <pc:spChg chg="mod">
          <ac:chgData name="MD. ISMAIL HOSSEN" userId="a4e88416-0835-49b4-bf11-1bffe063ddad" providerId="ADAL" clId="{8066A1B7-F7E4-441A-95F4-2D7C5F5723BD}" dt="2020-04-22T07:31:04.141" v="537" actId="20577"/>
          <ac:spMkLst>
            <pc:docMk/>
            <pc:sldMk cId="1410183903" sldId="28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30:16.940" v="530"/>
          <ac:spMkLst>
            <pc:docMk/>
            <pc:sldMk cId="1410183903" sldId="288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38:02.962" v="568" actId="20577"/>
        <pc:sldMkLst>
          <pc:docMk/>
          <pc:sldMk cId="3100229425" sldId="289"/>
        </pc:sldMkLst>
        <pc:spChg chg="mod">
          <ac:chgData name="MD. ISMAIL HOSSEN" userId="a4e88416-0835-49b4-bf11-1bffe063ddad" providerId="ADAL" clId="{8066A1B7-F7E4-441A-95F4-2D7C5F5723BD}" dt="2020-04-22T07:38:02.962" v="568" actId="20577"/>
          <ac:spMkLst>
            <pc:docMk/>
            <pc:sldMk cId="3100229425" sldId="28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36:48.926" v="558"/>
          <ac:spMkLst>
            <pc:docMk/>
            <pc:sldMk cId="3100229425" sldId="289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45:54.321" v="638" actId="20577"/>
        <pc:sldMkLst>
          <pc:docMk/>
          <pc:sldMk cId="105456667" sldId="290"/>
        </pc:sldMkLst>
        <pc:spChg chg="mod">
          <ac:chgData name="MD. ISMAIL HOSSEN" userId="a4e88416-0835-49b4-bf11-1bffe063ddad" providerId="ADAL" clId="{8066A1B7-F7E4-441A-95F4-2D7C5F5723BD}" dt="2020-04-22T07:45:54.321" v="638" actId="20577"/>
          <ac:spMkLst>
            <pc:docMk/>
            <pc:sldMk cId="105456667" sldId="29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44:54.615" v="631"/>
          <ac:spMkLst>
            <pc:docMk/>
            <pc:sldMk cId="105456667" sldId="290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5:34.695" v="676" actId="255"/>
        <pc:sldMkLst>
          <pc:docMk/>
          <pc:sldMk cId="1605952652" sldId="291"/>
        </pc:sldMkLst>
        <pc:spChg chg="mod">
          <ac:chgData name="MD. ISMAIL HOSSEN" userId="a4e88416-0835-49b4-bf11-1bffe063ddad" providerId="ADAL" clId="{8066A1B7-F7E4-441A-95F4-2D7C5F5723BD}" dt="2020-04-22T09:02:36.167" v="642" actId="20577"/>
          <ac:spMkLst>
            <pc:docMk/>
            <pc:sldMk cId="1605952652" sldId="291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9:05:34.695" v="676" actId="255"/>
          <ac:spMkLst>
            <pc:docMk/>
            <pc:sldMk cId="1605952652" sldId="291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4:13.067" v="668" actId="20577"/>
          <ac:spMkLst>
            <pc:docMk/>
            <pc:sldMk cId="1605952652" sldId="291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5:48.173" v="677" actId="255"/>
        <pc:sldMkLst>
          <pc:docMk/>
          <pc:sldMk cId="247550766" sldId="292"/>
        </pc:sldMkLst>
        <pc:spChg chg="mod">
          <ac:chgData name="MD. ISMAIL HOSSEN" userId="a4e88416-0835-49b4-bf11-1bffe063ddad" providerId="ADAL" clId="{8066A1B7-F7E4-441A-95F4-2D7C5F5723BD}" dt="2020-04-22T09:05:48.173" v="677" actId="255"/>
          <ac:spMkLst>
            <pc:docMk/>
            <pc:sldMk cId="247550766" sldId="292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5:23.721" v="675"/>
          <ac:spMkLst>
            <pc:docMk/>
            <pc:sldMk cId="247550766" sldId="292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6:02.105" v="678" actId="255"/>
        <pc:sldMkLst>
          <pc:docMk/>
          <pc:sldMk cId="3280485011" sldId="293"/>
        </pc:sldMkLst>
        <pc:spChg chg="mod">
          <ac:chgData name="MD. ISMAIL HOSSEN" userId="a4e88416-0835-49b4-bf11-1bffe063ddad" providerId="ADAL" clId="{8066A1B7-F7E4-441A-95F4-2D7C5F5723BD}" dt="2020-04-22T09:06:02.105" v="678" actId="255"/>
          <ac:spMkLst>
            <pc:docMk/>
            <pc:sldMk cId="3280485011" sldId="29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5:12.933" v="674"/>
          <ac:spMkLst>
            <pc:docMk/>
            <pc:sldMk cId="3280485011" sldId="293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7:03.055" v="683" actId="255"/>
        <pc:sldMkLst>
          <pc:docMk/>
          <pc:sldMk cId="652249033" sldId="294"/>
        </pc:sldMkLst>
        <pc:spChg chg="mod">
          <ac:chgData name="MD. ISMAIL HOSSEN" userId="a4e88416-0835-49b4-bf11-1bffe063ddad" providerId="ADAL" clId="{8066A1B7-F7E4-441A-95F4-2D7C5F5723BD}" dt="2020-04-22T09:07:03.055" v="683" actId="255"/>
          <ac:spMkLst>
            <pc:docMk/>
            <pc:sldMk cId="652249033" sldId="294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6:41.768" v="681"/>
          <ac:spMkLst>
            <pc:docMk/>
            <pc:sldMk cId="652249033" sldId="294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8:43.019" v="696" actId="15"/>
        <pc:sldMkLst>
          <pc:docMk/>
          <pc:sldMk cId="3932194346" sldId="295"/>
        </pc:sldMkLst>
        <pc:spChg chg="mod">
          <ac:chgData name="MD. ISMAIL HOSSEN" userId="a4e88416-0835-49b4-bf11-1bffe063ddad" providerId="ADAL" clId="{8066A1B7-F7E4-441A-95F4-2D7C5F5723BD}" dt="2020-04-22T09:08:43.019" v="696" actId="15"/>
          <ac:spMkLst>
            <pc:docMk/>
            <pc:sldMk cId="3932194346" sldId="295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7:34.382" v="686"/>
          <ac:spMkLst>
            <pc:docMk/>
            <pc:sldMk cId="3932194346" sldId="295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3:35.789" v="706"/>
        <pc:sldMkLst>
          <pc:docMk/>
          <pc:sldMk cId="3480210942" sldId="296"/>
        </pc:sldMkLst>
        <pc:spChg chg="mod">
          <ac:chgData name="MD. ISMAIL HOSSEN" userId="a4e88416-0835-49b4-bf11-1bffe063ddad" providerId="ADAL" clId="{8066A1B7-F7E4-441A-95F4-2D7C5F5723BD}" dt="2020-04-22T09:13:06.558" v="703" actId="20577"/>
          <ac:spMkLst>
            <pc:docMk/>
            <pc:sldMk cId="3480210942" sldId="29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3:35.789" v="706"/>
          <ac:spMkLst>
            <pc:docMk/>
            <pc:sldMk cId="3480210942" sldId="296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6:55.030" v="714" actId="15"/>
        <pc:sldMkLst>
          <pc:docMk/>
          <pc:sldMk cId="3954396708" sldId="297"/>
        </pc:sldMkLst>
        <pc:spChg chg="mod">
          <ac:chgData name="MD. ISMAIL HOSSEN" userId="a4e88416-0835-49b4-bf11-1bffe063ddad" providerId="ADAL" clId="{8066A1B7-F7E4-441A-95F4-2D7C5F5723BD}" dt="2020-04-22T09:16:55.030" v="714" actId="15"/>
          <ac:spMkLst>
            <pc:docMk/>
            <pc:sldMk cId="3954396708" sldId="29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5:50.873" v="708"/>
          <ac:spMkLst>
            <pc:docMk/>
            <pc:sldMk cId="3954396708" sldId="29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8:58.238" v="726" actId="20577"/>
        <pc:sldMkLst>
          <pc:docMk/>
          <pc:sldMk cId="2899378328" sldId="298"/>
        </pc:sldMkLst>
        <pc:spChg chg="mod">
          <ac:chgData name="MD. ISMAIL HOSSEN" userId="a4e88416-0835-49b4-bf11-1bffe063ddad" providerId="ADAL" clId="{8066A1B7-F7E4-441A-95F4-2D7C5F5723BD}" dt="2020-04-22T09:18:58.238" v="726" actId="20577"/>
          <ac:spMkLst>
            <pc:docMk/>
            <pc:sldMk cId="2899378328" sldId="29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7:47.477" v="716" actId="20577"/>
          <ac:spMkLst>
            <pc:docMk/>
            <pc:sldMk cId="2899378328" sldId="298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21:16.262" v="735" actId="14"/>
        <pc:sldMkLst>
          <pc:docMk/>
          <pc:sldMk cId="3919927401" sldId="299"/>
        </pc:sldMkLst>
        <pc:spChg chg="mod">
          <ac:chgData name="MD. ISMAIL HOSSEN" userId="a4e88416-0835-49b4-bf11-1bffe063ddad" providerId="ADAL" clId="{8066A1B7-F7E4-441A-95F4-2D7C5F5723BD}" dt="2020-04-22T09:21:16.262" v="735" actId="14"/>
          <ac:spMkLst>
            <pc:docMk/>
            <pc:sldMk cId="3919927401" sldId="29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20:20.275" v="728"/>
          <ac:spMkLst>
            <pc:docMk/>
            <pc:sldMk cId="3919927401" sldId="299"/>
            <ac:spMk id="5" creationId="{3322CB79-31E6-2043-9768-6699756B1FD4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9:28:27.724" v="767"/>
        <pc:sldMkLst>
          <pc:docMk/>
          <pc:sldMk cId="1093043034" sldId="300"/>
        </pc:sldMkLst>
        <pc:spChg chg="mod">
          <ac:chgData name="MD. ISMAIL HOSSEN" userId="a4e88416-0835-49b4-bf11-1bffe063ddad" providerId="ADAL" clId="{8066A1B7-F7E4-441A-95F4-2D7C5F5723BD}" dt="2020-04-22T09:26:05.268" v="738" actId="27636"/>
          <ac:spMkLst>
            <pc:docMk/>
            <pc:sldMk cId="1093043034" sldId="300"/>
            <ac:spMk id="2" creationId="{00000000-0000-0000-0000-000000000000}"/>
          </ac:spMkLst>
        </pc:spChg>
        <pc:spChg chg="del mod">
          <ac:chgData name="MD. ISMAIL HOSSEN" userId="a4e88416-0835-49b4-bf11-1bffe063ddad" providerId="ADAL" clId="{8066A1B7-F7E4-441A-95F4-2D7C5F5723BD}" dt="2020-04-22T09:28:27.724" v="767"/>
          <ac:spMkLst>
            <pc:docMk/>
            <pc:sldMk cId="1093043034" sldId="30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27:37.896" v="758" actId="20577"/>
          <ac:spMkLst>
            <pc:docMk/>
            <pc:sldMk cId="1093043034" sldId="300"/>
            <ac:spMk id="5" creationId="{3322CB79-31E6-2043-9768-6699756B1FD4}"/>
          </ac:spMkLst>
        </pc:spChg>
        <pc:picChg chg="add del mod">
          <ac:chgData name="MD. ISMAIL HOSSEN" userId="a4e88416-0835-49b4-bf11-1bffe063ddad" providerId="ADAL" clId="{8066A1B7-F7E4-441A-95F4-2D7C5F5723BD}" dt="2020-04-22T09:28:09.477" v="761"/>
          <ac:picMkLst>
            <pc:docMk/>
            <pc:sldMk cId="1093043034" sldId="300"/>
            <ac:picMk id="6" creationId="{A7F87B83-1E9D-4851-8E6D-725310D0CEB7}"/>
          </ac:picMkLst>
        </pc:picChg>
        <pc:picChg chg="add mod">
          <ac:chgData name="MD. ISMAIL HOSSEN" userId="a4e88416-0835-49b4-bf11-1bffe063ddad" providerId="ADAL" clId="{8066A1B7-F7E4-441A-95F4-2D7C5F5723BD}" dt="2020-04-22T09:28:27.037" v="765" actId="1076"/>
          <ac:picMkLst>
            <pc:docMk/>
            <pc:sldMk cId="1093043034" sldId="300"/>
            <ac:picMk id="7" creationId="{1804FAA7-A970-444B-B67A-5DAC280C4CC0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9:44:18.160" v="795" actId="20577"/>
        <pc:sldMkLst>
          <pc:docMk/>
          <pc:sldMk cId="3993097988" sldId="301"/>
        </pc:sldMkLst>
        <pc:spChg chg="add del">
          <ac:chgData name="MD. ISMAIL HOSSEN" userId="a4e88416-0835-49b4-bf11-1bffe063ddad" providerId="ADAL" clId="{8066A1B7-F7E4-441A-95F4-2D7C5F5723BD}" dt="2020-04-22T09:30:57.277" v="771"/>
          <ac:spMkLst>
            <pc:docMk/>
            <pc:sldMk cId="3993097988" sldId="301"/>
            <ac:spMk id="3" creationId="{6798544C-20C9-4180-8DB4-42A6B3AAE2C2}"/>
          </ac:spMkLst>
        </pc:spChg>
        <pc:spChg chg="add mod">
          <ac:chgData name="MD. ISMAIL HOSSEN" userId="a4e88416-0835-49b4-bf11-1bffe063ddad" providerId="ADAL" clId="{8066A1B7-F7E4-441A-95F4-2D7C5F5723BD}" dt="2020-04-22T09:44:18.160" v="795" actId="20577"/>
          <ac:spMkLst>
            <pc:docMk/>
            <pc:sldMk cId="3993097988" sldId="301"/>
            <ac:spMk id="4" creationId="{4DBD43C9-99AE-4E2F-9688-7768AAA22235}"/>
          </ac:spMkLst>
        </pc:spChg>
        <pc:spChg chg="mod">
          <ac:chgData name="MD. ISMAIL HOSSEN" userId="a4e88416-0835-49b4-bf11-1bffe063ddad" providerId="ADAL" clId="{8066A1B7-F7E4-441A-95F4-2D7C5F5723BD}" dt="2020-04-22T09:31:02.922" v="772"/>
          <ac:spMkLst>
            <pc:docMk/>
            <pc:sldMk cId="3993097988" sldId="301"/>
            <ac:spMk id="5" creationId="{3322CB79-31E6-2043-9768-6699756B1FD4}"/>
          </ac:spMkLst>
        </pc:spChg>
        <pc:spChg chg="add del mod">
          <ac:chgData name="MD. ISMAIL HOSSEN" userId="a4e88416-0835-49b4-bf11-1bffe063ddad" providerId="ADAL" clId="{8066A1B7-F7E4-441A-95F4-2D7C5F5723BD}" dt="2020-04-22T09:41:56.840" v="782"/>
          <ac:spMkLst>
            <pc:docMk/>
            <pc:sldMk cId="3993097988" sldId="301"/>
            <ac:spMk id="6" creationId="{F246F246-C914-4E5F-A572-0B2AECB20F25}"/>
          </ac:spMkLst>
        </pc:spChg>
        <pc:graphicFrameChg chg="add mod modGraphic">
          <ac:chgData name="MD. ISMAIL HOSSEN" userId="a4e88416-0835-49b4-bf11-1bffe063ddad" providerId="ADAL" clId="{8066A1B7-F7E4-441A-95F4-2D7C5F5723BD}" dt="2020-04-22T09:44:01.959" v="793" actId="1076"/>
          <ac:graphicFrameMkLst>
            <pc:docMk/>
            <pc:sldMk cId="3993097988" sldId="301"/>
            <ac:graphicFrameMk id="8" creationId="{EBC6D7F1-ACD0-4711-9F61-F920CF6E2B67}"/>
          </ac:graphicFrameMkLst>
        </pc:graphicFrameChg>
        <pc:picChg chg="del">
          <ac:chgData name="MD. ISMAIL HOSSEN" userId="a4e88416-0835-49b4-bf11-1bffe063ddad" providerId="ADAL" clId="{8066A1B7-F7E4-441A-95F4-2D7C5F5723BD}" dt="2020-04-22T09:30:51.694" v="769" actId="478"/>
          <ac:picMkLst>
            <pc:docMk/>
            <pc:sldMk cId="3993097988" sldId="301"/>
            <ac:picMk id="7" creationId="{1804FAA7-A970-444B-B67A-5DAC280C4CC0}"/>
          </ac:picMkLst>
        </pc:picChg>
      </pc:sldChg>
    </pc:docChg>
  </pc:docChgLst>
  <pc:docChgLst>
    <pc:chgData name="MD. ISMAIL HOSSEN" userId="a4e88416-0835-49b4-bf11-1bffe063ddad" providerId="ADAL" clId="{324D47F6-468E-469B-955A-058E92E466B5}"/>
    <pc:docChg chg="delSld modSld">
      <pc:chgData name="MD. ISMAIL HOSSEN" userId="a4e88416-0835-49b4-bf11-1bffe063ddad" providerId="ADAL" clId="{324D47F6-468E-469B-955A-058E92E466B5}" dt="2020-04-30T12:23:08.058" v="7" actId="2696"/>
      <pc:docMkLst>
        <pc:docMk/>
      </pc:docMkLst>
      <pc:sldChg chg="del">
        <pc:chgData name="MD. ISMAIL HOSSEN" userId="a4e88416-0835-49b4-bf11-1bffe063ddad" providerId="ADAL" clId="{324D47F6-468E-469B-955A-058E92E466B5}" dt="2020-04-30T12:23:08.058" v="7" actId="2696"/>
        <pc:sldMkLst>
          <pc:docMk/>
          <pc:sldMk cId="2823762119" sldId="258"/>
        </pc:sldMkLst>
      </pc:sldChg>
      <pc:sldChg chg="modSp">
        <pc:chgData name="MD. ISMAIL HOSSEN" userId="a4e88416-0835-49b4-bf11-1bffe063ddad" providerId="ADAL" clId="{324D47F6-468E-469B-955A-058E92E466B5}" dt="2020-04-30T12:22:19.770" v="2" actId="113"/>
        <pc:sldMkLst>
          <pc:docMk/>
          <pc:sldMk cId="716993272" sldId="273"/>
        </pc:sldMkLst>
        <pc:spChg chg="mod">
          <ac:chgData name="MD. ISMAIL HOSSEN" userId="a4e88416-0835-49b4-bf11-1bffe063ddad" providerId="ADAL" clId="{324D47F6-468E-469B-955A-058E92E466B5}" dt="2020-04-30T12:22:19.770" v="2" actId="113"/>
          <ac:spMkLst>
            <pc:docMk/>
            <pc:sldMk cId="716993272" sldId="273"/>
            <ac:spMk id="4" creationId="{84FF7807-DA0E-416B-94AB-D098BD91B1DC}"/>
          </ac:spMkLst>
        </pc:spChg>
        <pc:spChg chg="mod">
          <ac:chgData name="MD. ISMAIL HOSSEN" userId="a4e88416-0835-49b4-bf11-1bffe063ddad" providerId="ADAL" clId="{324D47F6-468E-469B-955A-058E92E466B5}" dt="2020-04-30T12:22:11.746" v="0" actId="20577"/>
          <ac:spMkLst>
            <pc:docMk/>
            <pc:sldMk cId="716993272" sldId="273"/>
            <ac:spMk id="5" creationId="{3322CB79-31E6-2043-9768-6699756B1FD4}"/>
          </ac:spMkLst>
        </pc:spChg>
      </pc:sldChg>
      <pc:sldChg chg="modSp">
        <pc:chgData name="MD. ISMAIL HOSSEN" userId="a4e88416-0835-49b4-bf11-1bffe063ddad" providerId="ADAL" clId="{324D47F6-468E-469B-955A-058E92E466B5}" dt="2020-04-30T12:22:39.366" v="5" actId="113"/>
        <pc:sldMkLst>
          <pc:docMk/>
          <pc:sldMk cId="1817253683" sldId="282"/>
        </pc:sldMkLst>
        <pc:spChg chg="mod">
          <ac:chgData name="MD. ISMAIL HOSSEN" userId="a4e88416-0835-49b4-bf11-1bffe063ddad" providerId="ADAL" clId="{324D47F6-468E-469B-955A-058E92E466B5}" dt="2020-04-30T12:22:39.366" v="5" actId="113"/>
          <ac:spMkLst>
            <pc:docMk/>
            <pc:sldMk cId="1817253683" sldId="282"/>
            <ac:spMk id="4" creationId="{84FF7807-DA0E-416B-94AB-D098BD91B1DC}"/>
          </ac:spMkLst>
        </pc:spChg>
        <pc:spChg chg="mod">
          <ac:chgData name="MD. ISMAIL HOSSEN" userId="a4e88416-0835-49b4-bf11-1bffe063ddad" providerId="ADAL" clId="{324D47F6-468E-469B-955A-058E92E466B5}" dt="2020-04-30T12:22:30.591" v="3" actId="20577"/>
          <ac:spMkLst>
            <pc:docMk/>
            <pc:sldMk cId="1817253683" sldId="282"/>
            <ac:spMk id="5" creationId="{3322CB79-31E6-2043-9768-6699756B1FD4}"/>
          </ac:spMkLst>
        </pc:spChg>
      </pc:sldChg>
      <pc:sldChg chg="modSp">
        <pc:chgData name="MD. ISMAIL HOSSEN" userId="a4e88416-0835-49b4-bf11-1bffe063ddad" providerId="ADAL" clId="{324D47F6-468E-469B-955A-058E92E466B5}" dt="2020-04-30T12:22:46.627" v="6" actId="20577"/>
        <pc:sldMkLst>
          <pc:docMk/>
          <pc:sldMk cId="1605952652" sldId="291"/>
        </pc:sldMkLst>
        <pc:spChg chg="mod">
          <ac:chgData name="MD. ISMAIL HOSSEN" userId="a4e88416-0835-49b4-bf11-1bffe063ddad" providerId="ADAL" clId="{324D47F6-468E-469B-955A-058E92E466B5}" dt="2020-04-30T12:22:46.627" v="6" actId="20577"/>
          <ac:spMkLst>
            <pc:docMk/>
            <pc:sldMk cId="1605952652" sldId="291"/>
            <ac:spMk id="5" creationId="{3322CB79-31E6-2043-9768-6699756B1F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0B6tuC6niE" TargetMode="External"/><Relationship Id="rId7" Type="http://schemas.openxmlformats.org/officeDocument/2006/relationships/hyperlink" Target="https://www.youtube.com/watch?v=KYEDJChGxh8" TargetMode="External"/><Relationship Id="rId2" Type="http://schemas.openxmlformats.org/officeDocument/2006/relationships/hyperlink" Target="https://www.youtube.com/watch?v=L2zsmYaI5ww&amp;t=1435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youtube.com/watch?v=_7RK3rsfQ8w" TargetMode="External"/><Relationship Id="rId5" Type="http://schemas.openxmlformats.org/officeDocument/2006/relationships/hyperlink" Target="https://www.youtube.com/watch?v=TaQS3qSDXV0" TargetMode="External"/><Relationship Id="rId4" Type="http://schemas.openxmlformats.org/officeDocument/2006/relationships/hyperlink" Target="https://www.youtube.com/watch?v=3mV7q3_OAG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Numbers and Characters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7907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8116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5002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26609" y="2157819"/>
            <a:ext cx="8721969" cy="93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525779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42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Decimal number 25 in Binary. </a:t>
            </a:r>
          </a:p>
          <a:p>
            <a:pPr marL="0" lvl="1" indent="205739" defTabSz="525779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33275-AE2D-4824-9CE4-0B46E9EF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28" y="2810511"/>
            <a:ext cx="4957312" cy="33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4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to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92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415 to Hex </a:t>
            </a:r>
          </a:p>
          <a:p>
            <a:pPr marL="0" lvl="1" indent="205739" defTabSz="525779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642B7-461B-454F-9B5C-E622D163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0" y="2787194"/>
            <a:ext cx="4135902" cy="33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9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Hexadecimal to Decimal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21341" y="2157819"/>
            <a:ext cx="8286561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hex number 589 into decimal number.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=5*(16^2)+8*(16^1)+9*(16^0) 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 1280+128+9 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 1417</a:t>
            </a:r>
          </a:p>
        </p:txBody>
      </p:sp>
    </p:spTree>
    <p:extLst>
      <p:ext uri="{BB962C8B-B14F-4D97-AF65-F5344CB8AC3E}">
        <p14:creationId xmlns:p14="http://schemas.microsoft.com/office/powerpoint/2010/main" val="163638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39A2h to Binary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A939A-2EC5-4747-A124-EE6ED9BE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8" y="3100481"/>
            <a:ext cx="6860932" cy="17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1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to Hex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Binary number 1000011001000011 into Hex</a:t>
            </a:r>
          </a:p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1000     0110       0100        0011</a:t>
            </a:r>
          </a:p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rgbClr val="C00000"/>
                </a:solidFill>
              </a:rPr>
              <a:t>  8            6              4               3 </a:t>
            </a:r>
          </a:p>
          <a:p>
            <a:pPr marL="45720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Binary number 10010010010001001101011011111 into Hex</a:t>
            </a:r>
          </a:p>
        </p:txBody>
      </p:sp>
    </p:spTree>
    <p:extLst>
      <p:ext uri="{BB962C8B-B14F-4D97-AF65-F5344CB8AC3E}">
        <p14:creationId xmlns:p14="http://schemas.microsoft.com/office/powerpoint/2010/main" val="4273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 Task: Binary and Hex to Decimal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1110b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100101011101b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46Ah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FAE2Ch</a:t>
            </a:r>
          </a:p>
        </p:txBody>
      </p:sp>
    </p:spTree>
    <p:extLst>
      <p:ext uri="{BB962C8B-B14F-4D97-AF65-F5344CB8AC3E}">
        <p14:creationId xmlns:p14="http://schemas.microsoft.com/office/powerpoint/2010/main" val="78867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 Task:  Decimal and Hex into Binary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97 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627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A2Ch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B34Dh</a:t>
            </a:r>
          </a:p>
        </p:txBody>
      </p:sp>
    </p:spTree>
    <p:extLst>
      <p:ext uri="{BB962C8B-B14F-4D97-AF65-F5344CB8AC3E}">
        <p14:creationId xmlns:p14="http://schemas.microsoft.com/office/powerpoint/2010/main" val="414171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Addition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Addition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Subtraction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Subtraction</a:t>
            </a:r>
          </a:p>
        </p:txBody>
      </p:sp>
    </p:spTree>
    <p:extLst>
      <p:ext uri="{BB962C8B-B14F-4D97-AF65-F5344CB8AC3E}">
        <p14:creationId xmlns:p14="http://schemas.microsoft.com/office/powerpoint/2010/main" val="181725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Hex Multiplication </a:t>
            </a:r>
            <a:r>
              <a:rPr lang="en-GB" dirty="0"/>
              <a:t>Table</a:t>
            </a:r>
          </a:p>
        </p:txBody>
      </p:sp>
      <p:grpSp>
        <p:nvGrpSpPr>
          <p:cNvPr id="6" name="Group 97">
            <a:extLst>
              <a:ext uri="{FF2B5EF4-FFF2-40B4-BE49-F238E27FC236}">
                <a16:creationId xmlns:a16="http://schemas.microsoft.com/office/drawing/2014/main" id="{C17CB822-7E95-4C4E-9D35-96B29DFBC9DA}"/>
              </a:ext>
            </a:extLst>
          </p:cNvPr>
          <p:cNvGrpSpPr/>
          <p:nvPr/>
        </p:nvGrpSpPr>
        <p:grpSpPr>
          <a:xfrm>
            <a:off x="733616" y="2089916"/>
            <a:ext cx="7934179" cy="3556608"/>
            <a:chOff x="-139700" y="-165100"/>
            <a:chExt cx="13004800" cy="8224639"/>
          </a:xfrm>
        </p:grpSpPr>
        <p:pic>
          <p:nvPicPr>
            <p:cNvPr id="7" name="2000px-Hexadecimal_multiplication_table.svg.png">
              <a:extLst>
                <a:ext uri="{FF2B5EF4-FFF2-40B4-BE49-F238E27FC236}">
                  <a16:creationId xmlns:a16="http://schemas.microsoft.com/office/drawing/2014/main" id="{1BEAC91C-7AE5-4A24-9007-55B490C46F3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725400" cy="78944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71A411-99CA-4562-BECD-B9138FB0FFE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139700" y="-165100"/>
              <a:ext cx="13004800" cy="822464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57894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036589"/>
            <a:ext cx="90173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Add hex number 5B39h with 7AF4h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Unit’s column </a:t>
            </a:r>
            <a:r>
              <a:rPr lang="en-US" sz="2000" b="1" dirty="0">
                <a:latin typeface="Century Gothic" panose="020B0502020202020204" pitchFamily="34" charset="0"/>
              </a:rPr>
              <a:t>9h+4h=13d=Dh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next column, </a:t>
            </a:r>
            <a:r>
              <a:rPr lang="en-US" sz="2000" b="1" dirty="0">
                <a:latin typeface="Century Gothic" panose="020B0502020202020204" pitchFamily="34" charset="0"/>
              </a:rPr>
              <a:t>3h+Fh=12h</a:t>
            </a:r>
            <a:r>
              <a:rPr lang="en-US" sz="2000" dirty="0">
                <a:latin typeface="Century Gothic" panose="020B0502020202020204" pitchFamily="34" charset="0"/>
              </a:rPr>
              <a:t>, we </a:t>
            </a:r>
            <a:r>
              <a:rPr lang="en-US" sz="2000" b="1" dirty="0">
                <a:latin typeface="Century Gothic" panose="020B0502020202020204" pitchFamily="34" charset="0"/>
              </a:rPr>
              <a:t>write 2 and carry 1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next column, </a:t>
            </a:r>
            <a:r>
              <a:rPr lang="en-US" sz="2000" b="1" dirty="0" err="1">
                <a:latin typeface="Century Gothic" panose="020B0502020202020204" pitchFamily="34" charset="0"/>
              </a:rPr>
              <a:t>Bh+Ah</a:t>
            </a:r>
            <a:r>
              <a:rPr lang="en-US" sz="2000" b="1" dirty="0">
                <a:latin typeface="Century Gothic" panose="020B0502020202020204" pitchFamily="34" charset="0"/>
              </a:rPr>
              <a:t>+ 1h </a:t>
            </a:r>
            <a:r>
              <a:rPr lang="en-US" sz="2000" dirty="0">
                <a:latin typeface="Century Gothic" panose="020B0502020202020204" pitchFamily="34" charset="0"/>
              </a:rPr>
              <a:t>(from previous carry)= </a:t>
            </a:r>
            <a:r>
              <a:rPr lang="en-US" sz="2000" b="1" dirty="0">
                <a:latin typeface="Century Gothic" panose="020B0502020202020204" pitchFamily="34" charset="0"/>
              </a:rPr>
              <a:t>16h</a:t>
            </a:r>
            <a:r>
              <a:rPr lang="en-US" sz="2000" dirty="0">
                <a:latin typeface="Century Gothic" panose="020B0502020202020204" pitchFamily="34" charset="0"/>
              </a:rPr>
              <a:t> , we </a:t>
            </a:r>
            <a:r>
              <a:rPr lang="en-US" sz="2000" b="1" dirty="0">
                <a:latin typeface="Century Gothic" panose="020B0502020202020204" pitchFamily="34" charset="0"/>
              </a:rPr>
              <a:t>write 6</a:t>
            </a:r>
            <a:r>
              <a:rPr lang="en-US" sz="2000" dirty="0">
                <a:latin typeface="Century Gothic" panose="020B0502020202020204" pitchFamily="34" charset="0"/>
              </a:rPr>
              <a:t> and </a:t>
            </a:r>
            <a:r>
              <a:rPr lang="en-US" sz="2000" b="1" dirty="0">
                <a:latin typeface="Century Gothic" panose="020B0502020202020204" pitchFamily="34" charset="0"/>
              </a:rPr>
              <a:t>carry 1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Finally, in last column, we compute, </a:t>
            </a:r>
            <a:r>
              <a:rPr lang="en-US" sz="2000" b="1" dirty="0">
                <a:latin typeface="Century Gothic" panose="020B0502020202020204" pitchFamily="34" charset="0"/>
              </a:rPr>
              <a:t>5h+7h+1=Dh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             thus, if we combine it all,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5B39h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7AF4h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D62Dh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349C0-8D17-E009-B26E-2FBB041BABD4}"/>
              </a:ext>
            </a:extLst>
          </p:cNvPr>
          <p:cNvCxnSpPr/>
          <p:nvPr/>
        </p:nvCxnSpPr>
        <p:spPr>
          <a:xfrm>
            <a:off x="886265" y="5880295"/>
            <a:ext cx="10128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4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Number System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Conversion Between Number Systems 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Addition and Subtraction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Integer Representation in computer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Character encoding and usage by computer (ASCII Code)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Hex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B23CDh + 17912h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FEFFEh</a:t>
            </a:r>
            <a:r>
              <a:rPr lang="en-US" sz="2200" b="1" dirty="0"/>
              <a:t> + </a:t>
            </a:r>
            <a:r>
              <a:rPr lang="en-US" sz="2200" b="1" dirty="0" err="1"/>
              <a:t>FBCADh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0545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0" y="2017059"/>
            <a:ext cx="901739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268731">
              <a:spcBef>
                <a:spcPts val="19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Add binary number 100101111b with 110110b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add some padding Zero with small number. So </a:t>
            </a:r>
            <a:r>
              <a:rPr lang="en-US" b="1" dirty="0"/>
              <a:t>110110b </a:t>
            </a:r>
            <a:r>
              <a:rPr lang="en-US" dirty="0"/>
              <a:t>becomes</a:t>
            </a:r>
            <a:r>
              <a:rPr lang="en-US" b="1" dirty="0"/>
              <a:t> 000110110b</a:t>
            </a:r>
            <a:endParaRPr lang="en-US" dirty="0"/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Unit’s column </a:t>
            </a:r>
            <a:r>
              <a:rPr lang="en-US" b="1" dirty="0"/>
              <a:t>1b+0b=1b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1b+1b=10b,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 </a:t>
            </a:r>
            <a:r>
              <a:rPr lang="en-US" b="1" dirty="0"/>
              <a:t>carry 1</a:t>
            </a:r>
            <a:endParaRPr lang="en-US" dirty="0"/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1b+1b+1b</a:t>
            </a:r>
            <a:r>
              <a:rPr lang="en-US" dirty="0"/>
              <a:t> (from previous carry)= </a:t>
            </a:r>
            <a:r>
              <a:rPr lang="en-US" b="1" dirty="0"/>
              <a:t>11b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1b+0b+1b</a:t>
            </a:r>
            <a:r>
              <a:rPr lang="en-US" dirty="0"/>
              <a:t> (from previous carry)= </a:t>
            </a:r>
            <a:r>
              <a:rPr lang="en-US" b="1" dirty="0"/>
              <a:t>10b 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0b+1b+1b</a:t>
            </a:r>
            <a:r>
              <a:rPr lang="en-US" dirty="0"/>
              <a:t> (from previous carry)= </a:t>
            </a:r>
            <a:r>
              <a:rPr lang="en-US" b="1" dirty="0"/>
              <a:t>10b 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1b+1b+1b</a:t>
            </a:r>
            <a:r>
              <a:rPr lang="en-US" dirty="0"/>
              <a:t> (from previous carry)= </a:t>
            </a:r>
            <a:r>
              <a:rPr lang="en-US" b="1" dirty="0"/>
              <a:t>11b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0b+0b+1b</a:t>
            </a:r>
            <a:r>
              <a:rPr lang="en-US" dirty="0"/>
              <a:t> (from previous carry)= </a:t>
            </a:r>
            <a:r>
              <a:rPr lang="en-US" b="1" dirty="0"/>
              <a:t>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No Carry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0b+0b+No carry = 0b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Last column, 1</a:t>
            </a:r>
            <a:r>
              <a:rPr lang="en-US" b="1" dirty="0"/>
              <a:t>b+0b = 1b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thus, if we combine it all,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100101111b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000110110b</a:t>
            </a:r>
            <a:endParaRPr lang="en-US" dirty="0"/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 							101100101b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0EE082-E090-8433-8418-BC6A3307ED4C}"/>
              </a:ext>
            </a:extLst>
          </p:cNvPr>
          <p:cNvCxnSpPr/>
          <p:nvPr/>
        </p:nvCxnSpPr>
        <p:spPr>
          <a:xfrm>
            <a:off x="2096086" y="5922498"/>
            <a:ext cx="1505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2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Binary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71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268731">
              <a:spcBef>
                <a:spcPts val="19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800100" lvl="1" indent="-342900" defTabSz="268731">
              <a:spcBef>
                <a:spcPts val="1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100101b+10111b</a:t>
            </a:r>
          </a:p>
          <a:p>
            <a:pPr marL="800100" lvl="1" indent="-342900" defTabSz="268731">
              <a:spcBef>
                <a:spcPts val="1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100111101b+10001111001b</a:t>
            </a:r>
          </a:p>
        </p:txBody>
      </p:sp>
    </p:spTree>
    <p:extLst>
      <p:ext uri="{BB962C8B-B14F-4D97-AF65-F5344CB8AC3E}">
        <p14:creationId xmlns:p14="http://schemas.microsoft.com/office/powerpoint/2010/main" val="326323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Subtraction: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11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297941">
              <a:spcBef>
                <a:spcPts val="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Subtract hex number BA94h from D26Fh</a:t>
            </a:r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Unit’s column </a:t>
            </a:r>
            <a:r>
              <a:rPr lang="en-US" b="1" dirty="0"/>
              <a:t>Fh-4h=11d=</a:t>
            </a:r>
            <a:r>
              <a:rPr lang="en-US" b="1" dirty="0" err="1"/>
              <a:t>Bh</a:t>
            </a:r>
            <a:endParaRPr lang="en-US" b="1" dirty="0"/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6&lt;9 </a:t>
            </a:r>
            <a:r>
              <a:rPr lang="en-US" dirty="0"/>
              <a:t>so, we must</a:t>
            </a:r>
            <a:r>
              <a:rPr lang="en-US" b="1" dirty="0"/>
              <a:t> borrow 1</a:t>
            </a:r>
            <a:r>
              <a:rPr lang="en-US" dirty="0"/>
              <a:t> from the third (right to left) column. Thus, </a:t>
            </a:r>
            <a:r>
              <a:rPr lang="en-US" b="1" dirty="0"/>
              <a:t>16h-9h=?</a:t>
            </a:r>
          </a:p>
          <a:p>
            <a:pPr marL="1249680" lvl="4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16h-9h = Dh,</a:t>
            </a:r>
            <a:r>
              <a:rPr lang="en-US" dirty="0"/>
              <a:t> (Looking at Hex addition table, D+9=16 </a:t>
            </a:r>
          </a:p>
          <a:p>
            <a:pPr marL="1249680" lvl="4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Or</a:t>
            </a:r>
            <a:r>
              <a:rPr lang="en-US" dirty="0"/>
              <a:t>, Hex numbers are A…F,10,11,12,13,14,15,</a:t>
            </a:r>
            <a:r>
              <a:rPr lang="en-US" b="1" dirty="0"/>
              <a:t>16h/23d - 9d/h = 14d/Dh</a:t>
            </a:r>
            <a:endParaRPr lang="en-US" dirty="0"/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12h-Ah-1</a:t>
            </a:r>
            <a:r>
              <a:rPr lang="en-US" dirty="0"/>
              <a:t>(previously lend one)</a:t>
            </a:r>
            <a:r>
              <a:rPr lang="en-US" b="1" dirty="0"/>
              <a:t> = 12h/18d-10d-1d/h = 7h </a:t>
            </a:r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Dh-Bh-1</a:t>
            </a:r>
            <a:r>
              <a:rPr lang="en-US" dirty="0"/>
              <a:t>(previously lend one)</a:t>
            </a:r>
            <a:r>
              <a:rPr lang="en-US" b="1" dirty="0"/>
              <a:t> = Dh/13d-11d-1d/h = 1h </a:t>
            </a:r>
          </a:p>
          <a:p>
            <a:pPr marL="453390" lvl="1" indent="-226695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thus, if we combine it all,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 D26Fh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          - BA94h</a:t>
            </a:r>
            <a:endParaRPr lang="en-US" dirty="0"/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  17DBh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3FD4F4-D657-9BBF-A1B3-7BBB7BEFEE88}"/>
              </a:ext>
            </a:extLst>
          </p:cNvPr>
          <p:cNvCxnSpPr/>
          <p:nvPr/>
        </p:nvCxnSpPr>
        <p:spPr>
          <a:xfrm>
            <a:off x="2067951" y="5880295"/>
            <a:ext cx="970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1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Hex Subtraction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5FC12h-3ABD1h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F001Ch-1FF3Fh</a:t>
            </a:r>
          </a:p>
        </p:txBody>
      </p:sp>
    </p:spTree>
    <p:extLst>
      <p:ext uri="{BB962C8B-B14F-4D97-AF65-F5344CB8AC3E}">
        <p14:creationId xmlns:p14="http://schemas.microsoft.com/office/powerpoint/2010/main" val="1410183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Binary Subtraction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11011b-10110b</a:t>
            </a:r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10000101b-111011b</a:t>
            </a:r>
          </a:p>
        </p:txBody>
      </p:sp>
    </p:spTree>
    <p:extLst>
      <p:ext uri="{BB962C8B-B14F-4D97-AF65-F5344CB8AC3E}">
        <p14:creationId xmlns:p14="http://schemas.microsoft.com/office/powerpoint/2010/main" val="310022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Hardware of a computer </a:t>
            </a:r>
            <a:r>
              <a:rPr lang="en-US" sz="2200" b="1" dirty="0"/>
              <a:t>restricts the size</a:t>
            </a:r>
            <a:r>
              <a:rPr lang="en-US" sz="2200" dirty="0"/>
              <a:t> of a number can be stored.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lsb</a:t>
            </a:r>
            <a:r>
              <a:rPr lang="en-US" sz="2200" b="1" dirty="0"/>
              <a:t> </a:t>
            </a:r>
            <a:r>
              <a:rPr lang="en-US" sz="2200" dirty="0"/>
              <a:t>= least significant bit [</a:t>
            </a:r>
            <a:r>
              <a:rPr lang="en-US" sz="2200" b="1" dirty="0"/>
              <a:t>Right most bit or bit 0</a:t>
            </a:r>
            <a:r>
              <a:rPr lang="en-US" sz="2200" dirty="0"/>
              <a:t>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msb</a:t>
            </a:r>
            <a:r>
              <a:rPr lang="en-US" sz="2200" dirty="0"/>
              <a:t> = most significant bit [</a:t>
            </a:r>
            <a:r>
              <a:rPr lang="en-US" sz="2200" b="1" dirty="0"/>
              <a:t>left most bit or bit 15</a:t>
            </a:r>
            <a:r>
              <a:rPr lang="en-US" sz="2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595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Unsigned integers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Unsigned integers: </a:t>
            </a:r>
            <a:r>
              <a:rPr lang="en-US" sz="2200" dirty="0"/>
              <a:t>Non-negative integer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largest unsigned integer of a byte= </a:t>
            </a:r>
            <a:r>
              <a:rPr lang="en-US" sz="2200" b="1" dirty="0"/>
              <a:t>11111111b </a:t>
            </a:r>
            <a:r>
              <a:rPr lang="en-US" sz="2200" dirty="0"/>
              <a:t>or </a:t>
            </a:r>
            <a:r>
              <a:rPr lang="en-US" sz="2200" b="1" dirty="0"/>
              <a:t>255d</a:t>
            </a:r>
            <a:r>
              <a:rPr lang="en-US" sz="2200" dirty="0"/>
              <a:t> or </a:t>
            </a:r>
            <a:r>
              <a:rPr lang="en-US" sz="2200" b="1" dirty="0" err="1"/>
              <a:t>FFh</a:t>
            </a:r>
            <a:endParaRPr lang="en-US" sz="2200" b="1" dirty="0"/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largest unsigned integer of a word= </a:t>
            </a:r>
            <a:r>
              <a:rPr lang="en-US" sz="2200" b="1" dirty="0"/>
              <a:t>1111111111111111b </a:t>
            </a:r>
            <a:r>
              <a:rPr lang="en-US" sz="2200" dirty="0"/>
              <a:t>or </a:t>
            </a:r>
            <a:r>
              <a:rPr lang="en-US" sz="2200" b="1" dirty="0"/>
              <a:t>65535d</a:t>
            </a:r>
            <a:r>
              <a:rPr lang="en-US" sz="2200" dirty="0"/>
              <a:t> or </a:t>
            </a:r>
            <a:r>
              <a:rPr lang="en-US" sz="2200" b="1" dirty="0" err="1"/>
              <a:t>FFFFh</a:t>
            </a:r>
            <a:endParaRPr lang="en-US" sz="2200" b="1" dirty="0"/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*** </a:t>
            </a:r>
            <a:r>
              <a:rPr lang="en-US" sz="2200" dirty="0"/>
              <a:t>if LSB of an integer is </a:t>
            </a:r>
            <a:r>
              <a:rPr lang="en-US" sz="2200" b="1" dirty="0"/>
              <a:t>1 then its ODD </a:t>
            </a:r>
            <a:r>
              <a:rPr lang="en-US" sz="2200" dirty="0"/>
              <a:t>. However, if it is </a:t>
            </a:r>
            <a:r>
              <a:rPr lang="en-US" sz="2200" b="1" dirty="0"/>
              <a:t>0 then Even</a:t>
            </a:r>
          </a:p>
        </p:txBody>
      </p:sp>
    </p:spTree>
    <p:extLst>
      <p:ext uri="{BB962C8B-B14F-4D97-AF65-F5344CB8AC3E}">
        <p14:creationId xmlns:p14="http://schemas.microsoft.com/office/powerpoint/2010/main" val="247550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Signed Integer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Signed Integer:  </a:t>
            </a:r>
            <a:r>
              <a:rPr lang="en-US" sz="2200" dirty="0"/>
              <a:t>Can be </a:t>
            </a:r>
            <a:r>
              <a:rPr lang="en-US" sz="2200" b="1" dirty="0"/>
              <a:t>positive</a:t>
            </a:r>
            <a:r>
              <a:rPr lang="en-US" sz="2200" dirty="0"/>
              <a:t> or </a:t>
            </a:r>
            <a:r>
              <a:rPr lang="en-US" sz="2200" b="1" dirty="0"/>
              <a:t>negative</a:t>
            </a:r>
            <a:r>
              <a:rPr lang="en-US" sz="2200" dirty="0"/>
              <a:t> number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</a:t>
            </a:r>
            <a:r>
              <a:rPr lang="en-US" sz="2200" b="1" dirty="0"/>
              <a:t>MSB</a:t>
            </a:r>
            <a:r>
              <a:rPr lang="en-US" sz="2200" dirty="0"/>
              <a:t> is reserved for the </a:t>
            </a:r>
            <a:r>
              <a:rPr lang="en-US" sz="2200" b="1" dirty="0"/>
              <a:t>sign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MSB =1 [Negative]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MSB =0 [Positive]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*** </a:t>
            </a:r>
            <a:r>
              <a:rPr lang="en-US" sz="2200" dirty="0"/>
              <a:t>Negative integers are stored in a computer using </a:t>
            </a:r>
            <a:r>
              <a:rPr lang="en-US" sz="2200" b="1" dirty="0"/>
              <a:t>TWO’s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280485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One’s Complement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257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Ones complement is obtained by </a:t>
            </a:r>
            <a:r>
              <a:rPr lang="en-US" sz="2200" b="1" dirty="0"/>
              <a:t>complementing each bit.</a:t>
            </a:r>
          </a:p>
          <a:p>
            <a:pPr marL="571500" lvl="3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i.e. replacing 0 by a 1</a:t>
            </a:r>
            <a:r>
              <a:rPr lang="en-US" sz="2200" dirty="0"/>
              <a:t> and</a:t>
            </a:r>
            <a:r>
              <a:rPr lang="en-US" sz="2200" b="1" dirty="0"/>
              <a:t> 1 by a 0.</a:t>
            </a:r>
          </a:p>
          <a:p>
            <a:pPr marL="571500" lvl="1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To find the one’s complement of 5 or 0000000000000101 </a:t>
            </a:r>
            <a:r>
              <a:rPr lang="en-US" sz="2200" dirty="0"/>
              <a:t>[16bit representation of 101]</a:t>
            </a:r>
          </a:p>
          <a:p>
            <a:pPr marL="571500" lvl="2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1111111111111010  [complementing each bit]</a:t>
            </a:r>
          </a:p>
        </p:txBody>
      </p:sp>
    </p:spTree>
    <p:extLst>
      <p:ext uri="{BB962C8B-B14F-4D97-AF65-F5344CB8AC3E}">
        <p14:creationId xmlns:p14="http://schemas.microsoft.com/office/powerpoint/2010/main" val="65224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29100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Decimal Numbers</a:t>
            </a:r>
          </a:p>
          <a:p>
            <a:endParaRPr lang="en-US" dirty="0"/>
          </a:p>
          <a:p>
            <a:r>
              <a:rPr lang="en-US" dirty="0"/>
              <a:t>Binary Number system</a:t>
            </a:r>
          </a:p>
          <a:p>
            <a:endParaRPr lang="en-US" dirty="0"/>
          </a:p>
          <a:p>
            <a:r>
              <a:rPr lang="en-US" dirty="0"/>
              <a:t>Hexadecimal Number system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08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5025" lvl="1" indent="-377825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To get Two’s Complement, </a:t>
            </a:r>
          </a:p>
          <a:p>
            <a:pPr marL="1292225" lvl="2" indent="-457200" defTabSz="496570">
              <a:spcBef>
                <a:spcPts val="1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 1 to the one’s complement of a number</a:t>
            </a:r>
          </a:p>
          <a:p>
            <a:pPr marL="1292225" lvl="2" indent="-457200" defTabSz="496570">
              <a:spcBef>
                <a:spcPts val="1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Thus, Two’s complement of 5 is 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          </a:t>
            </a:r>
            <a:r>
              <a:rPr lang="en-US" sz="2200" b="1" dirty="0"/>
              <a:t>1111111111111010 [one’s complement of 5]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                               +1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1111111111111011 [Two’s complement of 5]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57F8F-C8D7-46DF-98D4-8AC9DB23807D}"/>
              </a:ext>
            </a:extLst>
          </p:cNvPr>
          <p:cNvCxnSpPr/>
          <p:nvPr/>
        </p:nvCxnSpPr>
        <p:spPr>
          <a:xfrm>
            <a:off x="1252025" y="4740812"/>
            <a:ext cx="28416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94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Observation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03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26466">
              <a:spcBef>
                <a:spcPts val="10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add two’s complement of 5 with it, we get 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                         	 </a:t>
            </a:r>
            <a:r>
              <a:rPr lang="en-US" sz="2200" b="1" dirty="0"/>
              <a:t>1111111111111011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	                            0000000000000101</a:t>
            </a:r>
            <a:br>
              <a:rPr lang="en-US" sz="2200" b="1" dirty="0"/>
            </a:br>
            <a:r>
              <a:rPr lang="en-US" sz="2200" b="1" dirty="0"/>
              <a:t>	                          10000000000000000	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We get total 17bits here, however, word bits can hold only 16bits.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Thus the carried out </a:t>
            </a:r>
            <a:r>
              <a:rPr lang="en-US" sz="2200" b="1" dirty="0"/>
              <a:t>MSB 1 </a:t>
            </a:r>
            <a:r>
              <a:rPr lang="en-US" sz="2200" dirty="0"/>
              <a:t>is lost and final result is 0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5 +(-5) also results zero.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Adding a number N and ones complement gives 16 one’s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Adding a number N and Two’s complement gives 16 zero’s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41329E-8ABB-1C5D-F51D-2ED1F3550294}"/>
              </a:ext>
            </a:extLst>
          </p:cNvPr>
          <p:cNvCxnSpPr/>
          <p:nvPr/>
        </p:nvCxnSpPr>
        <p:spPr>
          <a:xfrm>
            <a:off x="1941342" y="3429000"/>
            <a:ext cx="29401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10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Task: 8/16bit Representation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21341" y="2157819"/>
            <a:ext cx="859605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56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Find the two’s complement of the two’s complement of 5.</a:t>
            </a:r>
          </a:p>
          <a:p>
            <a:pPr lvl="0" defTabSz="4556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Show how the following decimal integer would be represented in</a:t>
            </a:r>
          </a:p>
          <a:p>
            <a:pPr marL="1828800" lvl="3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 a) 8 bits  b)16bits. [express the result in hex]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-97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-120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-40000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-128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65536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396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Task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21341" y="2157819"/>
            <a:ext cx="859605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Give 16-bit representation of each of the following integers and express the result in hex: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234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-16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31634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-32216</a:t>
            </a:r>
          </a:p>
        </p:txBody>
      </p:sp>
    </p:spTree>
    <p:extLst>
      <p:ext uri="{BB962C8B-B14F-4D97-AF65-F5344CB8AC3E}">
        <p14:creationId xmlns:p14="http://schemas.microsoft.com/office/powerpoint/2010/main" val="2899378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Subtraction as Two’s Complement Addition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508254">
              <a:spcBef>
                <a:spcPts val="10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If AX contains 21FCh and BX contains 5ABCh, find AX-BX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AX=21FCh </a:t>
            </a:r>
            <a:r>
              <a:rPr lang="en-US" sz="2200" dirty="0"/>
              <a:t> = 0010000111111100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BX= 5ABCh </a:t>
            </a:r>
            <a:r>
              <a:rPr lang="en-US" sz="2200" dirty="0"/>
              <a:t>= 0101101010111100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O’C of 5ABCh</a:t>
            </a:r>
            <a:r>
              <a:rPr lang="en-US" sz="2200" dirty="0"/>
              <a:t> = 1010010101000011 [one’s complement]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					          +1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                   1010010101000100 = A544h  [1 is carried and lost]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Now, AX+BX = 21FCh+A544h = C740h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F094AC-EA62-CE5D-E65B-78A34E5F535B}"/>
              </a:ext>
            </a:extLst>
          </p:cNvPr>
          <p:cNvCxnSpPr/>
          <p:nvPr/>
        </p:nvCxnSpPr>
        <p:spPr>
          <a:xfrm>
            <a:off x="2715065" y="4459458"/>
            <a:ext cx="26165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27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ASCII  Table</a:t>
            </a:r>
            <a:endParaRPr lang="en-GB" dirty="0"/>
          </a:p>
        </p:txBody>
      </p:sp>
      <p:pic>
        <p:nvPicPr>
          <p:cNvPr id="7" name="Screen Shot 2015-01-20 at 7.46.24 PM.png">
            <a:extLst>
              <a:ext uri="{FF2B5EF4-FFF2-40B4-BE49-F238E27FC236}">
                <a16:creationId xmlns:a16="http://schemas.microsoft.com/office/drawing/2014/main" id="{1804FAA7-A970-444B-B67A-5DAC280C4C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721" y="2018715"/>
            <a:ext cx="7988557" cy="39395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3043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ASCII in detail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D43C9-99AE-4E2F-9688-7768AAA22235}"/>
              </a:ext>
            </a:extLst>
          </p:cNvPr>
          <p:cNvSpPr/>
          <p:nvPr/>
        </p:nvSpPr>
        <p:spPr>
          <a:xfrm>
            <a:off x="421341" y="1997839"/>
            <a:ext cx="80474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ASCII code system Uses 7bits = 2^7 =128 to code each character.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Codes from 32 to 126 = 95 characters are only printable.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** to display the character </a:t>
            </a:r>
            <a:r>
              <a:rPr lang="en-US" sz="2200" b="1" dirty="0"/>
              <a:t>A </a:t>
            </a:r>
            <a:r>
              <a:rPr lang="en-US" sz="2200" dirty="0"/>
              <a:t>on the screen, a program sends the ASCII code </a:t>
            </a:r>
            <a:r>
              <a:rPr lang="en-US" sz="2200" b="1" dirty="0"/>
              <a:t>41h</a:t>
            </a:r>
            <a:r>
              <a:rPr lang="en-US" sz="2200" dirty="0"/>
              <a:t> to the screen.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type </a:t>
            </a:r>
            <a:r>
              <a:rPr lang="en-US" sz="2200" b="1" dirty="0"/>
              <a:t>“RG 2z” </a:t>
            </a:r>
            <a:r>
              <a:rPr lang="en-US" sz="2200" dirty="0"/>
              <a:t>in computer, it will process like following:</a:t>
            </a:r>
          </a:p>
        </p:txBody>
      </p:sp>
      <p:graphicFrame>
        <p:nvGraphicFramePr>
          <p:cNvPr id="8" name="Table 150">
            <a:extLst>
              <a:ext uri="{FF2B5EF4-FFF2-40B4-BE49-F238E27FC236}">
                <a16:creationId xmlns:a16="http://schemas.microsoft.com/office/drawing/2014/main" id="{EBC6D7F1-ACD0-4711-9F61-F920CF6E2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503696"/>
              </p:ext>
            </p:extLst>
          </p:nvPr>
        </p:nvGraphicFramePr>
        <p:xfrm>
          <a:off x="865164" y="3675968"/>
          <a:ext cx="7413672" cy="2621280"/>
        </p:xfrm>
        <a:graphic>
          <a:graphicData uri="http://schemas.openxmlformats.org/drawingml/2006/table">
            <a:tbl>
              <a:tblPr/>
              <a:tblGrid>
                <a:gridCol w="148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ASCII Code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Content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101 0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0100 0111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Space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0010 0000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0011 0010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0111 1010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097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String Processing in a Computer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9D83B-9E1C-4A61-964D-01E047EDA088}"/>
              </a:ext>
            </a:extLst>
          </p:cNvPr>
          <p:cNvSpPr/>
          <p:nvPr/>
        </p:nvSpPr>
        <p:spPr>
          <a:xfrm>
            <a:off x="576775" y="2551837"/>
            <a:ext cx="71604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want to print </a:t>
            </a:r>
            <a:r>
              <a:rPr lang="en-US" sz="2200" b="1" dirty="0"/>
              <a:t>“Hello World”</a:t>
            </a:r>
            <a:r>
              <a:rPr lang="en-US" sz="2200" dirty="0"/>
              <a:t> on the screen, How the memory will look like 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[</a:t>
            </a:r>
            <a:r>
              <a:rPr lang="en-US" sz="2200" b="1" dirty="0"/>
              <a:t>Hint</a:t>
            </a:r>
            <a:r>
              <a:rPr lang="en-US" sz="2200" dirty="0"/>
              <a:t>: Find ASCII code, content of string from       the ASCII table and order them in a address sequence].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859339"/>
            <a:ext cx="82008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Systems Introduction - Decimal, Binary, Octal, Hexadecimal &amp; Conversions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https://www.youtube.com/watch?v=L2zsmYaI5ww&amp;t=1435s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Hex Addition, Subtraction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https://www.youtube.com/watch?v=y0B6tuC6niE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https://www.youtube.com/watch?v=3mV7q3_OAGM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Addition , Subtraction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https://www.youtube.com/watch?v=TaQS3qSDXV0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Two’s Complement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https://www.youtube.com/watch?v=_7RK3rsfQ8w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ASCII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https://www.youtube.com/watch?v=KYEDJChGxh8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youtube.com/</a:t>
            </a:r>
            <a:r>
              <a:rPr lang="en-US" dirty="0" err="1"/>
              <a:t>watch?v</a:t>
            </a:r>
            <a:r>
              <a:rPr lang="en-US" dirty="0"/>
              <a:t>=5aJKKgSEUnY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8979" y="2222695"/>
            <a:ext cx="79189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In a positional number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Each digit in the number is associated with a power of 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i.e.3245 = 3 thousands, 2 hundreds, 4 tens and 5 ones. </a:t>
            </a:r>
          </a:p>
          <a:p>
            <a:pPr lvl="1"/>
            <a:r>
              <a:rPr lang="en-US" sz="2200" dirty="0"/>
              <a:t>  OR, 3245 = 3X(10^3)+2X(10^2)+4X(10^1)+5X(10^0)</a:t>
            </a:r>
          </a:p>
          <a:p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In a positional number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 number b is selected as the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are assigned to numbers between 0 and b-1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 decimal system symbols are 0,1,2,3,4,5,6,7,8,9.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base ten is represented as 10</a:t>
            </a:r>
          </a:p>
        </p:txBody>
      </p:sp>
    </p:spTree>
    <p:extLst>
      <p:ext uri="{BB962C8B-B14F-4D97-AF65-F5344CB8AC3E}">
        <p14:creationId xmlns:p14="http://schemas.microsoft.com/office/powerpoint/2010/main" val="279459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8979" y="2222695"/>
            <a:ext cx="791890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 base is two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There are only two digits, 0 and 1.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i.e. binary string 11010 represent the number 1X(2^4)+1X(2^3)+0X(2^2)+1X(2^1)+0X(2^0) = 26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3" indent="-571500"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Base two is represented in binary as 2</a:t>
            </a:r>
          </a:p>
        </p:txBody>
      </p:sp>
    </p:spTree>
    <p:extLst>
      <p:ext uri="{BB962C8B-B14F-4D97-AF65-F5344CB8AC3E}">
        <p14:creationId xmlns:p14="http://schemas.microsoft.com/office/powerpoint/2010/main" val="144858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Why Hexadecimal?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4745" y="2222695"/>
            <a:ext cx="8383138" cy="3119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12750" lvl="0" indent="-412750" defTabSz="543305">
              <a:lnSpc>
                <a:spcPct val="90000"/>
              </a:lnSpc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b="1" dirty="0"/>
              <a:t>We have decimal and binary. Why Hex?</a:t>
            </a:r>
            <a:endParaRPr lang="en-US"/>
          </a:p>
          <a:p>
            <a:pPr marL="342900" lvl="0" indent="-342900" defTabSz="543305">
              <a:lnSpc>
                <a:spcPct val="90000"/>
              </a:lnSpc>
              <a:spcBef>
                <a:spcPts val="39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Binary: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Numbers written in binary tend to be long and difficult to express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16 bits are needed to represent a word in 8086-based computer.</a:t>
            </a:r>
            <a:endParaRPr lang="en-US" sz="2000" dirty="0">
              <a:cs typeface="Calibri"/>
            </a:endParaRPr>
          </a:p>
          <a:p>
            <a:pPr marL="299085" indent="-342900" defTabSz="543305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Decimal: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Difficult to convert into binary. </a:t>
            </a:r>
          </a:p>
          <a:p>
            <a:pPr marL="413385" lvl="1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defRPr sz="1800">
                <a:solidFill>
                  <a:srgbClr val="000000"/>
                </a:solidFill>
              </a:defRPr>
            </a:pPr>
            <a:r>
              <a:rPr lang="en-US" sz="2000" b="1" dirty="0"/>
              <a:t>***</a:t>
            </a:r>
            <a:r>
              <a:rPr lang="en-US" sz="2000" dirty="0"/>
              <a:t> Thus a third number became necessary</a:t>
            </a:r>
          </a:p>
        </p:txBody>
      </p:sp>
    </p:spTree>
    <p:extLst>
      <p:ext uri="{BB962C8B-B14F-4D97-AF65-F5344CB8AC3E}">
        <p14:creationId xmlns:p14="http://schemas.microsoft.com/office/powerpoint/2010/main" val="220563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Hexadecimal Number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4744" y="2222695"/>
            <a:ext cx="8510953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base is sixteen</a:t>
            </a:r>
          </a:p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There are total sixteen digits: 0,1,2,3,4,5,6,7,8,9,A,B,C,D,E,F</a:t>
            </a:r>
          </a:p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i.e. hex digit 4A represent the number:</a:t>
            </a:r>
          </a:p>
          <a:p>
            <a:pPr marL="826135" lvl="1" indent="-457200" defTabSz="484886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4X(16^1)+ AX(16^0) = 74</a:t>
            </a:r>
          </a:p>
          <a:p>
            <a:pPr marL="826135" lvl="1" indent="-457200" defTabSz="484886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Base sixteen is represented in hex as 16</a:t>
            </a:r>
          </a:p>
          <a:p>
            <a:pPr marL="254635" indent="-342900" defTabSz="484886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Conversion between binary and hex is easy</a:t>
            </a:r>
          </a:p>
          <a:p>
            <a:pPr marL="254635" indent="-342900" defTabSz="484886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Sixteen is = 2^4, So each hex digit corresponds to a unique </a:t>
            </a:r>
            <a:r>
              <a:rPr lang="en-US" sz="2200" b="1" dirty="0"/>
              <a:t>four-bit number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66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Decimal, Binary and Hex Numbers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C6287-5D08-4DEF-B330-85A0B017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83" y="2012779"/>
            <a:ext cx="7316634" cy="42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801857" y="2157819"/>
            <a:ext cx="7428459" cy="308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to decimal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Decimal to Binary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Hexadecimal to Decimal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Decimal to Hex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to Binary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to Hex</a:t>
            </a:r>
          </a:p>
        </p:txBody>
      </p:sp>
    </p:spTree>
    <p:extLst>
      <p:ext uri="{BB962C8B-B14F-4D97-AF65-F5344CB8AC3E}">
        <p14:creationId xmlns:p14="http://schemas.microsoft.com/office/powerpoint/2010/main" val="71699327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445</TotalTime>
  <Words>1873</Words>
  <Application>Microsoft Office PowerPoint</Application>
  <PresentationFormat>On-screen Show (4:3)</PresentationFormat>
  <Paragraphs>333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Corbel</vt:lpstr>
      <vt:lpstr>Wingdings</vt:lpstr>
      <vt:lpstr>Spectrum</vt:lpstr>
      <vt:lpstr>Representation of Numbers and Characters</vt:lpstr>
      <vt:lpstr>Lecture Outline</vt:lpstr>
      <vt:lpstr>Number System</vt:lpstr>
      <vt:lpstr>Number System</vt:lpstr>
      <vt:lpstr>Number System</vt:lpstr>
      <vt:lpstr>Number System</vt:lpstr>
      <vt:lpstr>Number System</vt:lpstr>
      <vt:lpstr>Number System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ASCII Code</vt:lpstr>
      <vt:lpstr>ASCII Code</vt:lpstr>
      <vt:lpstr>Topic Heading..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28</cp:revision>
  <dcterms:created xsi:type="dcterms:W3CDTF">2018-12-10T17:20:29Z</dcterms:created>
  <dcterms:modified xsi:type="dcterms:W3CDTF">2024-06-10T09:13:23Z</dcterms:modified>
</cp:coreProperties>
</file>