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28880D47-FA75-4AF9-9B37-5F8E75F2FACD}"/>
    <pc:docChg chg="modSld">
      <pc:chgData name="MD. FARUK ABDULLAH AL SOHAN" userId="49b838b6-cc57-4ff1-b78b-f35f84b7c1b1" providerId="ADAL" clId="{28880D47-FA75-4AF9-9B37-5F8E75F2FACD}" dt="2024-06-10T09:13:39.971" v="0"/>
      <pc:docMkLst>
        <pc:docMk/>
      </pc:docMkLst>
      <pc:sldChg chg="modSp">
        <pc:chgData name="MD. FARUK ABDULLAH AL SOHAN" userId="49b838b6-cc57-4ff1-b78b-f35f84b7c1b1" providerId="ADAL" clId="{28880D47-FA75-4AF9-9B37-5F8E75F2FACD}" dt="2024-06-10T09:13:39.971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28880D47-FA75-4AF9-9B37-5F8E75F2FACD}" dt="2024-06-10T09:13:39.971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Faruk Abdullah" userId="e52374dd587ef96a" providerId="LiveId" clId="{ECFF67A8-95DD-4E01-B7F9-B975A94DA45D}"/>
    <pc:docChg chg="modSld">
      <pc:chgData name="Faruk Abdullah" userId="e52374dd587ef96a" providerId="LiveId" clId="{ECFF67A8-95DD-4E01-B7F9-B975A94DA45D}" dt="2023-06-19T06:31:06.679" v="13" actId="20577"/>
      <pc:docMkLst>
        <pc:docMk/>
      </pc:docMkLst>
      <pc:sldChg chg="modSp mod">
        <pc:chgData name="Faruk Abdullah" userId="e52374dd587ef96a" providerId="LiveId" clId="{ECFF67A8-95DD-4E01-B7F9-B975A94DA45D}" dt="2023-06-13T09:01:17.167" v="11" actId="20577"/>
        <pc:sldMkLst>
          <pc:docMk/>
          <pc:sldMk cId="700707328" sldId="256"/>
        </pc:sldMkLst>
        <pc:graphicFrameChg chg="modGraphic">
          <ac:chgData name="Faruk Abdullah" userId="e52374dd587ef96a" providerId="LiveId" clId="{ECFF67A8-95DD-4E01-B7F9-B975A94DA45D}" dt="2023-06-13T09:01:17.167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Faruk Abdullah" userId="e52374dd587ef96a" providerId="LiveId" clId="{ECFF67A8-95DD-4E01-B7F9-B975A94DA45D}" dt="2023-06-19T06:31:06.679" v="13" actId="20577"/>
        <pc:sldMkLst>
          <pc:docMk/>
          <pc:sldMk cId="2651961240" sldId="288"/>
        </pc:sldMkLst>
        <pc:spChg chg="mod">
          <ac:chgData name="Faruk Abdullah" userId="e52374dd587ef96a" providerId="LiveId" clId="{ECFF67A8-95DD-4E01-B7F9-B975A94DA45D}" dt="2023-06-19T06:31:06.679" v="13" actId="20577"/>
          <ac:spMkLst>
            <pc:docMk/>
            <pc:sldMk cId="2651961240" sldId="288"/>
            <ac:spMk id="106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843B64DE-1076-4E7F-BD39-7C412364F832}"/>
    <pc:docChg chg="modSld">
      <pc:chgData name="MD. FARUK ABDULLAH AL SOHAN" userId="49b838b6-cc57-4ff1-b78b-f35f84b7c1b1" providerId="ADAL" clId="{843B64DE-1076-4E7F-BD39-7C412364F832}" dt="2024-06-22T08:36:48.571" v="17" actId="14100"/>
      <pc:docMkLst>
        <pc:docMk/>
      </pc:docMkLst>
      <pc:sldChg chg="modSp mod">
        <pc:chgData name="MD. FARUK ABDULLAH AL SOHAN" userId="49b838b6-cc57-4ff1-b78b-f35f84b7c1b1" providerId="ADAL" clId="{843B64DE-1076-4E7F-BD39-7C412364F832}" dt="2024-06-22T08:36:48.571" v="17" actId="14100"/>
        <pc:sldMkLst>
          <pc:docMk/>
          <pc:sldMk cId="424874041" sldId="257"/>
        </pc:sldMkLst>
        <pc:spChg chg="mod">
          <ac:chgData name="MD. FARUK ABDULLAH AL SOHAN" userId="49b838b6-cc57-4ff1-b78b-f35f84b7c1b1" providerId="ADAL" clId="{843B64DE-1076-4E7F-BD39-7C412364F832}" dt="2024-06-22T08:36:48.571" v="17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. FARUK ABDULLAH AL SOHAN" userId="49b838b6-cc57-4ff1-b78b-f35f84b7c1b1" providerId="ADAL" clId="{843B64DE-1076-4E7F-BD39-7C412364F832}" dt="2024-06-22T08:36:16.117" v="15" actId="1035"/>
        <pc:sldMkLst>
          <pc:docMk/>
          <pc:sldMk cId="965507730" sldId="267"/>
        </pc:sldMkLst>
        <pc:spChg chg="mod">
          <ac:chgData name="MD. FARUK ABDULLAH AL SOHAN" userId="49b838b6-cc57-4ff1-b78b-f35f84b7c1b1" providerId="ADAL" clId="{843B64DE-1076-4E7F-BD39-7C412364F832}" dt="2024-06-22T08:36:16.117" v="15" actId="1035"/>
          <ac:spMkLst>
            <pc:docMk/>
            <pc:sldMk cId="965507730" sldId="267"/>
            <ac:spMk id="42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590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3896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3442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xfrm>
            <a:off x="403411" y="2151063"/>
            <a:ext cx="8318557" cy="39751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71751" y="3096309"/>
            <a:ext cx="3931920" cy="2685513"/>
          </a:xfrm>
        </p:spPr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2046" y="2133600"/>
            <a:ext cx="7982983" cy="3992563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</a:t>
            </a:r>
            <a:r>
              <a:rPr sz="2531">
                <a:solidFill>
                  <a:schemeClr val="tx1"/>
                </a:solidFill>
              </a:rPr>
              <a:t>, W</a:t>
            </a:r>
            <a:r>
              <a:rPr lang="en-US" sz="2531">
                <a:solidFill>
                  <a:schemeClr val="tx1"/>
                </a:solidFill>
              </a:rPr>
              <a:t>1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733228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183555" y="1773509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.CODE</a:t>
            </a:r>
            <a:r>
              <a:rPr lang="en-US" sz="1600" b="1" dirty="0">
                <a:solidFill>
                  <a:schemeClr val="tx1"/>
                </a:solidFill>
              </a:rPr>
              <a:t> MAIN</a:t>
            </a:r>
            <a:endParaRPr sz="1600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END MAIN</a:t>
            </a:r>
            <a:endParaRPr lang="en-US" sz="1600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 </a:t>
            </a:r>
            <a:r>
              <a:rPr sz="1600" b="1" dirty="0">
                <a:solidFill>
                  <a:schemeClr val="bg2">
                    <a:lumMod val="50000"/>
                  </a:schemeClr>
                </a:solidFill>
              </a:rPr>
              <a:t>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438</TotalTime>
  <Words>3397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Corbel</vt:lpstr>
      <vt:lpstr>Times New Roman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W1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27</cp:revision>
  <dcterms:created xsi:type="dcterms:W3CDTF">2018-12-10T17:20:29Z</dcterms:created>
  <dcterms:modified xsi:type="dcterms:W3CDTF">2024-06-22T08:36:56Z</dcterms:modified>
</cp:coreProperties>
</file>