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21" r:id="rId15"/>
    <p:sldId id="32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64" r:id="rId25"/>
    <p:sldId id="323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823F8-64F0-48BF-BDD9-9693370885F6}" v="1" dt="2024-06-10T09:13:49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84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EBA866EA-2AEC-4448-98DE-B1A5353E5524}"/>
    <pc:docChg chg="custSel modSld">
      <pc:chgData name="Dr. Md Mehedi Hasan" userId="5eb39d97-deb0-466a-af4c-298e34812974" providerId="ADAL" clId="{EBA866EA-2AEC-4448-98DE-B1A5353E5524}" dt="2022-02-22T03:57:47.447" v="83" actId="20577"/>
      <pc:docMkLst>
        <pc:docMk/>
      </pc:docMkLst>
      <pc:sldChg chg="modSp mod">
        <pc:chgData name="Dr. Md Mehedi Hasan" userId="5eb39d97-deb0-466a-af4c-298e34812974" providerId="ADAL" clId="{EBA866EA-2AEC-4448-98DE-B1A5353E5524}" dt="2022-02-22T03:14:04.955" v="77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BA866EA-2AEC-4448-98DE-B1A5353E5524}" dt="2022-02-22T03:14:04.955" v="7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2:27:00.804" v="3" actId="33524"/>
        <pc:sldMkLst>
          <pc:docMk/>
          <pc:sldMk cId="4219211858" sldId="305"/>
        </pc:sldMkLst>
        <pc:graphicFrameChg chg="modGraphic">
          <ac:chgData name="Dr. Md Mehedi Hasan" userId="5eb39d97-deb0-466a-af4c-298e34812974" providerId="ADAL" clId="{EBA866EA-2AEC-4448-98DE-B1A5353E5524}" dt="2022-02-22T02:27:00.804" v="3" actId="33524"/>
          <ac:graphicFrameMkLst>
            <pc:docMk/>
            <pc:sldMk cId="4219211858" sldId="305"/>
            <ac:graphicFrameMk id="8" creationId="{28F2BF6E-34CD-41FB-B7E2-7E764DE741A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3:57:47.447" v="83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EBA866EA-2AEC-4448-98DE-B1A5353E5524}" dt="2022-02-22T03:57:47.447" v="83" actId="20577"/>
          <ac:spMkLst>
            <pc:docMk/>
            <pc:sldMk cId="3248211723" sldId="316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EBA866EA-2AEC-4448-98DE-B1A5353E5524}" dt="2022-02-22T02:49:25.791" v="15" actId="27636"/>
        <pc:sldMkLst>
          <pc:docMk/>
          <pc:sldMk cId="3138915964" sldId="317"/>
        </pc:sldMkLst>
        <pc:spChg chg="mod">
          <ac:chgData name="Dr. Md Mehedi Hasan" userId="5eb39d97-deb0-466a-af4c-298e34812974" providerId="ADAL" clId="{EBA866EA-2AEC-4448-98DE-B1A5353E5524}" dt="2022-02-22T02:49:25.791" v="15" actId="27636"/>
          <ac:spMkLst>
            <pc:docMk/>
            <pc:sldMk cId="3138915964" sldId="31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BA866EA-2AEC-4448-98DE-B1A5353E5524}" dt="2022-02-22T03:41:59.865" v="79" actId="14100"/>
        <pc:sldMkLst>
          <pc:docMk/>
          <pc:sldMk cId="2469102134" sldId="322"/>
        </pc:sldMkLst>
        <pc:picChg chg="mod">
          <ac:chgData name="Dr. Md Mehedi Hasan" userId="5eb39d97-deb0-466a-af4c-298e34812974" providerId="ADAL" clId="{EBA866EA-2AEC-4448-98DE-B1A5353E5524}" dt="2022-02-22T03:41:59.865" v="79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Faruk Abdullah" userId="e52374dd587ef96a" providerId="LiveId" clId="{FE79E23E-A835-4276-8A53-6EFE1724D671}"/>
    <pc:docChg chg="undo custSel addSld modSld">
      <pc:chgData name="Faruk Abdullah" userId="e52374dd587ef96a" providerId="LiveId" clId="{FE79E23E-A835-4276-8A53-6EFE1724D671}" dt="2023-07-03T10:54:33.193" v="890" actId="20577"/>
      <pc:docMkLst>
        <pc:docMk/>
      </pc:docMkLst>
      <pc:sldChg chg="modAnim">
        <pc:chgData name="Faruk Abdullah" userId="e52374dd587ef96a" providerId="LiveId" clId="{FE79E23E-A835-4276-8A53-6EFE1724D671}" dt="2023-06-20T08:09:04.401" v="25"/>
        <pc:sldMkLst>
          <pc:docMk/>
          <pc:sldMk cId="3438485752" sldId="309"/>
        </pc:sldMkLst>
      </pc:sldChg>
      <pc:sldChg chg="modAnim">
        <pc:chgData name="Faruk Abdullah" userId="e52374dd587ef96a" providerId="LiveId" clId="{FE79E23E-A835-4276-8A53-6EFE1724D671}" dt="2023-06-20T08:08:47.556" v="24"/>
        <pc:sldMkLst>
          <pc:docMk/>
          <pc:sldMk cId="3376966797" sldId="310"/>
        </pc:sldMkLst>
      </pc:sldChg>
      <pc:sldChg chg="modAnim">
        <pc:chgData name="Faruk Abdullah" userId="e52374dd587ef96a" providerId="LiveId" clId="{FE79E23E-A835-4276-8A53-6EFE1724D671}" dt="2023-06-20T08:07:14.315" v="1"/>
        <pc:sldMkLst>
          <pc:docMk/>
          <pc:sldMk cId="2556479232" sldId="314"/>
        </pc:sldMkLst>
      </pc:sldChg>
      <pc:sldChg chg="modSp mod">
        <pc:chgData name="Faruk Abdullah" userId="e52374dd587ef96a" providerId="LiveId" clId="{FE79E23E-A835-4276-8A53-6EFE1724D671}" dt="2023-06-20T08:33:28.401" v="82" actId="20577"/>
        <pc:sldMkLst>
          <pc:docMk/>
          <pc:sldMk cId="304998717" sldId="315"/>
        </pc:sldMkLst>
        <pc:spChg chg="mod">
          <ac:chgData name="Faruk Abdullah" userId="e52374dd587ef96a" providerId="LiveId" clId="{FE79E23E-A835-4276-8A53-6EFE1724D671}" dt="2023-06-20T08:33:28.401" v="82" actId="20577"/>
          <ac:spMkLst>
            <pc:docMk/>
            <pc:sldMk cId="304998717" sldId="315"/>
            <ac:spMk id="3" creationId="{3E2104AF-937B-4A9F-86F3-09E1F593DBCC}"/>
          </ac:spMkLst>
        </pc:spChg>
        <pc:cxnChg chg="mod">
          <ac:chgData name="Faruk Abdullah" userId="e52374dd587ef96a" providerId="LiveId" clId="{FE79E23E-A835-4276-8A53-6EFE1724D671}" dt="2023-06-20T08:33:03.685" v="76" actId="14100"/>
          <ac:cxnSpMkLst>
            <pc:docMk/>
            <pc:sldMk cId="304998717" sldId="315"/>
            <ac:cxnSpMk id="5" creationId="{0AC390D8-40B2-C6A2-8014-4A728A06EFE9}"/>
          </ac:cxnSpMkLst>
        </pc:cxnChg>
      </pc:sldChg>
      <pc:sldChg chg="modSp modAnim">
        <pc:chgData name="Faruk Abdullah" userId="e52374dd587ef96a" providerId="LiveId" clId="{FE79E23E-A835-4276-8A53-6EFE1724D671}" dt="2023-06-20T08:38:20.030" v="84" actId="20577"/>
        <pc:sldMkLst>
          <pc:docMk/>
          <pc:sldMk cId="3248211723" sldId="316"/>
        </pc:sldMkLst>
        <pc:spChg chg="mod">
          <ac:chgData name="Faruk Abdullah" userId="e52374dd587ef96a" providerId="LiveId" clId="{FE79E23E-A835-4276-8A53-6EFE1724D671}" dt="2023-06-20T08:38:20.030" v="84" actId="20577"/>
          <ac:spMkLst>
            <pc:docMk/>
            <pc:sldMk cId="3248211723" sldId="316"/>
            <ac:spMk id="3" creationId="{3E2104AF-937B-4A9F-86F3-09E1F593DBCC}"/>
          </ac:spMkLst>
        </pc:spChg>
      </pc:sldChg>
      <pc:sldChg chg="modSp mod">
        <pc:chgData name="Faruk Abdullah" userId="e52374dd587ef96a" providerId="LiveId" clId="{FE79E23E-A835-4276-8A53-6EFE1724D671}" dt="2023-06-20T08:07:40.800" v="23" actId="20577"/>
        <pc:sldMkLst>
          <pc:docMk/>
          <pc:sldMk cId="3138915964" sldId="317"/>
        </pc:sldMkLst>
        <pc:spChg chg="mod">
          <ac:chgData name="Faruk Abdullah" userId="e52374dd587ef96a" providerId="LiveId" clId="{FE79E23E-A835-4276-8A53-6EFE1724D671}" dt="2023-06-20T08:07:40.800" v="23" actId="20577"/>
          <ac:spMkLst>
            <pc:docMk/>
            <pc:sldMk cId="3138915964" sldId="317"/>
            <ac:spMk id="2" creationId="{00000000-0000-0000-0000-000000000000}"/>
          </ac:spMkLst>
        </pc:spChg>
      </pc:sldChg>
      <pc:sldChg chg="modSp add mod">
        <pc:chgData name="Faruk Abdullah" userId="e52374dd587ef96a" providerId="LiveId" clId="{FE79E23E-A835-4276-8A53-6EFE1724D671}" dt="2023-07-03T10:54:33.193" v="890" actId="20577"/>
        <pc:sldMkLst>
          <pc:docMk/>
          <pc:sldMk cId="1908705128" sldId="323"/>
        </pc:sldMkLst>
        <pc:spChg chg="mod">
          <ac:chgData name="Faruk Abdullah" userId="e52374dd587ef96a" providerId="LiveId" clId="{FE79E23E-A835-4276-8A53-6EFE1724D671}" dt="2023-07-03T10:53:31.909" v="846" actId="20577"/>
          <ac:spMkLst>
            <pc:docMk/>
            <pc:sldMk cId="1908705128" sldId="323"/>
            <ac:spMk id="4" creationId="{00000000-0000-0000-0000-000000000000}"/>
          </ac:spMkLst>
        </pc:spChg>
        <pc:spChg chg="mod">
          <ac:chgData name="Faruk Abdullah" userId="e52374dd587ef96a" providerId="LiveId" clId="{FE79E23E-A835-4276-8A53-6EFE1724D671}" dt="2023-07-03T10:54:33.193" v="890" actId="20577"/>
          <ac:spMkLst>
            <pc:docMk/>
            <pc:sldMk cId="1908705128" sldId="323"/>
            <ac:spMk id="5" creationId="{F2944A7F-5AE5-EC49-82AF-722C8C8F62C6}"/>
          </ac:spMkLst>
        </pc:spChg>
      </pc:sldChg>
    </pc:docChg>
  </pc:docChgLst>
  <pc:docChgLst>
    <pc:chgData name="Faruk Abdullah" userId="e52374dd587ef96a" providerId="LiveId" clId="{38B08F11-8579-4C6A-B22E-A046CA7932C3}"/>
    <pc:docChg chg="modSld">
      <pc:chgData name="Faruk Abdullah" userId="e52374dd587ef96a" providerId="LiveId" clId="{38B08F11-8579-4C6A-B22E-A046CA7932C3}" dt="2023-06-13T09:06:57.878" v="15" actId="207"/>
      <pc:docMkLst>
        <pc:docMk/>
      </pc:docMkLst>
      <pc:sldChg chg="modSp mod">
        <pc:chgData name="Faruk Abdullah" userId="e52374dd587ef96a" providerId="LiveId" clId="{38B08F11-8579-4C6A-B22E-A046CA7932C3}" dt="2023-06-13T09:05:10.243" v="9" actId="20577"/>
        <pc:sldMkLst>
          <pc:docMk/>
          <pc:sldMk cId="700707328" sldId="256"/>
        </pc:sldMkLst>
        <pc:graphicFrameChg chg="modGraphic">
          <ac:chgData name="Faruk Abdullah" userId="e52374dd587ef96a" providerId="LiveId" clId="{38B08F11-8579-4C6A-B22E-A046CA7932C3}" dt="2023-06-13T09:05:10.243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Faruk Abdullah" userId="e52374dd587ef96a" providerId="LiveId" clId="{38B08F11-8579-4C6A-B22E-A046CA7932C3}" dt="2023-06-13T09:06:57.878" v="15" actId="207"/>
        <pc:sldMkLst>
          <pc:docMk/>
          <pc:sldMk cId="3438485752" sldId="309"/>
        </pc:sldMkLst>
        <pc:spChg chg="mod">
          <ac:chgData name="Faruk Abdullah" userId="e52374dd587ef96a" providerId="LiveId" clId="{38B08F11-8579-4C6A-B22E-A046CA7932C3}" dt="2023-06-13T09:06:57.878" v="15" actId="207"/>
          <ac:spMkLst>
            <pc:docMk/>
            <pc:sldMk cId="3438485752" sldId="309"/>
            <ac:spMk id="3" creationId="{329C82CC-6FA4-4F39-8545-B274FD7AADD8}"/>
          </ac:spMkLst>
        </pc:spChg>
      </pc:sldChg>
    </pc:docChg>
  </pc:docChgLst>
  <pc:docChgLst>
    <pc:chgData name="MD. FARUK ABDULLAH AL SOHAN" userId="49b838b6-cc57-4ff1-b78b-f35f84b7c1b1" providerId="ADAL" clId="{FADF53D3-72B5-4903-996B-307B1AC3F0C2}"/>
    <pc:docChg chg="modSld">
      <pc:chgData name="MD. FARUK ABDULLAH AL SOHAN" userId="49b838b6-cc57-4ff1-b78b-f35f84b7c1b1" providerId="ADAL" clId="{FADF53D3-72B5-4903-996B-307B1AC3F0C2}" dt="2024-02-19T03:37:07.584" v="1" actId="1035"/>
      <pc:docMkLst>
        <pc:docMk/>
      </pc:docMkLst>
      <pc:sldChg chg="modSp mod">
        <pc:chgData name="MD. FARUK ABDULLAH AL SOHAN" userId="49b838b6-cc57-4ff1-b78b-f35f84b7c1b1" providerId="ADAL" clId="{FADF53D3-72B5-4903-996B-307B1AC3F0C2}" dt="2024-02-19T03:37:07.584" v="1" actId="1035"/>
        <pc:sldMkLst>
          <pc:docMk/>
          <pc:sldMk cId="3438485752" sldId="309"/>
        </pc:sldMkLst>
        <pc:cxnChg chg="mod">
          <ac:chgData name="MD. FARUK ABDULLAH AL SOHAN" userId="49b838b6-cc57-4ff1-b78b-f35f84b7c1b1" providerId="ADAL" clId="{FADF53D3-72B5-4903-996B-307B1AC3F0C2}" dt="2024-02-19T03:37:07.584" v="1" actId="1035"/>
          <ac:cxnSpMkLst>
            <pc:docMk/>
            <pc:sldMk cId="3438485752" sldId="309"/>
            <ac:cxnSpMk id="5" creationId="{426AFA69-917A-DC21-C378-234E655EBB90}"/>
          </ac:cxnSpMkLst>
        </pc:cxn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27B146D4-2E3D-4627-A7A2-6B6DA1B809FA}" dt="2020-04-23T07:44:27.821" v="54" actId="12"/>
        <pc:sldMkLst>
          <pc:docMk/>
          <pc:sldMk cId="3111842436" sldId="302"/>
        </pc:sldMkLst>
        <pc:spChg chg="mod">
          <ac:chgData name="MD. ISMAIL HOSSEN" userId="a4e88416-0835-49b4-bf11-1bffe063ddad" providerId="ADAL" clId="{27B146D4-2E3D-4627-A7A2-6B6DA1B809FA}" dt="2020-04-23T07:43:56.832" v="53" actId="20577"/>
          <ac:spMkLst>
            <pc:docMk/>
            <pc:sldMk cId="3111842436" sldId="302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4:27.821" v="54" actId="12"/>
          <ac:spMkLst>
            <pc:docMk/>
            <pc:sldMk cId="3111842436" sldId="30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27B146D4-2E3D-4627-A7A2-6B6DA1B809FA}" dt="2020-04-23T07:45:29.960" v="58" actId="27636"/>
        <pc:sldMkLst>
          <pc:docMk/>
          <pc:sldMk cId="3342047203" sldId="303"/>
        </pc:sldMkLst>
        <pc:spChg chg="mod">
          <ac:chgData name="MD. ISMAIL HOSSEN" userId="a4e88416-0835-49b4-bf11-1bffe063ddad" providerId="ADAL" clId="{27B146D4-2E3D-4627-A7A2-6B6DA1B809FA}" dt="2020-04-23T07:45:18.733" v="56"/>
          <ac:spMkLst>
            <pc:docMk/>
            <pc:sldMk cId="3342047203" sldId="303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5:29.960" v="58" actId="27636"/>
          <ac:spMkLst>
            <pc:docMk/>
            <pc:sldMk cId="3342047203" sldId="303"/>
            <ac:spMk id="3" creationId="{00000000-0000-0000-0000-000000000000}"/>
          </ac:spMkLst>
        </pc:spChg>
      </pc:sldChg>
      <pc:sldChg chg="addSp modSp add">
        <pc:chgData name="MD. ISMAIL HOSSEN" userId="a4e88416-0835-49b4-bf11-1bffe063ddad" providerId="ADAL" clId="{27B146D4-2E3D-4627-A7A2-6B6DA1B809FA}" dt="2020-04-23T08:11:30.385" v="143" actId="1076"/>
        <pc:sldMkLst>
          <pc:docMk/>
          <pc:sldMk cId="3995764304" sldId="304"/>
        </pc:sldMkLst>
        <pc:spChg chg="mod">
          <ac:chgData name="MD. ISMAIL HOSSEN" userId="a4e88416-0835-49b4-bf11-1bffe063ddad" providerId="ADAL" clId="{27B146D4-2E3D-4627-A7A2-6B6DA1B809FA}" dt="2020-04-23T07:46:21.949" v="60"/>
          <ac:spMkLst>
            <pc:docMk/>
            <pc:sldMk cId="3995764304" sldId="304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8:10:27.415" v="134" actId="14100"/>
          <ac:spMkLst>
            <pc:docMk/>
            <pc:sldMk cId="3995764304" sldId="304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11:30.385" v="143" actId="1076"/>
          <ac:spMkLst>
            <pc:docMk/>
            <pc:sldMk cId="3995764304" sldId="304"/>
            <ac:spMk id="5" creationId="{F8BD671A-17C7-4749-8DF3-A0D553AE4CF0}"/>
          </ac:spMkLst>
        </pc:spChg>
        <pc:picChg chg="add mod">
          <ac:chgData name="MD. ISMAIL HOSSEN" userId="a4e88416-0835-49b4-bf11-1bffe063ddad" providerId="ADAL" clId="{27B146D4-2E3D-4627-A7A2-6B6DA1B809FA}" dt="2020-04-23T08:10:47.436" v="137" actId="14100"/>
          <ac:picMkLst>
            <pc:docMk/>
            <pc:sldMk cId="3995764304" sldId="304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17:54.487" v="172" actId="20577"/>
        <pc:sldMkLst>
          <pc:docMk/>
          <pc:sldMk cId="4219211858" sldId="305"/>
        </pc:sldMkLst>
        <pc:spChg chg="mod">
          <ac:chgData name="MD. ISMAIL HOSSEN" userId="a4e88416-0835-49b4-bf11-1bffe063ddad" providerId="ADAL" clId="{27B146D4-2E3D-4627-A7A2-6B6DA1B809FA}" dt="2020-04-23T08:17:54.487" v="172" actId="20577"/>
          <ac:spMkLst>
            <pc:docMk/>
            <pc:sldMk cId="4219211858" sldId="305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35.620" v="146" actId="478"/>
          <ac:spMkLst>
            <pc:docMk/>
            <pc:sldMk cId="4219211858" sldId="305"/>
            <ac:spMk id="3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47.145" v="149" actId="478"/>
          <ac:spMkLst>
            <pc:docMk/>
            <pc:sldMk cId="4219211858" sldId="305"/>
            <ac:spMk id="5" creationId="{F8BD671A-17C7-4749-8DF3-A0D553AE4CF0}"/>
          </ac:spMkLst>
        </pc:spChg>
        <pc:spChg chg="add mod">
          <ac:chgData name="MD. ISMAIL HOSSEN" userId="a4e88416-0835-49b4-bf11-1bffe063ddad" providerId="ADAL" clId="{27B146D4-2E3D-4627-A7A2-6B6DA1B809FA}" dt="2020-04-23T08:12:42.362" v="148" actId="20577"/>
          <ac:spMkLst>
            <pc:docMk/>
            <pc:sldMk cId="4219211858" sldId="305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8:16:47.592" v="166" actId="255"/>
          <ac:graphicFrameMkLst>
            <pc:docMk/>
            <pc:sldMk cId="4219211858" sldId="305"/>
            <ac:graphicFrameMk id="8" creationId="{28F2BF6E-34CD-41FB-B7E2-7E764DE741A8}"/>
          </ac:graphicFrameMkLst>
        </pc:graphicFrameChg>
        <pc:picChg chg="del">
          <ac:chgData name="MD. ISMAIL HOSSEN" userId="a4e88416-0835-49b4-bf11-1bffe063ddad" providerId="ADAL" clId="{27B146D4-2E3D-4627-A7A2-6B6DA1B809FA}" dt="2020-04-23T08:12:37.434" v="147" actId="478"/>
          <ac:picMkLst>
            <pc:docMk/>
            <pc:sldMk cId="4219211858" sldId="305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20:18.236" v="192" actId="1036"/>
        <pc:sldMkLst>
          <pc:docMk/>
          <pc:sldMk cId="1795289995" sldId="306"/>
        </pc:sldMkLst>
        <pc:spChg chg="mod">
          <ac:chgData name="MD. ISMAIL HOSSEN" userId="a4e88416-0835-49b4-bf11-1bffe063ddad" providerId="ADAL" clId="{27B146D4-2E3D-4627-A7A2-6B6DA1B809FA}" dt="2020-04-23T08:18:04.096" v="175" actId="20577"/>
          <ac:spMkLst>
            <pc:docMk/>
            <pc:sldMk cId="1795289995" sldId="30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27B146D4-2E3D-4627-A7A2-6B6DA1B809FA}" dt="2020-04-23T08:20:18.236" v="192" actId="1036"/>
          <ac:graphicFrameMkLst>
            <pc:docMk/>
            <pc:sldMk cId="1795289995" sldId="306"/>
            <ac:graphicFrameMk id="5" creationId="{8EE77FA3-D21A-409B-A789-3579D5888375}"/>
          </ac:graphicFrameMkLst>
        </pc:graphicFrameChg>
        <pc:graphicFrameChg chg="del">
          <ac:chgData name="MD. ISMAIL HOSSEN" userId="a4e88416-0835-49b4-bf11-1bffe063ddad" providerId="ADAL" clId="{27B146D4-2E3D-4627-A7A2-6B6DA1B809FA}" dt="2020-04-23T08:18:16.112" v="176" actId="478"/>
          <ac:graphicFrameMkLst>
            <pc:docMk/>
            <pc:sldMk cId="1795289995" sldId="306"/>
            <ac:graphicFrameMk id="8" creationId="{28F2BF6E-34CD-41FB-B7E2-7E764DE741A8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2:38.181" v="220" actId="15"/>
        <pc:sldMkLst>
          <pc:docMk/>
          <pc:sldMk cId="2954259140" sldId="307"/>
        </pc:sldMkLst>
        <pc:spChg chg="mod">
          <ac:chgData name="MD. ISMAIL HOSSEN" userId="a4e88416-0835-49b4-bf11-1bffe063ddad" providerId="ADAL" clId="{27B146D4-2E3D-4627-A7A2-6B6DA1B809FA}" dt="2020-04-23T08:21:47.903" v="195" actId="20577"/>
          <ac:spMkLst>
            <pc:docMk/>
            <pc:sldMk cId="2954259140" sldId="307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22:38.181" v="220" actId="15"/>
          <ac:spMkLst>
            <pc:docMk/>
            <pc:sldMk cId="2954259140" sldId="307"/>
            <ac:spMk id="3" creationId="{FED28538-6C93-43E9-8A85-D1C59A91F93D}"/>
          </ac:spMkLst>
        </pc:spChg>
        <pc:graphicFrameChg chg="del">
          <ac:chgData name="MD. ISMAIL HOSSEN" userId="a4e88416-0835-49b4-bf11-1bffe063ddad" providerId="ADAL" clId="{27B146D4-2E3D-4627-A7A2-6B6DA1B809FA}" dt="2020-04-23T08:21:59.493" v="196" actId="478"/>
          <ac:graphicFrameMkLst>
            <pc:docMk/>
            <pc:sldMk cId="2954259140" sldId="307"/>
            <ac:graphicFrameMk id="5" creationId="{8EE77FA3-D21A-409B-A789-3579D5888375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4:14.235" v="230" actId="15"/>
        <pc:sldMkLst>
          <pc:docMk/>
          <pc:sldMk cId="2975642547" sldId="308"/>
        </pc:sldMkLst>
        <pc:spChg chg="mod">
          <ac:chgData name="MD. ISMAIL HOSSEN" userId="a4e88416-0835-49b4-bf11-1bffe063ddad" providerId="ADAL" clId="{27B146D4-2E3D-4627-A7A2-6B6DA1B809FA}" dt="2020-04-23T08:23:28.972" v="222"/>
          <ac:spMkLst>
            <pc:docMk/>
            <pc:sldMk cId="2975642547" sldId="308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23:54.797" v="224" actId="478"/>
          <ac:spMkLst>
            <pc:docMk/>
            <pc:sldMk cId="2975642547" sldId="308"/>
            <ac:spMk id="3" creationId="{FED28538-6C93-43E9-8A85-D1C59A91F93D}"/>
          </ac:spMkLst>
        </pc:spChg>
        <pc:spChg chg="add mod">
          <ac:chgData name="MD. ISMAIL HOSSEN" userId="a4e88416-0835-49b4-bf11-1bffe063ddad" providerId="ADAL" clId="{27B146D4-2E3D-4627-A7A2-6B6DA1B809FA}" dt="2020-04-23T08:24:14.235" v="230" actId="15"/>
          <ac:spMkLst>
            <pc:docMk/>
            <pc:sldMk cId="2975642547" sldId="308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3:40.760" v="223"/>
          <ac:spMkLst>
            <pc:docMk/>
            <pc:sldMk cId="2975642547" sldId="308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6:13.845" v="276" actId="14100"/>
        <pc:sldMkLst>
          <pc:docMk/>
          <pc:sldMk cId="3438485752" sldId="309"/>
        </pc:sldMkLst>
        <pc:spChg chg="add mod">
          <ac:chgData name="MD. ISMAIL HOSSEN" userId="a4e88416-0835-49b4-bf11-1bffe063ddad" providerId="ADAL" clId="{27B146D4-2E3D-4627-A7A2-6B6DA1B809FA}" dt="2020-04-23T08:26:13.845" v="276" actId="14100"/>
          <ac:spMkLst>
            <pc:docMk/>
            <pc:sldMk cId="3438485752" sldId="309"/>
            <ac:spMk id="3" creationId="{329C82CC-6FA4-4F39-8545-B274FD7AADD8}"/>
          </ac:spMkLst>
        </pc:spChg>
        <pc:spChg chg="del">
          <ac:chgData name="MD. ISMAIL HOSSEN" userId="a4e88416-0835-49b4-bf11-1bffe063ddad" providerId="ADAL" clId="{27B146D4-2E3D-4627-A7A2-6B6DA1B809FA}" dt="2020-04-23T08:25:07.594" v="233" actId="478"/>
          <ac:spMkLst>
            <pc:docMk/>
            <pc:sldMk cId="3438485752" sldId="309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4:56.860" v="232"/>
          <ac:spMkLst>
            <pc:docMk/>
            <pc:sldMk cId="3438485752" sldId="30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8:20.198" v="286" actId="255"/>
        <pc:sldMkLst>
          <pc:docMk/>
          <pc:sldMk cId="3376966797" sldId="310"/>
        </pc:sldMkLst>
        <pc:spChg chg="del">
          <ac:chgData name="MD. ISMAIL HOSSEN" userId="a4e88416-0835-49b4-bf11-1bffe063ddad" providerId="ADAL" clId="{27B146D4-2E3D-4627-A7A2-6B6DA1B809FA}" dt="2020-04-23T08:27:49.184" v="279" actId="478"/>
          <ac:spMkLst>
            <pc:docMk/>
            <pc:sldMk cId="3376966797" sldId="310"/>
            <ac:spMk id="3" creationId="{329C82CC-6FA4-4F39-8545-B274FD7AADD8}"/>
          </ac:spMkLst>
        </pc:spChg>
        <pc:spChg chg="add mod">
          <ac:chgData name="MD. ISMAIL HOSSEN" userId="a4e88416-0835-49b4-bf11-1bffe063ddad" providerId="ADAL" clId="{27B146D4-2E3D-4627-A7A2-6B6DA1B809FA}" dt="2020-04-23T08:28:20.198" v="286" actId="255"/>
          <ac:spMkLst>
            <pc:docMk/>
            <pc:sldMk cId="3376966797" sldId="310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7:29.707" v="278"/>
          <ac:spMkLst>
            <pc:docMk/>
            <pc:sldMk cId="3376966797" sldId="310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9:25.873" v="296" actId="20577"/>
        <pc:sldMkLst>
          <pc:docMk/>
          <pc:sldMk cId="3142480587" sldId="311"/>
        </pc:sldMkLst>
        <pc:spChg chg="add mod">
          <ac:chgData name="MD. ISMAIL HOSSEN" userId="a4e88416-0835-49b4-bf11-1bffe063ddad" providerId="ADAL" clId="{27B146D4-2E3D-4627-A7A2-6B6DA1B809FA}" dt="2020-04-23T08:29:25.873" v="296" actId="20577"/>
          <ac:spMkLst>
            <pc:docMk/>
            <pc:sldMk cId="3142480587" sldId="311"/>
            <ac:spMk id="3" creationId="{F854A022-C260-4D7E-A9C2-249662FA14E6}"/>
          </ac:spMkLst>
        </pc:spChg>
        <pc:spChg chg="del">
          <ac:chgData name="MD. ISMAIL HOSSEN" userId="a4e88416-0835-49b4-bf11-1bffe063ddad" providerId="ADAL" clId="{27B146D4-2E3D-4627-A7A2-6B6DA1B809FA}" dt="2020-04-23T08:29:01.056" v="289" actId="478"/>
          <ac:spMkLst>
            <pc:docMk/>
            <pc:sldMk cId="3142480587" sldId="311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8:49.030" v="288"/>
          <ac:spMkLst>
            <pc:docMk/>
            <pc:sldMk cId="3142480587" sldId="311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17:54.915" v="304" actId="20577"/>
        <pc:sldMkLst>
          <pc:docMk/>
          <pc:sldMk cId="2227614282" sldId="312"/>
        </pc:sldMkLst>
        <pc:spChg chg="mod">
          <ac:chgData name="MD. ISMAIL HOSSEN" userId="a4e88416-0835-49b4-bf11-1bffe063ddad" providerId="ADAL" clId="{27B146D4-2E3D-4627-A7A2-6B6DA1B809FA}" dt="2020-04-23T09:17:54.915" v="304" actId="20577"/>
          <ac:spMkLst>
            <pc:docMk/>
            <pc:sldMk cId="2227614282" sldId="312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17:18.829" v="298"/>
          <ac:spMkLst>
            <pc:docMk/>
            <pc:sldMk cId="2227614282" sldId="312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21:21.645" v="345" actId="20577"/>
        <pc:sldMkLst>
          <pc:docMk/>
          <pc:sldMk cId="2417391622" sldId="313"/>
        </pc:sldMkLst>
        <pc:spChg chg="mod">
          <ac:chgData name="MD. ISMAIL HOSSEN" userId="a4e88416-0835-49b4-bf11-1bffe063ddad" providerId="ADAL" clId="{27B146D4-2E3D-4627-A7A2-6B6DA1B809FA}" dt="2020-04-23T09:18:53.567" v="308" actId="27636"/>
          <ac:spMkLst>
            <pc:docMk/>
            <pc:sldMk cId="2417391622" sldId="313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9:19:06.988" v="309" actId="478"/>
          <ac:spMkLst>
            <pc:docMk/>
            <pc:sldMk cId="2417391622" sldId="313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21:21.645" v="345" actId="20577"/>
          <ac:spMkLst>
            <pc:docMk/>
            <pc:sldMk cId="2417391622" sldId="313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21:10.115" v="328" actId="1036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9:23:27.652" v="359" actId="20577"/>
        <pc:sldMkLst>
          <pc:docMk/>
          <pc:sldMk cId="2556479232" sldId="314"/>
        </pc:sldMkLst>
        <pc:spChg chg="add mod">
          <ac:chgData name="MD. ISMAIL HOSSEN" userId="a4e88416-0835-49b4-bf11-1bffe063ddad" providerId="ADAL" clId="{27B146D4-2E3D-4627-A7A2-6B6DA1B809FA}" dt="2020-04-23T09:23:27.652" v="359" actId="20577"/>
          <ac:spMkLst>
            <pc:docMk/>
            <pc:sldMk cId="2556479232" sldId="314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2:44.760" v="351"/>
          <ac:spMkLst>
            <pc:docMk/>
            <pc:sldMk cId="2556479232" sldId="314"/>
            <ac:spMk id="7" creationId="{6C2B582F-669E-40F6-8906-0B97DCC19B9C}"/>
          </ac:spMkLst>
        </pc:spChg>
        <pc:graphicFrameChg chg="del">
          <ac:chgData name="MD. ISMAIL HOSSEN" userId="a4e88416-0835-49b4-bf11-1bffe063ddad" providerId="ADAL" clId="{27B146D4-2E3D-4627-A7A2-6B6DA1B809FA}" dt="2020-04-23T09:22:53.227" v="352" actId="478"/>
          <ac:graphicFrameMkLst>
            <pc:docMk/>
            <pc:sldMk cId="2556479232" sldId="314"/>
            <ac:graphicFrameMk id="5" creationId="{AA9B4C0F-1399-43AB-92F4-7C00F0D41CCD}"/>
          </ac:graphicFrameMkLst>
        </pc:graphicFrameChg>
      </pc:sldChg>
      <pc:sldChg chg="modSp add">
        <pc:chgData name="MD. ISMAIL HOSSEN" userId="a4e88416-0835-49b4-bf11-1bffe063ddad" providerId="ADAL" clId="{27B146D4-2E3D-4627-A7A2-6B6DA1B809FA}" dt="2020-04-23T09:24:24.909" v="362" actId="20577"/>
        <pc:sldMkLst>
          <pc:docMk/>
          <pc:sldMk cId="304998717" sldId="315"/>
        </pc:sldMkLst>
        <pc:spChg chg="mod">
          <ac:chgData name="MD. ISMAIL HOSSEN" userId="a4e88416-0835-49b4-bf11-1bffe063ddad" providerId="ADAL" clId="{27B146D4-2E3D-4627-A7A2-6B6DA1B809FA}" dt="2020-04-23T09:24:24.909" v="362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4:49.762" v="364"/>
        <pc:sldMkLst>
          <pc:docMk/>
          <pc:sldMk cId="3248211723" sldId="316"/>
        </pc:sldMkLst>
        <pc:spChg chg="mod">
          <ac:chgData name="MD. ISMAIL HOSSEN" userId="a4e88416-0835-49b4-bf11-1bffe063ddad" providerId="ADAL" clId="{27B146D4-2E3D-4627-A7A2-6B6DA1B809FA}" dt="2020-04-23T09:24:49.762" v="364"/>
          <ac:spMkLst>
            <pc:docMk/>
            <pc:sldMk cId="3248211723" sldId="316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6:19.730" v="404" actId="1037"/>
        <pc:sldMkLst>
          <pc:docMk/>
          <pc:sldMk cId="3138915964" sldId="317"/>
        </pc:sldMkLst>
        <pc:spChg chg="mod">
          <ac:chgData name="MD. ISMAIL HOSSEN" userId="a4e88416-0835-49b4-bf11-1bffe063ddad" providerId="ADAL" clId="{27B146D4-2E3D-4627-A7A2-6B6DA1B809FA}" dt="2020-04-23T09:26:19.730" v="404" actId="1037"/>
          <ac:spMkLst>
            <pc:docMk/>
            <pc:sldMk cId="3138915964" sldId="317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6:02.552" v="376"/>
          <ac:spMkLst>
            <pc:docMk/>
            <pc:sldMk cId="3138915964" sldId="317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27:35.721" v="420" actId="255"/>
        <pc:sldMkLst>
          <pc:docMk/>
          <pc:sldMk cId="3186587177" sldId="318"/>
        </pc:sldMkLst>
        <pc:spChg chg="mod">
          <ac:chgData name="MD. ISMAIL HOSSEN" userId="a4e88416-0835-49b4-bf11-1bffe063ddad" providerId="ADAL" clId="{27B146D4-2E3D-4627-A7A2-6B6DA1B809FA}" dt="2020-04-23T09:27:05.371" v="416" actId="20577"/>
          <ac:spMkLst>
            <pc:docMk/>
            <pc:sldMk cId="3186587177" sldId="318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9:27:35.721" v="420" actId="255"/>
          <ac:spMkLst>
            <pc:docMk/>
            <pc:sldMk cId="3186587177" sldId="318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7:14.120" v="417" actId="20577"/>
          <ac:spMkLst>
            <pc:docMk/>
            <pc:sldMk cId="3186587177" sldId="318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30:25.847" v="475" actId="1036"/>
        <pc:sldMkLst>
          <pc:docMk/>
          <pc:sldMk cId="3229136958" sldId="319"/>
        </pc:sldMkLst>
        <pc:spChg chg="mod">
          <ac:chgData name="MD. ISMAIL HOSSEN" userId="a4e88416-0835-49b4-bf11-1bffe063ddad" providerId="ADAL" clId="{27B146D4-2E3D-4627-A7A2-6B6DA1B809FA}" dt="2020-04-23T09:30:25.847" v="475" actId="1036"/>
          <ac:spMkLst>
            <pc:docMk/>
            <pc:sldMk cId="3229136958" sldId="319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8:51.048" v="422"/>
          <ac:spMkLst>
            <pc:docMk/>
            <pc:sldMk cId="3229136958" sldId="31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33:24.873" v="489" actId="113"/>
        <pc:sldMkLst>
          <pc:docMk/>
          <pc:sldMk cId="3238969428" sldId="320"/>
        </pc:sldMkLst>
        <pc:spChg chg="del">
          <ac:chgData name="MD. ISMAIL HOSSEN" userId="a4e88416-0835-49b4-bf11-1bffe063ddad" providerId="ADAL" clId="{27B146D4-2E3D-4627-A7A2-6B6DA1B809FA}" dt="2020-04-23T09:32:05.288" v="478" actId="478"/>
          <ac:spMkLst>
            <pc:docMk/>
            <pc:sldMk cId="3238969428" sldId="320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31:54.611" v="477"/>
          <ac:spMkLst>
            <pc:docMk/>
            <pc:sldMk cId="3238969428" sldId="320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33:24.873" v="489" actId="113"/>
          <ac:graphicFrameMkLst>
            <pc:docMk/>
            <pc:sldMk cId="3238969428" sldId="320"/>
            <ac:graphicFrameMk id="5" creationId="{28D047A3-BCA2-4531-BEC8-F89F310A7B31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10:27:35.315" v="660"/>
        <pc:sldMkLst>
          <pc:docMk/>
          <pc:sldMk cId="2102968030" sldId="321"/>
        </pc:sldMkLst>
        <pc:spChg chg="del mod">
          <ac:chgData name="MD. ISMAIL HOSSEN" userId="a4e88416-0835-49b4-bf11-1bffe063ddad" providerId="ADAL" clId="{27B146D4-2E3D-4627-A7A2-6B6DA1B809FA}" dt="2020-04-23T10:27:35.315" v="660"/>
          <ac:spMkLst>
            <pc:docMk/>
            <pc:sldMk cId="2102968030" sldId="321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10:26:36.420" v="649" actId="20577"/>
          <ac:spMkLst>
            <pc:docMk/>
            <pc:sldMk cId="2102968030" sldId="321"/>
            <ac:spMk id="7" creationId="{6C2B582F-669E-40F6-8906-0B97DCC19B9C}"/>
          </ac:spMkLst>
        </pc:spChg>
        <pc:picChg chg="add mod">
          <ac:chgData name="MD. ISMAIL HOSSEN" userId="a4e88416-0835-49b4-bf11-1bffe063ddad" providerId="ADAL" clId="{27B146D4-2E3D-4627-A7A2-6B6DA1B809FA}" dt="2020-04-23T10:27:34.656" v="658" actId="1076"/>
          <ac:picMkLst>
            <pc:docMk/>
            <pc:sldMk cId="2102968030" sldId="321"/>
            <ac:picMk id="4" creationId="{A48D7090-008D-485B-A6FA-0C9D7D431EA5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10:40:06.094" v="686" actId="14100"/>
        <pc:sldMkLst>
          <pc:docMk/>
          <pc:sldMk cId="2469102134" sldId="322"/>
        </pc:sldMkLst>
        <pc:spChg chg="mod">
          <ac:chgData name="MD. ISMAIL HOSSEN" userId="a4e88416-0835-49b4-bf11-1bffe063ddad" providerId="ADAL" clId="{27B146D4-2E3D-4627-A7A2-6B6DA1B809FA}" dt="2020-04-23T10:39:04.801" v="674" actId="20577"/>
          <ac:spMkLst>
            <pc:docMk/>
            <pc:sldMk cId="2469102134" sldId="322"/>
            <ac:spMk id="7" creationId="{6C2B582F-669E-40F6-8906-0B97DCC19B9C}"/>
          </ac:spMkLst>
        </pc:spChg>
        <pc:picChg chg="del">
          <ac:chgData name="MD. ISMAIL HOSSEN" userId="a4e88416-0835-49b4-bf11-1bffe063ddad" providerId="ADAL" clId="{27B146D4-2E3D-4627-A7A2-6B6DA1B809FA}" dt="2020-04-23T10:39:07.662" v="675" actId="478"/>
          <ac:picMkLst>
            <pc:docMk/>
            <pc:sldMk cId="2469102134" sldId="322"/>
            <ac:picMk id="4" creationId="{A48D7090-008D-485B-A6FA-0C9D7D431EA5}"/>
          </ac:picMkLst>
        </pc:picChg>
        <pc:picChg chg="add mod">
          <ac:chgData name="MD. ISMAIL HOSSEN" userId="a4e88416-0835-49b4-bf11-1bffe063ddad" providerId="ADAL" clId="{27B146D4-2E3D-4627-A7A2-6B6DA1B809FA}" dt="2020-04-23T10:40:06.094" v="686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MD. FARUK ABDULLAH AL SOHAN" userId="49b838b6-cc57-4ff1-b78b-f35f84b7c1b1" providerId="ADAL" clId="{47A823F8-64F0-48BF-BDD9-9693370885F6}"/>
    <pc:docChg chg="modSld">
      <pc:chgData name="MD. FARUK ABDULLAH AL SOHAN" userId="49b838b6-cc57-4ff1-b78b-f35f84b7c1b1" providerId="ADAL" clId="{47A823F8-64F0-48BF-BDD9-9693370885F6}" dt="2024-06-23T08:29:56.572" v="8" actId="20577"/>
      <pc:docMkLst>
        <pc:docMk/>
      </pc:docMkLst>
      <pc:sldChg chg="modSp">
        <pc:chgData name="MD. FARUK ABDULLAH AL SOHAN" userId="49b838b6-cc57-4ff1-b78b-f35f84b7c1b1" providerId="ADAL" clId="{47A823F8-64F0-48BF-BDD9-9693370885F6}" dt="2024-06-10T09:13:49.322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47A823F8-64F0-48BF-BDD9-9693370885F6}" dt="2024-06-10T09:13:49.322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D. FARUK ABDULLAH AL SOHAN" userId="49b838b6-cc57-4ff1-b78b-f35f84b7c1b1" providerId="ADAL" clId="{47A823F8-64F0-48BF-BDD9-9693370885F6}" dt="2024-06-23T08:29:56.572" v="8" actId="20577"/>
        <pc:sldMkLst>
          <pc:docMk/>
          <pc:sldMk cId="4219211858" sldId="305"/>
        </pc:sldMkLst>
        <pc:graphicFrameChg chg="modGraphic">
          <ac:chgData name="MD. FARUK ABDULLAH AL SOHAN" userId="49b838b6-cc57-4ff1-b78b-f35f84b7c1b1" providerId="ADAL" clId="{47A823F8-64F0-48BF-BDD9-9693370885F6}" dt="2024-06-23T08:29:56.572" v="8" actId="20577"/>
          <ac:graphicFrameMkLst>
            <pc:docMk/>
            <pc:sldMk cId="4219211858" sldId="305"/>
            <ac:graphicFrameMk id="8" creationId="{28F2BF6E-34CD-41FB-B7E2-7E764DE741A8}"/>
          </ac:graphicFrameMkLst>
        </pc:graphicFrameChg>
      </pc:sldChg>
      <pc:sldChg chg="modSp mod">
        <pc:chgData name="MD. FARUK ABDULLAH AL SOHAN" userId="49b838b6-cc57-4ff1-b78b-f35f84b7c1b1" providerId="ADAL" clId="{47A823F8-64F0-48BF-BDD9-9693370885F6}" dt="2024-06-23T08:20:53.774" v="1" actId="207"/>
        <pc:sldMkLst>
          <pc:docMk/>
          <pc:sldMk cId="1908705128" sldId="323"/>
        </pc:sldMkLst>
        <pc:spChg chg="mod">
          <ac:chgData name="MD. FARUK ABDULLAH AL SOHAN" userId="49b838b6-cc57-4ff1-b78b-f35f84b7c1b1" providerId="ADAL" clId="{47A823F8-64F0-48BF-BDD9-9693370885F6}" dt="2024-06-23T08:20:53.774" v="1" actId="207"/>
          <ac:spMkLst>
            <pc:docMk/>
            <pc:sldMk cId="1908705128" sldId="323"/>
            <ac:spMk id="5" creationId="{F2944A7F-5AE5-EC49-82AF-722C8C8F62C6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A257A865-785F-4492-A823-E643B0409D6B}"/>
    <pc:docChg chg="custSel modSld">
      <pc:chgData name="Dr. Md Mehedi Hasan" userId="5eb39d97-deb0-466a-af4c-298e34812974" providerId="ADAL" clId="{A257A865-785F-4492-A823-E643B0409D6B}" dt="2022-06-21T10:46:31.069" v="82" actId="20577"/>
      <pc:docMkLst>
        <pc:docMk/>
      </pc:docMkLst>
      <pc:sldChg chg="modSp mod">
        <pc:chgData name="Dr. Md Mehedi Hasan" userId="5eb39d97-deb0-466a-af4c-298e34812974" providerId="ADAL" clId="{A257A865-785F-4492-A823-E643B0409D6B}" dt="2022-06-21T10:46:31.069" v="82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A257A865-785F-4492-A823-E643B0409D6B}" dt="2022-06-20T04:26:23.990" v="25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A257A865-785F-4492-A823-E643B0409D6B}" dt="2022-06-21T10:46:31.069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4:29:25.246" v="41" actId="33524"/>
        <pc:sldMkLst>
          <pc:docMk/>
          <pc:sldMk cId="3111842436" sldId="302"/>
        </pc:sldMkLst>
        <pc:spChg chg="mod">
          <ac:chgData name="Dr. Md Mehedi Hasan" userId="5eb39d97-deb0-466a-af4c-298e34812974" providerId="ADAL" clId="{A257A865-785F-4492-A823-E643B0409D6B}" dt="2022-06-20T04:29:25.246" v="41" actId="33524"/>
          <ac:spMkLst>
            <pc:docMk/>
            <pc:sldMk cId="3111842436" sldId="302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A257A865-785F-4492-A823-E643B0409D6B}" dt="2022-06-20T05:07:10.203" v="59" actId="20577"/>
        <pc:sldMkLst>
          <pc:docMk/>
          <pc:sldMk cId="2417391622" sldId="313"/>
        </pc:sldMkLst>
        <pc:graphicFrameChg chg="modGraphic">
          <ac:chgData name="Dr. Md Mehedi Hasan" userId="5eb39d97-deb0-466a-af4c-298e34812974" providerId="ADAL" clId="{A257A865-785F-4492-A823-E643B0409D6B}" dt="2022-06-20T05:07:10.203" v="59" actId="20577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5:14:08.558" v="61" actId="20577"/>
        <pc:sldMkLst>
          <pc:docMk/>
          <pc:sldMk cId="2556479232" sldId="314"/>
        </pc:sldMkLst>
        <pc:spChg chg="mod">
          <ac:chgData name="Dr. Md Mehedi Hasan" userId="5eb39d97-deb0-466a-af4c-298e34812974" providerId="ADAL" clId="{A257A865-785F-4492-A823-E643B0409D6B}" dt="2022-06-20T05:14:08.558" v="61" actId="20577"/>
          <ac:spMkLst>
            <pc:docMk/>
            <pc:sldMk cId="2556479232" sldId="314"/>
            <ac:spMk id="3" creationId="{3E2104AF-937B-4A9F-86F3-09E1F593DBCC}"/>
          </ac:spMkLst>
        </pc:spChg>
      </pc:sldChg>
      <pc:sldChg chg="modSp mod modAnim">
        <pc:chgData name="Dr. Md Mehedi Hasan" userId="5eb39d97-deb0-466a-af4c-298e34812974" providerId="ADAL" clId="{A257A865-785F-4492-A823-E643B0409D6B}" dt="2022-06-21T02:53:44.547" v="76"/>
        <pc:sldMkLst>
          <pc:docMk/>
          <pc:sldMk cId="304998717" sldId="315"/>
        </pc:sldMkLst>
        <pc:spChg chg="mod">
          <ac:chgData name="Dr. Md Mehedi Hasan" userId="5eb39d97-deb0-466a-af4c-298e34812974" providerId="ADAL" clId="{A257A865-785F-4492-A823-E643B0409D6B}" dt="2022-06-20T05:14:17.481" v="65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A257A865-785F-4492-A823-E643B0409D6B}" dt="2022-06-20T05:15:11.602" v="75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A257A865-785F-4492-A823-E643B0409D6B}" dt="2022-06-20T05:15:05.240" v="72" actId="20577"/>
          <ac:spMkLst>
            <pc:docMk/>
            <pc:sldMk cId="3248211723" sldId="316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257A865-785F-4492-A823-E643B0409D6B}" dt="2022-06-20T05:15:11.602" v="75" actId="20577"/>
          <ac:spMkLst>
            <pc:docMk/>
            <pc:sldMk cId="3248211723" sldId="316"/>
            <ac:spMk id="3" creationId="{3E2104AF-937B-4A9F-86F3-09E1F593DBCC}"/>
          </ac:spMkLst>
        </pc:spChg>
      </pc:sldChg>
    </pc:docChg>
  </pc:docChgLst>
  <pc:docChgLst>
    <pc:chgData name="MD. ISMAIL HOSSEN" userId="a4e88416-0835-49b4-bf11-1bffe063ddad" providerId="ADAL" clId="{0429E1A7-49F6-4F7C-BEFC-A9C353990101}"/>
    <pc:docChg chg="modSld">
      <pc:chgData name="MD. ISMAIL HOSSEN" userId="a4e88416-0835-49b4-bf11-1bffe063ddad" providerId="ADAL" clId="{0429E1A7-49F6-4F7C-BEFC-A9C353990101}" dt="2020-04-30T12:23:49.140" v="7" actId="20577"/>
      <pc:docMkLst>
        <pc:docMk/>
      </pc:docMkLst>
      <pc:sldChg chg="modSp">
        <pc:chgData name="MD. ISMAIL HOSSEN" userId="a4e88416-0835-49b4-bf11-1bffe063ddad" providerId="ADAL" clId="{0429E1A7-49F6-4F7C-BEFC-A9C353990101}" dt="2020-04-30T12:23:49.140" v="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429E1A7-49F6-4F7C-BEFC-A9C353990101}" dt="2020-04-30T12:23:49.140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kpGK5bZbSY&amp;list=RDCMUCCU6xxwO9uJuFieylWL2lSA&amp;start_radio=1&amp;t=27" TargetMode="External"/><Relationship Id="rId2" Type="http://schemas.openxmlformats.org/officeDocument/2006/relationships/hyperlink" Target="https://www.youtube.com/watch?v=-LXc6Ivtsf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9cXe_T99nL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 Status &amp; FLAGS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5888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269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Unsigned but not Signed Overflow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C82CC-6FA4-4F39-8545-B274FD7AADD8}"/>
              </a:ext>
            </a:extLst>
          </p:cNvPr>
          <p:cNvSpPr/>
          <p:nvPr/>
        </p:nvSpPr>
        <p:spPr>
          <a:xfrm>
            <a:off x="659775" y="2449180"/>
            <a:ext cx="79918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, </a:t>
            </a:r>
            <a:r>
              <a:rPr lang="en-US" sz="2200" b="1" dirty="0" err="1"/>
              <a:t>FFFFh</a:t>
            </a:r>
            <a:r>
              <a:rPr lang="en-US" sz="2200" b="1" dirty="0"/>
              <a:t> =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1111</a:t>
            </a:r>
            <a:r>
              <a:rPr lang="en-US" sz="2200" b="1" dirty="0"/>
              <a:t> 1111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1111</a:t>
            </a:r>
            <a:r>
              <a:rPr lang="en-US" sz="2200" b="1" dirty="0"/>
              <a:t> 1111    [-1]</a:t>
            </a:r>
          </a:p>
          <a:p>
            <a:pPr lvl="4"/>
            <a:r>
              <a:rPr lang="en-US" sz="2200" b="1" dirty="0"/>
              <a:t>BX , 0001h =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/>
              <a:t> 0000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/>
              <a:t> 0001    [+1]</a:t>
            </a:r>
          </a:p>
          <a:p>
            <a:pPr lvl="4"/>
            <a:r>
              <a:rPr lang="en-US" sz="2200" b="1" dirty="0"/>
              <a:t>ADD AX,BX 1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/>
              <a:t>0000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 </a:t>
            </a:r>
            <a:r>
              <a:rPr lang="en-US" sz="2200" b="1" dirty="0"/>
              <a:t>0000</a:t>
            </a:r>
          </a:p>
          <a:p>
            <a:pPr lvl="4"/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an unsigned interpretation, the correct answer is 10000h or 65536.but this is out of range and 1 is carried out of </a:t>
            </a:r>
            <a:r>
              <a:rPr lang="en-US" sz="2200" b="1" dirty="0" err="1"/>
              <a:t>msb</a:t>
            </a:r>
            <a:r>
              <a:rPr lang="en-US" sz="2200" dirty="0"/>
              <a:t> and finally AX= 0000h[WRONG!] thus </a:t>
            </a:r>
            <a:r>
              <a:rPr lang="en-US" sz="2200" b="1" dirty="0"/>
              <a:t>UNSIGNED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for a signed number the answer is correct FFFFh+0001h or -1+1=0. So, </a:t>
            </a:r>
            <a:r>
              <a:rPr lang="en-US" sz="2200" b="1" dirty="0"/>
              <a:t>no signed overflow occurred.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6AFA69-917A-DC21-C378-234E655EBB90}"/>
              </a:ext>
            </a:extLst>
          </p:cNvPr>
          <p:cNvCxnSpPr/>
          <p:nvPr/>
        </p:nvCxnSpPr>
        <p:spPr>
          <a:xfrm>
            <a:off x="2504049" y="3143459"/>
            <a:ext cx="4276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Signed but not Unsigned Overflow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65775-5902-4F2B-9816-DDA1F13931E4}"/>
              </a:ext>
            </a:extLst>
          </p:cNvPr>
          <p:cNvSpPr/>
          <p:nvPr/>
        </p:nvSpPr>
        <p:spPr>
          <a:xfrm>
            <a:off x="421340" y="2459504"/>
            <a:ext cx="77541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7FFFh =  0111 1111 1111 1111</a:t>
            </a:r>
          </a:p>
          <a:p>
            <a:pPr lvl="4"/>
            <a:r>
              <a:rPr lang="en-US" sz="2200" b="1" dirty="0"/>
              <a:t>BX 7FFFh =  0111 1111 1111 1111</a:t>
            </a:r>
          </a:p>
          <a:p>
            <a:pPr lvl="4"/>
            <a:r>
              <a:rPr lang="en-US" sz="2200" b="1" dirty="0"/>
              <a:t>ADD AX,BX  1111 1111 1111 1110 [</a:t>
            </a:r>
            <a:r>
              <a:rPr lang="en-US" sz="2200" b="1" dirty="0" err="1"/>
              <a:t>FFFEh</a:t>
            </a:r>
            <a:r>
              <a:rPr lang="en-US" sz="2200" b="1" dirty="0"/>
              <a:t> = -2]</a:t>
            </a:r>
          </a:p>
          <a:p>
            <a:pPr lvl="4"/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singed and unsigned interpretation, 7FFFh= 32767 thus 7FFFh+7FFFh= 32767+32767 = 65534 [out of range for signed numbers!]. </a:t>
            </a:r>
            <a:r>
              <a:rPr lang="en-US" sz="2200" b="1" dirty="0"/>
              <a:t>So 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an </a:t>
            </a:r>
            <a:r>
              <a:rPr lang="en-US" sz="2200" b="1" dirty="0"/>
              <a:t>unsigned</a:t>
            </a:r>
            <a:r>
              <a:rPr lang="en-US" sz="2200" dirty="0"/>
              <a:t> interpretation the answer is correct </a:t>
            </a:r>
            <a:r>
              <a:rPr lang="en-US" sz="2200" dirty="0" err="1"/>
              <a:t>FFFEh</a:t>
            </a:r>
            <a:r>
              <a:rPr lang="en-US" sz="2200" dirty="0"/>
              <a:t> or 65534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A1391-4328-9034-E68A-4450B31FEE33}"/>
              </a:ext>
            </a:extLst>
          </p:cNvPr>
          <p:cNvCxnSpPr/>
          <p:nvPr/>
        </p:nvCxnSpPr>
        <p:spPr>
          <a:xfrm>
            <a:off x="2110154" y="3193366"/>
            <a:ext cx="47689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6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Processor Overflow Indication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OF = 1</a:t>
            </a:r>
            <a:r>
              <a:rPr lang="en-US" sz="2200" dirty="0"/>
              <a:t> for a  </a:t>
            </a:r>
            <a:r>
              <a:rPr lang="en-US" sz="2200" b="1" dirty="0"/>
              <a:t>signed</a:t>
            </a:r>
            <a:r>
              <a:rPr lang="en-US" sz="2200" dirty="0"/>
              <a:t> overflow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CF = 1</a:t>
            </a:r>
            <a:r>
              <a:rPr lang="en-US" sz="2200" dirty="0"/>
              <a:t> for </a:t>
            </a:r>
            <a:r>
              <a:rPr lang="en-US" sz="2200" b="1" dirty="0"/>
              <a:t>unsigned </a:t>
            </a:r>
            <a:r>
              <a:rPr lang="en-US" sz="2200" dirty="0"/>
              <a:t>overflow</a:t>
            </a:r>
          </a:p>
          <a:p>
            <a:endParaRPr lang="en-US" sz="2200" dirty="0"/>
          </a:p>
          <a:p>
            <a:r>
              <a:rPr lang="en-US" sz="2200" b="1" dirty="0"/>
              <a:t>Unsigned Overflow: </a:t>
            </a:r>
          </a:p>
          <a:p>
            <a:endParaRPr lang="en-US" sz="2200" b="1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the unsigned overflow occurs when there is a carry out of the MSB.</a:t>
            </a:r>
          </a:p>
          <a:p>
            <a:pPr lvl="2"/>
            <a:r>
              <a:rPr lang="en-US" sz="2200" dirty="0"/>
              <a:t>Meaning the correct answer is bigger than largest unsigned number i.e., </a:t>
            </a:r>
            <a:r>
              <a:rPr lang="en-US" sz="2200" dirty="0" err="1"/>
              <a:t>FFFFh</a:t>
            </a:r>
            <a:r>
              <a:rPr lang="en-US" sz="2200" dirty="0"/>
              <a:t> or </a:t>
            </a:r>
            <a:r>
              <a:rPr lang="en-US" sz="2200" dirty="0" err="1"/>
              <a:t>FFh</a:t>
            </a:r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If there is a borrow into the MSB</a:t>
            </a:r>
          </a:p>
          <a:p>
            <a:pPr lvl="2"/>
            <a:r>
              <a:rPr lang="en-US" sz="2200" dirty="0"/>
              <a:t>Meaning the correct answer is Smaller than 0.</a:t>
            </a:r>
          </a:p>
        </p:txBody>
      </p:sp>
    </p:spTree>
    <p:extLst>
      <p:ext uri="{BB962C8B-B14F-4D97-AF65-F5344CB8AC3E}">
        <p14:creationId xmlns:p14="http://schemas.microsoft.com/office/powerpoint/2010/main" val="314248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Signed Overflow: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On addition with the numbers with the same sign, signed overflow occurs while </a:t>
            </a:r>
            <a:r>
              <a:rPr lang="en-US" sz="2200" b="1" dirty="0"/>
              <a:t>SUM</a:t>
            </a:r>
            <a:r>
              <a:rPr lang="en-US" sz="2200" dirty="0"/>
              <a:t> has different sign.</a:t>
            </a:r>
          </a:p>
          <a:p>
            <a:pPr lvl="1"/>
            <a:r>
              <a:rPr lang="en-US" sz="2200" dirty="0"/>
              <a:t>However, overflow is impossible in addition of numbers with different sign. 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Subtraction of numbers with different signs is like adding numbers of the same sign. Signed overflow occurs if the result has different sign than expected.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If there is a carry into </a:t>
            </a:r>
            <a:r>
              <a:rPr lang="en-US" sz="2200" b="1" dirty="0" err="1"/>
              <a:t>msb</a:t>
            </a:r>
            <a:r>
              <a:rPr lang="en-US" sz="2200" b="1" dirty="0"/>
              <a:t> but no carry out or if there is a carry out but no carry in, then the signed overflow occurs and OF is set to 1.</a:t>
            </a:r>
          </a:p>
        </p:txBody>
      </p:sp>
    </p:spTree>
    <p:extLst>
      <p:ext uri="{BB962C8B-B14F-4D97-AF65-F5344CB8AC3E}">
        <p14:creationId xmlns:p14="http://schemas.microsoft.com/office/powerpoint/2010/main" val="22276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Summary on Addition: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D7090-008D-485B-A6FA-0C9D7D43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" y="2250350"/>
            <a:ext cx="8083963" cy="37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More Examples on Addition: 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535E3CA-7CF4-42A3-AC23-8B06A7793E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7270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35960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B4C0F-1399-43AB-92F4-7C00F0D4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613284"/>
              </p:ext>
            </p:extLst>
          </p:nvPr>
        </p:nvGraphicFramePr>
        <p:xfrm>
          <a:off x="888641" y="2236764"/>
          <a:ext cx="7366718" cy="36598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3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0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INSTRUCTION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AFFECT</a:t>
                      </a:r>
                      <a:r>
                        <a:rPr lang="en-US" sz="2200" baseline="0" dirty="0"/>
                        <a:t> FLAGS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MOV</a:t>
                      </a:r>
                      <a:r>
                        <a:rPr lang="en-US" sz="2200" b="1" baseline="0" dirty="0"/>
                        <a:t>/ XCHG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ADD/SUB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INC/DEC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 EXCEPT CARRY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9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ALL(CF</a:t>
                      </a:r>
                      <a:r>
                        <a:rPr lang="en-US" sz="2200" b="1" baseline="0" dirty="0"/>
                        <a:t> =1 UNLESS RESULT 0</a:t>
                      </a:r>
                    </a:p>
                    <a:p>
                      <a:pPr algn="ctr"/>
                      <a:r>
                        <a:rPr lang="en-US" sz="2200" b="1" baseline="0" dirty="0"/>
                        <a:t>OF = 1 IF WORD OPERAND IS 8000H</a:t>
                      </a:r>
                    </a:p>
                    <a:p>
                      <a:pPr algn="ctr"/>
                      <a:r>
                        <a:rPr lang="en-US" sz="2200" b="1" baseline="0" dirty="0"/>
                        <a:t>OR BYTE OPERAND IS 80H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ADD AX,BX , WHERE AX CONTAINS FFFFH AND BX CONTAINS FFFFH.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                 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</a:t>
            </a:r>
            <a:r>
              <a:rPr lang="en-US" b="1" baseline="-25000" dirty="0"/>
              <a:t>+</a:t>
            </a:r>
            <a:r>
              <a:rPr lang="en-US" b="1" dirty="0"/>
              <a:t>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    1FFFEh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The result stored in AX is </a:t>
            </a:r>
            <a:r>
              <a:rPr lang="en-US" b="1" dirty="0" err="1"/>
              <a:t>FFFEh</a:t>
            </a:r>
            <a:r>
              <a:rPr lang="en-US" b="1" dirty="0"/>
              <a:t> = 1111 1111 1111 1110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SF = 1 because </a:t>
            </a:r>
            <a:r>
              <a:rPr lang="en-US" b="1" dirty="0" err="1"/>
              <a:t>msb</a:t>
            </a:r>
            <a:r>
              <a:rPr lang="en-US" b="1" dirty="0"/>
              <a:t> is 1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PF = 0 because there are 7 of 1 bits in the low byte of the result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ZF = 0 because the result is non-zero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addition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OF = 0 because the sign of the stored result is the same as that of the numbers being added( as a binary addition, there is a carry into the </a:t>
            </a:r>
            <a:r>
              <a:rPr lang="en-US" b="1" dirty="0" err="1"/>
              <a:t>msb</a:t>
            </a:r>
            <a:r>
              <a:rPr lang="en-US" b="1" dirty="0"/>
              <a:t> and also a carry out)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B7FC6-B14B-B6DB-F22A-CC70CA70FA1F}"/>
              </a:ext>
            </a:extLst>
          </p:cNvPr>
          <p:cNvCxnSpPr/>
          <p:nvPr/>
        </p:nvCxnSpPr>
        <p:spPr>
          <a:xfrm>
            <a:off x="2321169" y="2912012"/>
            <a:ext cx="10128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7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ADD AL, BL ,WHERE AL CONTAINS 80H AND BL CONTAINS 80H.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                80h    = 1000 0000b</a:t>
            </a:r>
          </a:p>
          <a:p>
            <a:r>
              <a:rPr lang="en-US" b="1" dirty="0"/>
              <a:t>                    +   80h    = 1000 0000b</a:t>
            </a:r>
          </a:p>
          <a:p>
            <a:r>
              <a:rPr lang="en-US" b="1" dirty="0"/>
              <a:t>                      1 00h  =1 0000 0000b</a:t>
            </a:r>
          </a:p>
          <a:p>
            <a:r>
              <a:rPr lang="en-US" b="1" dirty="0"/>
              <a:t>The result stored in AL is 0000 0000b.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0 because the </a:t>
            </a:r>
            <a:r>
              <a:rPr lang="en-US" b="1" dirty="0" err="1"/>
              <a:t>msb</a:t>
            </a:r>
            <a:r>
              <a:rPr lang="en-US" b="1" dirty="0"/>
              <a:t>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 because all the bits in the result are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1 because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the addition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numbers being added are both negative, but the result is 0(as a binary addition, there is no carry out into the </a:t>
            </a:r>
            <a:r>
              <a:rPr lang="en-US" b="1" dirty="0" err="1"/>
              <a:t>msb</a:t>
            </a:r>
            <a:r>
              <a:rPr lang="en-US" b="1" dirty="0"/>
              <a:t> but there is a carry out.)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C390D8-40B2-C6A2-8014-4A728A06EFE9}"/>
              </a:ext>
            </a:extLst>
          </p:cNvPr>
          <p:cNvCxnSpPr>
            <a:cxnSpLocks/>
          </p:cNvCxnSpPr>
          <p:nvPr/>
        </p:nvCxnSpPr>
        <p:spPr>
          <a:xfrm>
            <a:off x="1871003" y="3151163"/>
            <a:ext cx="22367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3. NEG AX, WHERE AX CONTAINS 8000H.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/>
              <a:t>                8000h    =   1000 0000 0000 0000</a:t>
            </a:r>
          </a:p>
          <a:p>
            <a:r>
              <a:rPr lang="en-US" b="1" dirty="0"/>
              <a:t> one’s complement  =   0111 1111 1111 1111</a:t>
            </a:r>
          </a:p>
          <a:p>
            <a:r>
              <a:rPr lang="en-US" b="1" dirty="0"/>
              <a:t>                                                                        +    1</a:t>
            </a:r>
          </a:p>
          <a:p>
            <a:r>
              <a:rPr lang="en-US" b="1" dirty="0"/>
              <a:t> two’s complement  =  1000 0000 0000 0000 = 8000h</a:t>
            </a:r>
          </a:p>
          <a:p>
            <a:r>
              <a:rPr lang="en-US" b="1" dirty="0"/>
              <a:t>The result is stored in AX is 8000h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for NEG CF is always 1 unless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result is 8000h; when a number is negated , we would expect a sign change, but because 8000h is its own two’s complement , there is no sign change.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8FDB83-5202-516E-BB77-7ADE858293DE}"/>
              </a:ext>
            </a:extLst>
          </p:cNvPr>
          <p:cNvCxnSpPr/>
          <p:nvPr/>
        </p:nvCxnSpPr>
        <p:spPr>
          <a:xfrm>
            <a:off x="913683" y="3429000"/>
            <a:ext cx="48400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Learning Objective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Register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Status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Overflow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Instructions Affect the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DEBUG Program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Work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: Solve the Following and Show the Effects on Flag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SUB AX,BX , WHERE AX CONTAINS 8000H AND BX CONTAINS 0001H.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INC AL, WHERE AL CONTAINS FFH.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MOV AX, -5 .</a:t>
            </a:r>
          </a:p>
        </p:txBody>
      </p:sp>
    </p:spTree>
    <p:extLst>
      <p:ext uri="{BB962C8B-B14F-4D97-AF65-F5344CB8AC3E}">
        <p14:creationId xmlns:p14="http://schemas.microsoft.com/office/powerpoint/2010/main" val="313891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Debug is used to step through a program, display and change the registers and memory.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It is possible to enter assembly code directly. DEBUG then converts it to machine code and stores it in memory.</a:t>
            </a:r>
          </a:p>
        </p:txBody>
      </p:sp>
    </p:spTree>
    <p:extLst>
      <p:ext uri="{BB962C8B-B14F-4D97-AF65-F5344CB8AC3E}">
        <p14:creationId xmlns:p14="http://schemas.microsoft.com/office/powerpoint/2010/main" val="318658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Program 1: Checking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1943409"/>
            <a:ext cx="8089639" cy="438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.MODEL    SMALL</a:t>
            </a:r>
          </a:p>
          <a:p>
            <a:r>
              <a:rPr lang="en-US" sz="1600" dirty="0"/>
              <a:t>.STACK	    100H</a:t>
            </a:r>
          </a:p>
          <a:p>
            <a:r>
              <a:rPr lang="en-US" sz="1600" dirty="0"/>
              <a:t>.DATA</a:t>
            </a:r>
          </a:p>
          <a:p>
            <a:r>
              <a:rPr lang="en-US" sz="1600" dirty="0"/>
              <a:t>.CODE</a:t>
            </a:r>
          </a:p>
          <a:p>
            <a:pPr lvl="1"/>
            <a:r>
              <a:rPr lang="en-US" sz="1600" dirty="0"/>
              <a:t>MAIN PROC</a:t>
            </a:r>
          </a:p>
          <a:p>
            <a:pPr lvl="1"/>
            <a:r>
              <a:rPr lang="en-US" sz="1600" dirty="0"/>
              <a:t>MOV AX,4000H     ;AX=4000h</a:t>
            </a:r>
          </a:p>
          <a:p>
            <a:pPr lvl="1"/>
            <a:r>
              <a:rPr lang="en-US" sz="1600" dirty="0"/>
              <a:t>ADD AX,AX		   ;AX=8000h</a:t>
            </a:r>
          </a:p>
          <a:p>
            <a:pPr lvl="1"/>
            <a:r>
              <a:rPr lang="en-US" sz="1600" dirty="0"/>
              <a:t>SUB AX,0FFFFH       ;AX=8001h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NEG AX                  ;AX=7FFFh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INC AX                   ;AX=8000h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MOV AH,4CH 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INT 21H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	MAIN ENDP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22913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 Flag Symbols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047A3-BCA2-4531-BEC8-F89F310A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538"/>
              </p:ext>
            </p:extLst>
          </p:nvPr>
        </p:nvGraphicFramePr>
        <p:xfrm>
          <a:off x="984738" y="2133600"/>
          <a:ext cx="7441809" cy="42644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Status Flag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Set (1)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Clear (0)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CY (carry)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NC (no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Pf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 PE (even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PO (odd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AF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AC (auxiliary 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NA (No Auxiliary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ZF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ZR (zero)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NZ (nonzero)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NG (negative)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PL (plus)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OF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OV (overflow)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NV (no overflow}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0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Control Flag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DF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DN (down)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UP (up)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0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IF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El (enable interrupts) </a:t>
                      </a:r>
                      <a:endParaRPr lang="en-US" sz="2200" b="1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DI (Disable interrupt)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1073942"/>
            <a:ext cx="80929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AX=</a:t>
            </a:r>
            <a:r>
              <a:rPr lang="en-US" sz="2800" dirty="0">
                <a:highlight>
                  <a:srgbClr val="FFFF00"/>
                </a:highlight>
              </a:rPr>
              <a:t>12</a:t>
            </a:r>
            <a:r>
              <a:rPr lang="en-US" sz="2800" dirty="0"/>
              <a:t>34H  AL=</a:t>
            </a:r>
            <a:r>
              <a:rPr lang="en-US" sz="2800" dirty="0">
                <a:highlight>
                  <a:srgbClr val="FFFF00"/>
                </a:highlight>
              </a:rPr>
              <a:t>34</a:t>
            </a:r>
            <a:r>
              <a:rPr lang="en-US" sz="2800" dirty="0"/>
              <a:t> AH=12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BX=679AH, BH=</a:t>
            </a:r>
            <a:r>
              <a:rPr lang="en-US" sz="2800" dirty="0">
                <a:highlight>
                  <a:srgbClr val="FFFF00"/>
                </a:highlight>
              </a:rPr>
              <a:t>67</a:t>
            </a:r>
            <a:r>
              <a:rPr lang="en-US" sz="2800" dirty="0"/>
              <a:t> BL=9A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SUB AX,BX USING 2’S COMPLEMENT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AX=AX-BX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BX=679A=0110 0111 1001 1010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1’S COM=1001 1000 0110 0101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                                                   +1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_________________________________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        -BX   =1001 1000 0110 0110= 9866H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1234+9866=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5-3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5+(-3)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8705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 Register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https://www.youtube.com/watch?v=-LXc6IvtsfI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https://www.youtube.com/watch?v=vkpGK5bZbSY&amp;list=RDCMUCCU6xxwO9uJuFieylWL2lSA&amp;start_radio=1&amp;t=27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 and Overflow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https://www.youtube.com/watch?v=9cXe_T99nL4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Computer’s decision-making ability makes it unique than other devices.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CPU circuits perform decision making based on the processor’s current state.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processor’s state is represented with nine individual bits or flags.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takes decision based on the flags value.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are placed in the FLAGS register.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Status flags: Reflects the result of computation.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Control flags: used to enable or disable certain operations of processor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flags are effected by the machine instructions.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DOS program DEBUG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Display registers, flags and memory locations using DEBUG.</a:t>
            </a:r>
          </a:p>
        </p:txBody>
      </p:sp>
    </p:spTree>
    <p:extLst>
      <p:ext uri="{BB962C8B-B14F-4D97-AF65-F5344CB8AC3E}">
        <p14:creationId xmlns:p14="http://schemas.microsoft.com/office/powerpoint/2010/main" val="33420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FLAGS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33B2-77CD-46E5-B6EA-A48EB75E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1" y="2149650"/>
            <a:ext cx="7337617" cy="30086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2794323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D671A-17C7-4749-8DF3-A0D553AE4CF0}"/>
              </a:ext>
            </a:extLst>
          </p:cNvPr>
          <p:cNvSpPr/>
          <p:nvPr/>
        </p:nvSpPr>
        <p:spPr>
          <a:xfrm>
            <a:off x="2366229" y="4989439"/>
            <a:ext cx="521625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Status Flags:</a:t>
            </a:r>
            <a:r>
              <a:rPr lang="en-US" dirty="0"/>
              <a:t>   bit </a:t>
            </a:r>
            <a:r>
              <a:rPr lang="en-US" b="1" dirty="0"/>
              <a:t>0, 2, 4, 6, 7 </a:t>
            </a:r>
            <a:r>
              <a:rPr lang="en-US" dirty="0"/>
              <a:t>and</a:t>
            </a:r>
            <a:r>
              <a:rPr lang="en-US" b="1" dirty="0"/>
              <a:t> 11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Control Flags: </a:t>
            </a:r>
            <a:r>
              <a:rPr lang="en-US" dirty="0"/>
              <a:t>bit </a:t>
            </a:r>
            <a:r>
              <a:rPr lang="en-US" b="1" dirty="0"/>
              <a:t>8, 9 </a:t>
            </a:r>
            <a:r>
              <a:rPr lang="en-US" dirty="0"/>
              <a:t>and</a:t>
            </a:r>
            <a:r>
              <a:rPr lang="en-US" b="1" dirty="0"/>
              <a:t> 10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*** bit 1,3,5,12,13,14,15 </a:t>
            </a:r>
            <a:r>
              <a:rPr lang="en-US" dirty="0"/>
              <a:t>has</a:t>
            </a:r>
            <a:r>
              <a:rPr lang="en-US" b="1" dirty="0"/>
              <a:t> no significance </a:t>
            </a:r>
          </a:p>
        </p:txBody>
      </p:sp>
    </p:spTree>
    <p:extLst>
      <p:ext uri="{BB962C8B-B14F-4D97-AF65-F5344CB8AC3E}">
        <p14:creationId xmlns:p14="http://schemas.microsoft.com/office/powerpoint/2010/main" val="39957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(1/2)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48">
            <a:extLst>
              <a:ext uri="{FF2B5EF4-FFF2-40B4-BE49-F238E27FC236}">
                <a16:creationId xmlns:a16="http://schemas.microsoft.com/office/drawing/2014/main" id="{28F2BF6E-34CD-41FB-B7E2-7E764DE74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787966"/>
              </p:ext>
            </p:extLst>
          </p:nvPr>
        </p:nvGraphicFramePr>
        <p:xfrm>
          <a:off x="476205" y="2022139"/>
          <a:ext cx="8161358" cy="42424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85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Flags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Descriptions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CF=1 </a:t>
                      </a:r>
                      <a:r>
                        <a:rPr lang="en-US" sz="1800" dirty="0"/>
                        <a:t>I</a:t>
                      </a:r>
                      <a:r>
                        <a:rPr sz="1800" dirty="0"/>
                        <a:t>f there is a carry out from the </a:t>
                      </a:r>
                      <a:r>
                        <a:rPr lang="en-US" sz="1800" dirty="0"/>
                        <a:t>most significant bit (</a:t>
                      </a:r>
                      <a:r>
                        <a:rPr sz="1800" dirty="0"/>
                        <a:t>MSB</a:t>
                      </a:r>
                      <a:r>
                        <a:rPr lang="en-US" sz="1800" dirty="0"/>
                        <a:t>)</a:t>
                      </a:r>
                      <a:r>
                        <a:rPr sz="1800" dirty="0"/>
                        <a:t> on addition</a:t>
                      </a:r>
                      <a:r>
                        <a:rPr lang="en-US" sz="1800" dirty="0"/>
                        <a:t>.</a:t>
                      </a:r>
                      <a:endParaRPr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/>
                        <a:t>CF=1</a:t>
                      </a:r>
                      <a:r>
                        <a:rPr lang="en-US" sz="1800" baseline="0" dirty="0"/>
                        <a:t> </a:t>
                      </a:r>
                      <a:r>
                        <a:rPr sz="1800" dirty="0"/>
                        <a:t>If there is a borrow into the </a:t>
                      </a:r>
                      <a:r>
                        <a:rPr lang="en-US" sz="1800" dirty="0"/>
                        <a:t>most significant bit </a:t>
                      </a:r>
                      <a:r>
                        <a:rPr sz="1800" dirty="0"/>
                        <a:t>MSB on subtraction. </a:t>
                      </a:r>
                      <a:endParaRPr lang="en-US"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Otherwise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CF=0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Parity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Even Parity: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PF=1, if low byte of a result has even number of one bits</a:t>
                      </a:r>
                      <a:r>
                        <a:rPr lang="en-US" sz="1800" dirty="0"/>
                        <a:t> [e.g., 1111000011]</a:t>
                      </a:r>
                      <a:endParaRPr sz="1800" dirty="0"/>
                    </a:p>
                    <a:p>
                      <a:pPr marL="280736" marR="0" lvl="0" indent="-280736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•"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Odd Parity:  PF=0, if low byte of a result has an odd number of one bits</a:t>
                      </a:r>
                      <a:r>
                        <a:rPr lang="en-US" sz="1800" dirty="0"/>
                        <a:t> [e.g., 1111000111]</a:t>
                      </a:r>
                      <a:endParaRPr sz="1800" dirty="0"/>
                    </a:p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 err="1"/>
                        <a:t>e.g</a:t>
                      </a:r>
                      <a:r>
                        <a:rPr sz="1800" dirty="0"/>
                        <a:t> FFFF is </a:t>
                      </a:r>
                      <a:r>
                        <a:rPr lang="en-US" sz="1800" dirty="0"/>
                        <a:t>even</a:t>
                      </a:r>
                      <a:r>
                        <a:rPr sz="1800" dirty="0"/>
                        <a:t> parity and FFFE is </a:t>
                      </a:r>
                      <a:r>
                        <a:rPr lang="en-US" sz="1800" dirty="0"/>
                        <a:t>odd</a:t>
                      </a:r>
                      <a:r>
                        <a:rPr sz="1800" dirty="0"/>
                        <a:t> parity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6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Auxiliary 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carry out from bit 3 on addition or </a:t>
                      </a:r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borrow from bit 3 on subtraction.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1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(2/2)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77FA3-D21A-409B-A789-3579D588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4275"/>
              </p:ext>
            </p:extLst>
          </p:nvPr>
        </p:nvGraphicFramePr>
        <p:xfrm>
          <a:off x="698142" y="2045195"/>
          <a:ext cx="7747716" cy="41804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0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Zero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ZF=1 for a zero result. e.g. for AX-AX= Zero, thus, ZF=1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ZF=0 for a non-zero result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Sign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SF=1 if MSB of a result is 1. that is the result is negative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SF=0 if the MSB is zero 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00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Overflow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OF=1 if signed overflow occurred otherwise it is 0 (Zero)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28538-6C93-43E9-8A85-D1C59A91F93D}"/>
              </a:ext>
            </a:extLst>
          </p:cNvPr>
          <p:cNvSpPr/>
          <p:nvPr/>
        </p:nvSpPr>
        <p:spPr>
          <a:xfrm>
            <a:off x="787791" y="2325751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range of numbers can be represented is limited!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Range of </a:t>
            </a:r>
            <a:r>
              <a:rPr lang="en-US" sz="2200" b="1" dirty="0"/>
              <a:t>signed</a:t>
            </a:r>
            <a:r>
              <a:rPr lang="en-US" sz="2200" dirty="0"/>
              <a:t> numbers can be represented in 16-bit word is </a:t>
            </a:r>
            <a:r>
              <a:rPr lang="en-US" sz="2200" b="1" dirty="0"/>
              <a:t>-32768 to 32767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8-bit byte it is </a:t>
            </a:r>
            <a:r>
              <a:rPr lang="en-US" sz="2200" b="1" dirty="0"/>
              <a:t>-128 to 127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unsigned number, the range for </a:t>
            </a:r>
            <a:r>
              <a:rPr lang="en-US" sz="2200" b="1" dirty="0"/>
              <a:t>word is 0 to 65535.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byte it is 0 to 255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an Operations falls </a:t>
            </a:r>
            <a:r>
              <a:rPr lang="en-US" sz="2200" b="1" dirty="0"/>
              <a:t>outside these range</a:t>
            </a:r>
            <a:r>
              <a:rPr lang="en-US" sz="2200" dirty="0"/>
              <a:t>, overflow occurs and truncated result that is saved and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29542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Possible Overflows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E669-1D85-4B3D-8B9D-7BD0AC3453FA}"/>
              </a:ext>
            </a:extLst>
          </p:cNvPr>
          <p:cNvSpPr/>
          <p:nvPr/>
        </p:nvSpPr>
        <p:spPr>
          <a:xfrm>
            <a:off x="1336431" y="2413338"/>
            <a:ext cx="64852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we perform an arithmetic operation such as addition, there are four possible consequences: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No overflow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Signed overflow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Unsigned overflows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Both signed and unsigned overflows</a:t>
            </a:r>
          </a:p>
        </p:txBody>
      </p:sp>
    </p:spTree>
    <p:extLst>
      <p:ext uri="{BB962C8B-B14F-4D97-AF65-F5344CB8AC3E}">
        <p14:creationId xmlns:p14="http://schemas.microsoft.com/office/powerpoint/2010/main" val="297564254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1075</TotalTime>
  <Words>1756</Words>
  <Application>Microsoft Office PowerPoint</Application>
  <PresentationFormat>On-screen Show (4:3)</PresentationFormat>
  <Paragraphs>259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Wingdings</vt:lpstr>
      <vt:lpstr>Spectrum</vt:lpstr>
      <vt:lpstr>Processor Status &amp; FLAGS Register</vt:lpstr>
      <vt:lpstr>Lecture Outline</vt:lpstr>
      <vt:lpstr>Overview</vt:lpstr>
      <vt:lpstr>Learning Objective</vt:lpstr>
      <vt:lpstr>The FLAGS Register</vt:lpstr>
      <vt:lpstr>The Status Flags (1/2)</vt:lpstr>
      <vt:lpstr>The Status Flags (2/2)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How Instructions Affect  the Flags</vt:lpstr>
      <vt:lpstr>How Instructions Affect  the Flags</vt:lpstr>
      <vt:lpstr>How Instructions Affect  the Flags</vt:lpstr>
      <vt:lpstr>How Instructions Affect  the Flags</vt:lpstr>
      <vt:lpstr>Class Work</vt:lpstr>
      <vt:lpstr>DEBUGING Program</vt:lpstr>
      <vt:lpstr>DEBUGING Program</vt:lpstr>
      <vt:lpstr>DEBUGING Program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12</cp:revision>
  <dcterms:created xsi:type="dcterms:W3CDTF">2018-12-10T17:20:29Z</dcterms:created>
  <dcterms:modified xsi:type="dcterms:W3CDTF">2024-06-23T08:29:59Z</dcterms:modified>
</cp:coreProperties>
</file>