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68"/>
    <p:restoredTop sz="96405"/>
  </p:normalViewPr>
  <p:slideViewPr>
    <p:cSldViewPr snapToGrid="0" snapToObjects="1">
      <p:cViewPr varScale="1">
        <p:scale>
          <a:sx n="63" d="100"/>
          <a:sy n="63" d="100"/>
        </p:scale>
        <p:origin x="9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AD4875E1-463F-44DD-95FF-A8BD3969A457}"/>
    <pc:docChg chg="modSld">
      <pc:chgData name="Syma Kamal Chaity" userId="0a142dbb-f898-468d-b158-61e6f6b84dcd" providerId="ADAL" clId="{AD4875E1-463F-44DD-95FF-A8BD3969A457}" dt="2023-11-26T02:38:48.364" v="9" actId="207"/>
      <pc:docMkLst>
        <pc:docMk/>
      </pc:docMkLst>
      <pc:sldChg chg="modSp mod">
        <pc:chgData name="Syma Kamal Chaity" userId="0a142dbb-f898-468d-b158-61e6f6b84dcd" providerId="ADAL" clId="{AD4875E1-463F-44DD-95FF-A8BD3969A457}" dt="2023-11-26T02:38:48.364" v="9" actId="207"/>
        <pc:sldMkLst>
          <pc:docMk/>
          <pc:sldMk cId="1366783435" sldId="269"/>
        </pc:sldMkLst>
        <pc:spChg chg="mod">
          <ac:chgData name="Syma Kamal Chaity" userId="0a142dbb-f898-468d-b158-61e6f6b84dcd" providerId="ADAL" clId="{AD4875E1-463F-44DD-95FF-A8BD3969A457}" dt="2023-11-26T02:38:48.364" v="9" actId="207"/>
          <ac:spMkLst>
            <pc:docMk/>
            <pc:sldMk cId="1366783435" sldId="269"/>
            <ac:spMk id="3" creationId="{00000000-0000-0000-0000-000000000000}"/>
          </ac:spMkLst>
        </pc:spChg>
      </pc:sldChg>
      <pc:sldChg chg="modSp mod">
        <pc:chgData name="Syma Kamal Chaity" userId="0a142dbb-f898-468d-b158-61e6f6b84dcd" providerId="ADAL" clId="{AD4875E1-463F-44DD-95FF-A8BD3969A457}" dt="2023-11-25T14:52:32.781" v="1" actId="20577"/>
        <pc:sldMkLst>
          <pc:docMk/>
          <pc:sldMk cId="2499972675" sldId="273"/>
        </pc:sldMkLst>
        <pc:spChg chg="mod">
          <ac:chgData name="Syma Kamal Chaity" userId="0a142dbb-f898-468d-b158-61e6f6b84dcd" providerId="ADAL" clId="{AD4875E1-463F-44DD-95FF-A8BD3969A457}" dt="2023-11-25T14:52:32.781" v="1" actId="20577"/>
          <ac:spMkLst>
            <pc:docMk/>
            <pc:sldMk cId="2499972675" sldId="273"/>
            <ac:spMk id="3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4C286444-3823-4FB5-AB74-3659DF8ECA4F}"/>
    <pc:docChg chg="modSld">
      <pc:chgData name="Noboranjan Dey" userId="1ac59fc9-aae8-46a4-899e-44860e6a6e60" providerId="ADAL" clId="{4C286444-3823-4FB5-AB74-3659DF8ECA4F}" dt="2024-04-24T03:59:24.704" v="14" actId="20577"/>
      <pc:docMkLst>
        <pc:docMk/>
      </pc:docMkLst>
      <pc:sldChg chg="modSp mod">
        <pc:chgData name="Noboranjan Dey" userId="1ac59fc9-aae8-46a4-899e-44860e6a6e60" providerId="ADAL" clId="{4C286444-3823-4FB5-AB74-3659DF8ECA4F}" dt="2024-04-24T03:59:24.704" v="14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4C286444-3823-4FB5-AB74-3659DF8ECA4F}" dt="2024-04-24T03:59:24.704" v="1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10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053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Until 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Syntax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until [ condition ]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statement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done 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Example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#!/bin/</a:t>
            </a:r>
            <a:r>
              <a:rPr lang="en-GB" dirty="0" err="1"/>
              <a:t>sh</a:t>
            </a:r>
            <a:r>
              <a:rPr lang="en-GB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a=0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until </a:t>
            </a:r>
            <a:r>
              <a:rPr lang="en-GB"/>
              <a:t>[ $</a:t>
            </a:r>
            <a:r>
              <a:rPr lang="en-GB" dirty="0"/>
              <a:t>a -</a:t>
            </a:r>
            <a:r>
              <a:rPr lang="en-GB" dirty="0" err="1"/>
              <a:t>lt</a:t>
            </a:r>
            <a:r>
              <a:rPr lang="en-GB" dirty="0"/>
              <a:t> 10 ]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do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	echo $a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	a=`expr $a + 1`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Break and Continue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Break 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for (( i=1; i&lt;10; i++ ))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if [ $i –</a:t>
            </a:r>
            <a:r>
              <a:rPr lang="en-US" dirty="0" err="1"/>
              <a:t>gt</a:t>
            </a:r>
            <a:r>
              <a:rPr lang="en-US" dirty="0"/>
              <a:t> 5 ]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then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	break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fi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echo “$i”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Continue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for (( i=1; i&lt;10; i++ ))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if [ $i –</a:t>
            </a:r>
            <a:r>
              <a:rPr lang="en-US" dirty="0" err="1"/>
              <a:t>eq</a:t>
            </a:r>
            <a:r>
              <a:rPr lang="en-US" dirty="0"/>
              <a:t> 5 ]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then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	continue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fi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echo “$i”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4918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Loop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While Loop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For Loop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For Loop With Commands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Select Loop With Cases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Until Loop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Break and Continue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2"/>
            <a:ext cx="8574087" cy="420968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There are 4 type of loops in shell scripting.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While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for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select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until loop</a:t>
            </a:r>
          </a:p>
        </p:txBody>
      </p:sp>
    </p:spTree>
    <p:extLst>
      <p:ext uri="{BB962C8B-B14F-4D97-AF65-F5344CB8AC3E}">
        <p14:creationId xmlns:p14="http://schemas.microsoft.com/office/powerpoint/2010/main" val="4459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while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done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Example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n=1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while [ $n –le 10 ]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echo “$n”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n=$(( n+1 )) </a:t>
            </a:r>
            <a:r>
              <a:rPr lang="en-US" dirty="0">
                <a:solidFill>
                  <a:srgbClr val="FF0000"/>
                </a:solidFill>
              </a:rPr>
              <a:t>or (( n++ )) or </a:t>
            </a:r>
            <a:r>
              <a:rPr lang="en-US" dirty="0">
                <a:solidFill>
                  <a:schemeClr val="tx1"/>
                </a:solidFill>
              </a:rPr>
              <a:t>(( ++n ))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done</a:t>
            </a:r>
          </a:p>
        </p:txBody>
      </p:sp>
    </p:spTree>
    <p:extLst>
      <p:ext uri="{BB962C8B-B14F-4D97-AF65-F5344CB8AC3E}">
        <p14:creationId xmlns:p14="http://schemas.microsoft.com/office/powerpoint/2010/main" val="39798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for VARIABLE in 1 2 3 4 5 .. N [We can use file also]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statement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done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for OUTPUT in $(</a:t>
            </a:r>
            <a:r>
              <a:rPr lang="en-US" dirty="0" err="1"/>
              <a:t>unix</a:t>
            </a:r>
            <a:r>
              <a:rPr lang="en-US" dirty="0"/>
              <a:t> command)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	statement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for (( initiate; condition; increment/decrement ))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	statement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2930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1 2 3 4 5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$number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*****The following syntax will work on bash version 4 or above*****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{1..100} [This will loop through 1 to 100]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$number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{1..100..2} </a:t>
            </a:r>
            <a:r>
              <a:rPr lang="en-US" dirty="0">
                <a:solidFill>
                  <a:srgbClr val="FF0000"/>
                </a:solidFill>
              </a:rPr>
              <a:t>[This will increment by 2] [START..END..INCREMENT]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$number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67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The familiar 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for (( i=0; i&lt;10; i++ ))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echo $i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563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 Loop With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command in 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date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“Command Name: $command” [with echo it will not execute]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“Command Output:”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$command [for executing only write the command]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132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Loop With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dirty="0"/>
              <a:t>select variable in </a:t>
            </a:r>
            <a:r>
              <a:rPr lang="en-US" dirty="0" err="1"/>
              <a:t>alal</a:t>
            </a:r>
            <a:r>
              <a:rPr lang="en-US" dirty="0"/>
              <a:t> </a:t>
            </a:r>
            <a:r>
              <a:rPr lang="en-US" dirty="0" err="1"/>
              <a:t>dulal</a:t>
            </a:r>
            <a:r>
              <a:rPr lang="en-US" dirty="0"/>
              <a:t> </a:t>
            </a:r>
            <a:r>
              <a:rPr lang="en-US" dirty="0" err="1"/>
              <a:t>rahim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case $variable in 			[switch]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alal</a:t>
            </a:r>
            <a:r>
              <a:rPr lang="en-US" dirty="0"/>
              <a:t> ) 			[case </a:t>
            </a:r>
            <a:r>
              <a:rPr lang="en-US" dirty="0" err="1"/>
              <a:t>alal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</a:t>
            </a:r>
            <a:r>
              <a:rPr lang="en-US" dirty="0" err="1"/>
              <a:t>Alal</a:t>
            </a:r>
            <a:r>
              <a:rPr lang="en-US" dirty="0"/>
              <a:t>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dulal</a:t>
            </a:r>
            <a:r>
              <a:rPr lang="en-US" dirty="0"/>
              <a:t> ) 			[case </a:t>
            </a:r>
            <a:r>
              <a:rPr lang="en-US" dirty="0" err="1"/>
              <a:t>dulal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</a:t>
            </a:r>
            <a:r>
              <a:rPr lang="en-US" dirty="0" err="1"/>
              <a:t>Dulal</a:t>
            </a:r>
            <a:r>
              <a:rPr lang="en-US" dirty="0"/>
              <a:t>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rahim</a:t>
            </a:r>
            <a:r>
              <a:rPr lang="en-US" dirty="0"/>
              <a:t> ) 			[case </a:t>
            </a:r>
            <a:r>
              <a:rPr lang="en-US" dirty="0" err="1"/>
              <a:t>rahim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Rahim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* ) 			[default]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Default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esac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• This will take inputs infinitely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• Press </a:t>
            </a:r>
            <a:r>
              <a:rPr lang="en-US" dirty="0" err="1"/>
              <a:t>Ctrl+C</a:t>
            </a:r>
            <a:r>
              <a:rPr lang="en-US" dirty="0"/>
              <a:t> to exit</a:t>
            </a:r>
          </a:p>
        </p:txBody>
      </p:sp>
    </p:spTree>
    <p:extLst>
      <p:ext uri="{BB962C8B-B14F-4D97-AF65-F5344CB8AC3E}">
        <p14:creationId xmlns:p14="http://schemas.microsoft.com/office/powerpoint/2010/main" val="17918905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731</TotalTime>
  <Words>582</Words>
  <Application>Microsoft Office PowerPoint</Application>
  <PresentationFormat>On-screen Show (4:3)</PresentationFormat>
  <Paragraphs>147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LAB 10</vt:lpstr>
      <vt:lpstr>Lecture Outline</vt:lpstr>
      <vt:lpstr>Loop</vt:lpstr>
      <vt:lpstr>While Loop</vt:lpstr>
      <vt:lpstr>For Loop</vt:lpstr>
      <vt:lpstr>Example</vt:lpstr>
      <vt:lpstr>Example</vt:lpstr>
      <vt:lpstr>For Loop With Commands </vt:lpstr>
      <vt:lpstr>Select Loop With Cases </vt:lpstr>
      <vt:lpstr>Until Loop </vt:lpstr>
      <vt:lpstr>Break and Continue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37</cp:revision>
  <dcterms:created xsi:type="dcterms:W3CDTF">2018-12-10T17:20:29Z</dcterms:created>
  <dcterms:modified xsi:type="dcterms:W3CDTF">2024-04-24T03:59:33Z</dcterms:modified>
</cp:coreProperties>
</file>