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ma Kamal Chaity" userId="0a142dbb-f898-468d-b158-61e6f6b84dcd" providerId="ADAL" clId="{13B265E1-62E5-4432-8D9A-4AAEAE13EB58}"/>
    <pc:docChg chg="modSld">
      <pc:chgData name="Syma Kamal Chaity" userId="0a142dbb-f898-468d-b158-61e6f6b84dcd" providerId="ADAL" clId="{13B265E1-62E5-4432-8D9A-4AAEAE13EB58}" dt="2023-12-07T04:19:01.184" v="84" actId="20577"/>
      <pc:docMkLst>
        <pc:docMk/>
      </pc:docMkLst>
      <pc:sldChg chg="modSp mod">
        <pc:chgData name="Syma Kamal Chaity" userId="0a142dbb-f898-468d-b158-61e6f6b84dcd" providerId="ADAL" clId="{13B265E1-62E5-4432-8D9A-4AAEAE13EB58}" dt="2023-12-07T04:19:01.184" v="84" actId="20577"/>
        <pc:sldMkLst>
          <pc:docMk/>
          <pc:sldMk cId="700707328" sldId="256"/>
        </pc:sldMkLst>
        <pc:graphicFrameChg chg="modGraphic">
          <ac:chgData name="Syma Kamal Chaity" userId="0a142dbb-f898-468d-b158-61e6f6b84dcd" providerId="ADAL" clId="{13B265E1-62E5-4432-8D9A-4AAEAE13EB58}" dt="2023-12-07T04:19:01.184" v="8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Noboranjan Dey" userId="1ac59fc9-aae8-46a4-899e-44860e6a6e60" providerId="ADAL" clId="{A7D34753-93D6-489D-BDD1-FDB594D27A35}"/>
    <pc:docChg chg="modSld">
      <pc:chgData name="Noboranjan Dey" userId="1ac59fc9-aae8-46a4-899e-44860e6a6e60" providerId="ADAL" clId="{A7D34753-93D6-489D-BDD1-FDB594D27A35}" dt="2024-04-30T12:48:03.417" v="47" actId="20577"/>
      <pc:docMkLst>
        <pc:docMk/>
      </pc:docMkLst>
      <pc:sldChg chg="modSp mod">
        <pc:chgData name="Noboranjan Dey" userId="1ac59fc9-aae8-46a4-899e-44860e6a6e60" providerId="ADAL" clId="{A7D34753-93D6-489D-BDD1-FDB594D27A35}" dt="2024-04-30T12:48:03.417" v="47" actId="20577"/>
        <pc:sldMkLst>
          <pc:docMk/>
          <pc:sldMk cId="700707328" sldId="256"/>
        </pc:sldMkLst>
        <pc:graphicFrameChg chg="modGraphic">
          <ac:chgData name="Noboranjan Dey" userId="1ac59fc9-aae8-46a4-899e-44860e6a6e60" providerId="ADAL" clId="{A7D34753-93D6-489D-BDD1-FDB594D27A35}" dt="2024-04-30T12:48:03.417" v="4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11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034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Checking file existence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filename=info.txt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if [ -f $filename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#do operation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“File not exists”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Here the –f flag checks for the existence of the file.</a:t>
            </a:r>
          </a:p>
        </p:txBody>
      </p:sp>
    </p:spTree>
    <p:extLst>
      <p:ext uri="{BB962C8B-B14F-4D97-AF65-F5344CB8AC3E}">
        <p14:creationId xmlns:p14="http://schemas.microsoft.com/office/powerpoint/2010/main" val="125917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Array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File Parsing from Shell Script 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File Parsing With Separator 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Checking file existence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Bash Supports simple single dimension array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In bash you can add value in any array position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Gaps in indices are okay in bash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You can treat any variable as an array but the value will be assigned into the 0th index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Syntax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os</a:t>
            </a:r>
            <a:r>
              <a:rPr lang="en-US" dirty="0"/>
              <a:t>=(‘</a:t>
            </a:r>
            <a:r>
              <a:rPr lang="en-US" dirty="0" err="1"/>
              <a:t>ubuntu</a:t>
            </a:r>
            <a:r>
              <a:rPr lang="en-US" dirty="0"/>
              <a:t>’, ‘windows’, ‘</a:t>
            </a:r>
            <a:r>
              <a:rPr lang="en-US" dirty="0" err="1"/>
              <a:t>linux</a:t>
            </a:r>
            <a:r>
              <a:rPr lang="en-US" dirty="0"/>
              <a:t>’)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[0]}”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[1]}”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[2]}”</a:t>
            </a:r>
          </a:p>
        </p:txBody>
      </p:sp>
    </p:spTree>
    <p:extLst>
      <p:ext uri="{BB962C8B-B14F-4D97-AF65-F5344CB8AC3E}">
        <p14:creationId xmlns:p14="http://schemas.microsoft.com/office/powerpoint/2010/main" val="242849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Array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Get the length of the array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“${#</a:t>
            </a:r>
            <a:r>
              <a:rPr lang="en-US" dirty="0" err="1"/>
              <a:t>os</a:t>
            </a:r>
            <a:r>
              <a:rPr lang="en-US" dirty="0"/>
              <a:t>[@]}”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Removing value from array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unset </a:t>
            </a:r>
            <a:r>
              <a:rPr lang="en-US" dirty="0" err="1"/>
              <a:t>os</a:t>
            </a:r>
            <a:r>
              <a:rPr lang="en-US" dirty="0"/>
              <a:t>[2]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Taking array as an input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Read –a </a:t>
            </a:r>
            <a:r>
              <a:rPr lang="en-US" dirty="0" err="1"/>
              <a:t>variablename</a:t>
            </a:r>
            <a:r>
              <a:rPr lang="en-US" dirty="0"/>
              <a:t> [separate input with space and then press enter]</a:t>
            </a:r>
          </a:p>
        </p:txBody>
      </p:sp>
    </p:spTree>
    <p:extLst>
      <p:ext uri="{BB962C8B-B14F-4D97-AF65-F5344CB8AC3E}">
        <p14:creationId xmlns:p14="http://schemas.microsoft.com/office/powerpoint/2010/main" val="12813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Parsing from Shell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File can be viewed with cat command easily.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We can also parse file from shell script.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For parsing file we need input redirection of file.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Input redirection means the read command will read from file rather taking input from terminal.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Input redirection is done by &lt; operator.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File is read by while loop.</a:t>
            </a:r>
          </a:p>
        </p:txBody>
      </p:sp>
    </p:spTree>
    <p:extLst>
      <p:ext uri="{BB962C8B-B14F-4D97-AF65-F5344CB8AC3E}">
        <p14:creationId xmlns:p14="http://schemas.microsoft.com/office/powerpoint/2010/main" val="27556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!# /bin/bash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while read </a:t>
            </a:r>
            <a:r>
              <a:rPr lang="en-US" dirty="0" err="1"/>
              <a:t>filecontent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$</a:t>
            </a:r>
            <a:r>
              <a:rPr lang="en-US" dirty="0" err="1"/>
              <a:t>filecontent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 &lt;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This will read the whole content of the file and give output in terminal.</a:t>
            </a:r>
          </a:p>
        </p:txBody>
      </p:sp>
    </p:spTree>
    <p:extLst>
      <p:ext uri="{BB962C8B-B14F-4D97-AF65-F5344CB8AC3E}">
        <p14:creationId xmlns:p14="http://schemas.microsoft.com/office/powerpoint/2010/main" val="221069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Parsing With Separator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Suppose we want to parse the file and its contents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example the below is a content of a file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Name-ID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Tanvir</a:t>
            </a:r>
            <a:r>
              <a:rPr lang="en-US" dirty="0"/>
              <a:t> Ahmed-123466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Sabbir</a:t>
            </a:r>
            <a:r>
              <a:rPr lang="en-US" dirty="0"/>
              <a:t> Ahmed-456792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Masum</a:t>
            </a:r>
            <a:r>
              <a:rPr lang="en-US" dirty="0"/>
              <a:t> Ahmed-454679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Here you can see the name and id are separated by -.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This is a separator. In many files </a:t>
            </a:r>
            <a:r>
              <a:rPr lang="en-US" dirty="0" err="1"/>
              <a:t>linux</a:t>
            </a:r>
            <a:r>
              <a:rPr lang="en-US" dirty="0"/>
              <a:t> uses separator to separate file contents.</a:t>
            </a:r>
          </a:p>
        </p:txBody>
      </p:sp>
    </p:spTree>
    <p:extLst>
      <p:ext uri="{BB962C8B-B14F-4D97-AF65-F5344CB8AC3E}">
        <p14:creationId xmlns:p14="http://schemas.microsoft.com/office/powerpoint/2010/main" val="49935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Run 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This file contains the user information like username, password, user home directory etc.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See the below content. This contains username and user’s home directory.</a:t>
            </a:r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uuidd</a:t>
            </a:r>
            <a:r>
              <a:rPr lang="en-US" dirty="0">
                <a:solidFill>
                  <a:srgbClr val="FF0000"/>
                </a:solidFill>
              </a:rPr>
              <a:t>:/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sbin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nologin</a:t>
            </a:r>
            <a:endParaRPr lang="en-US" dirty="0">
              <a:solidFill>
                <a:srgbClr val="FF0000"/>
              </a:solidFill>
            </a:endParaRPr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dnsmasq</a:t>
            </a:r>
            <a:r>
              <a:rPr lang="en-US" dirty="0">
                <a:solidFill>
                  <a:srgbClr val="FF0000"/>
                </a:solidFill>
              </a:rPr>
              <a:t>:/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sbin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nologin</a:t>
            </a:r>
            <a:endParaRPr lang="en-US" dirty="0">
              <a:solidFill>
                <a:srgbClr val="FF0000"/>
              </a:solidFill>
            </a:endParaRPr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landscape:/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sbin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nologin</a:t>
            </a:r>
            <a:endParaRPr lang="en-US" dirty="0">
              <a:solidFill>
                <a:srgbClr val="FF0000"/>
              </a:solidFill>
            </a:endParaRPr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sshd</a:t>
            </a:r>
            <a:r>
              <a:rPr lang="en-US" dirty="0">
                <a:solidFill>
                  <a:srgbClr val="FF0000"/>
                </a:solidFill>
              </a:rPr>
              <a:t>:/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sbin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nologin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Here the contents are separated with : (colon). So, to read the attribute like user and user’s home directory independently we have to use File Separator.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To do so we need to use IFS = Internal Field Separator. It basically separates word with a separator.</a:t>
            </a:r>
          </a:p>
        </p:txBody>
      </p:sp>
    </p:spTree>
    <p:extLst>
      <p:ext uri="{BB962C8B-B14F-4D97-AF65-F5344CB8AC3E}">
        <p14:creationId xmlns:p14="http://schemas.microsoft.com/office/powerpoint/2010/main" val="23802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while IFS=‘:’ read username </a:t>
            </a:r>
            <a:r>
              <a:rPr lang="en-US" dirty="0" err="1"/>
              <a:t>userhomedirectory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$username $</a:t>
            </a:r>
            <a:r>
              <a:rPr lang="en-US" dirty="0" err="1"/>
              <a:t>userhomedirectory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 &lt; filename</a:t>
            </a:r>
          </a:p>
          <a:p>
            <a:pPr marL="0" indent="0"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spcBef>
                <a:spcPts val="1000"/>
              </a:spcBef>
              <a:buNone/>
            </a:pPr>
            <a:endParaRPr lang="en-US" sz="1900" dirty="0"/>
          </a:p>
          <a:p>
            <a:pPr marL="0" indent="0">
              <a:spcBef>
                <a:spcPts val="1000"/>
              </a:spcBef>
              <a:buNone/>
            </a:pPr>
            <a:r>
              <a:rPr lang="en-US" sz="1900" dirty="0"/>
              <a:t>        Output of the above code.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reading n attribute we need to use n variables. As we are reading 2 attributes we are using 2 variables.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8" y="3895530"/>
            <a:ext cx="2630466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1226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308</TotalTime>
  <Words>541</Words>
  <Application>Microsoft Office PowerPoint</Application>
  <PresentationFormat>On-screen Show (4:3)</PresentationFormat>
  <Paragraphs>92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LAB 11</vt:lpstr>
      <vt:lpstr>Lecture Outline</vt:lpstr>
      <vt:lpstr>Array</vt:lpstr>
      <vt:lpstr>Array (cont’d)</vt:lpstr>
      <vt:lpstr>File Parsing from Shell Script </vt:lpstr>
      <vt:lpstr>Syntax</vt:lpstr>
      <vt:lpstr>File Parsing With Separator </vt:lpstr>
      <vt:lpstr>Example</vt:lpstr>
      <vt:lpstr>Syntax</vt:lpstr>
      <vt:lpstr>Checking file existence 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28</cp:revision>
  <dcterms:created xsi:type="dcterms:W3CDTF">2018-12-10T17:20:29Z</dcterms:created>
  <dcterms:modified xsi:type="dcterms:W3CDTF">2024-04-30T12:48:11Z</dcterms:modified>
</cp:coreProperties>
</file>