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1"/>
    <p:restoredTop sz="77979"/>
  </p:normalViewPr>
  <p:slideViewPr>
    <p:cSldViewPr snapToGrid="0" snapToObjects="1">
      <p:cViewPr varScale="1">
        <p:scale>
          <a:sx n="49" d="100"/>
          <a:sy n="49" d="100"/>
        </p:scale>
        <p:origin x="1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71D881C0-2E87-4270-A241-28E72505B2C4}"/>
    <pc:docChg chg="modSld">
      <pc:chgData name="Noboranjan Dey" userId="1ac59fc9-aae8-46a4-899e-44860e6a6e60" providerId="ADAL" clId="{71D881C0-2E87-4270-A241-28E72505B2C4}" dt="2024-03-21T03:28:07.843" v="46" actId="20577"/>
      <pc:docMkLst>
        <pc:docMk/>
      </pc:docMkLst>
      <pc:sldChg chg="modSp mod">
        <pc:chgData name="Noboranjan Dey" userId="1ac59fc9-aae8-46a4-899e-44860e6a6e60" providerId="ADAL" clId="{71D881C0-2E87-4270-A241-28E72505B2C4}" dt="2024-03-21T03:28:07.843" v="46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71D881C0-2E87-4270-A241-28E72505B2C4}" dt="2024-03-21T03:28:07.843" v="4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D" dirty="0"/>
              <a:t>e can use all these commands to enter into the insert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7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638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Dey,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Vi Commands to cut, copy, and paste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84706"/>
              </p:ext>
            </p:extLst>
          </p:nvPr>
        </p:nvGraphicFramePr>
        <p:xfrm>
          <a:off x="2004926" y="2265061"/>
          <a:ext cx="480923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yy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(yank yank) copy a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before the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Paste after the current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3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</a:t>
            </a:r>
            <a:r>
              <a:rPr lang="en-US" dirty="0" err="1"/>
              <a:t>Yashavant</a:t>
            </a:r>
            <a:r>
              <a:rPr lang="en-US" dirty="0"/>
              <a:t> P. </a:t>
            </a:r>
            <a:r>
              <a:rPr lang="en-US" dirty="0" err="1"/>
              <a:t>Kanetkar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Editor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Modes of vi Editor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Create, Save, and Quit in vi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Start Typing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Move Around a File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Delete Character and Line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cut, copy, and paste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399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vi editor?</a:t>
            </a:r>
          </a:p>
          <a:p>
            <a:pPr marL="0" indent="0" algn="just">
              <a:buNone/>
            </a:pPr>
            <a:r>
              <a:rPr lang="en-US" dirty="0"/>
              <a:t>The vi editor is elaborated as visual editor. It is installed in every Unix system. It is a very powerful application. An improved version of vi editor is vim but most Linux systems have vi editor installed.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779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Modes of 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399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 editor has two modes: </a:t>
            </a:r>
          </a:p>
          <a:p>
            <a:pPr marL="0" indent="0">
              <a:buNone/>
            </a:pPr>
            <a:r>
              <a:rPr lang="en-US" b="1" dirty="0"/>
              <a:t>Command Mode: </a:t>
            </a:r>
            <a:r>
              <a:rPr lang="en-US" dirty="0"/>
              <a:t>In command mode, actions are taken on the file. The vi editor starts in command mode. Typed words will act as commands in vi editor. To pass a command you have to be in command mode. </a:t>
            </a:r>
          </a:p>
          <a:p>
            <a:pPr marL="0" indent="0">
              <a:buNone/>
            </a:pPr>
            <a:r>
              <a:rPr lang="en-US" b="1" dirty="0"/>
              <a:t>Insert Mode: </a:t>
            </a:r>
            <a:r>
              <a:rPr lang="en-US" dirty="0"/>
              <a:t>In insert mode, entered text will be inserted into the file. Esc key will take you to the command mode from insert mode.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844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Modes of vi Editor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455529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By default, vi editor starts </a:t>
            </a:r>
            <a:r>
              <a:rPr lang="en-US" dirty="0">
                <a:solidFill>
                  <a:srgbClr val="FF0000"/>
                </a:solidFill>
              </a:rPr>
              <a:t>in command mode. </a:t>
            </a:r>
            <a:r>
              <a:rPr lang="en-US" dirty="0"/>
              <a:t>To enter text, you have to be in insert mode, </a:t>
            </a:r>
            <a:r>
              <a:rPr lang="en-US" dirty="0">
                <a:solidFill>
                  <a:srgbClr val="FF0000"/>
                </a:solidFill>
              </a:rPr>
              <a:t>just </a:t>
            </a:r>
            <a:r>
              <a:rPr lang="en-US" b="1" dirty="0">
                <a:solidFill>
                  <a:srgbClr val="FF0000"/>
                </a:solidFill>
              </a:rPr>
              <a:t>type i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/>
              <a:t>you'll be in </a:t>
            </a:r>
            <a:r>
              <a:rPr lang="en-US" dirty="0">
                <a:solidFill>
                  <a:srgbClr val="FF0000"/>
                </a:solidFill>
              </a:rPr>
              <a:t>insert mode. </a:t>
            </a:r>
            <a:r>
              <a:rPr lang="en-US" dirty="0"/>
              <a:t>Although, after typing I nothing will appear on the screen but you'll be in insert mode. Now you can type anything.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To exit from insert mode press </a:t>
            </a:r>
            <a:r>
              <a:rPr lang="en-US" b="1" dirty="0">
                <a:solidFill>
                  <a:srgbClr val="FF0000"/>
                </a:solidFill>
              </a:rPr>
              <a:t>Esc key</a:t>
            </a:r>
            <a:r>
              <a:rPr lang="en-US" dirty="0"/>
              <a:t>, you'll be directed to command mode.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The vi editor tool is an interactive tool as it displays changes made in the file on the screen while you edit the file.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In vi editor you can insert, edit or remove a word as cursor moves throughout the file.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Commands are specified for each function like to delete it's x or </a:t>
            </a:r>
            <a:r>
              <a:rPr lang="en-US" dirty="0" err="1"/>
              <a:t>dd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FF0000"/>
                </a:solidFill>
              </a:rPr>
              <a:t>The vi editor is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32418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Create, Save, and Quit in </a:t>
            </a:r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vi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90310"/>
              </p:ext>
            </p:extLst>
          </p:nvPr>
        </p:nvGraphicFramePr>
        <p:xfrm>
          <a:off x="1736203" y="2686110"/>
          <a:ext cx="589151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wq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and quit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r>
                        <a:rPr lang="en-US" dirty="0"/>
                        <a:t> Save as </a:t>
                      </a:r>
                      <a:r>
                        <a:rPr lang="en-US" dirty="0" err="1"/>
                        <a:t>fname</a:t>
                      </a:r>
                      <a:r>
                        <a:rPr lang="en-US" dirty="0"/>
                        <a:t> //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ZZ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and quit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:q!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 discarding changes made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:w!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(and write to non-writable file) //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2738" y="5935291"/>
            <a:ext cx="8545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exit from vi, first ensure that you are in command mode. Now, type :</a:t>
            </a:r>
            <a:r>
              <a:rPr lang="en-US" dirty="0" err="1">
                <a:solidFill>
                  <a:srgbClr val="FF0000"/>
                </a:solidFill>
              </a:rPr>
              <a:t>wq</a:t>
            </a:r>
            <a:r>
              <a:rPr lang="en-US" dirty="0"/>
              <a:t> and press enter. It will save and quit vi editor Type 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b="1" dirty="0" err="1">
                <a:solidFill>
                  <a:srgbClr val="C00000"/>
                </a:solidFill>
              </a:rPr>
              <a:t>wq</a:t>
            </a:r>
            <a:r>
              <a:rPr lang="en-US" dirty="0"/>
              <a:t> to save and exit the file.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738" y="1791315"/>
            <a:ext cx="437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 syntax to create or open a file: </a:t>
            </a:r>
            <a:r>
              <a:rPr lang="en-US" sz="2000" b="1" dirty="0">
                <a:solidFill>
                  <a:srgbClr val="C00000"/>
                </a:solidFill>
              </a:rPr>
              <a:t>vi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err="1"/>
              <a:t>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2216570"/>
            <a:ext cx="678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 save file and quit vi editor you can use the given commands below</a:t>
            </a:r>
          </a:p>
        </p:txBody>
      </p:sp>
    </p:spTree>
    <p:extLst>
      <p:ext uri="{BB962C8B-B14F-4D97-AF65-F5344CB8AC3E}">
        <p14:creationId xmlns:p14="http://schemas.microsoft.com/office/powerpoint/2010/main" val="162120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 Commands to Start Typing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39122"/>
              </p:ext>
            </p:extLst>
          </p:nvPr>
        </p:nvGraphicFramePr>
        <p:xfrm>
          <a:off x="1178208" y="2115824"/>
          <a:ext cx="6813397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before the current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at the start of current line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after the current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at the end of current 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on a new line after the current line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on a new line before the current line.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Vi Commands to Move Around a File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222139"/>
              </p:ext>
            </p:extLst>
          </p:nvPr>
        </p:nvGraphicFramePr>
        <p:xfrm>
          <a:off x="2568597" y="2316240"/>
          <a:ext cx="353157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 move down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left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right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4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Vi Commands to Delete Character and Line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986860"/>
              </p:ext>
            </p:extLst>
          </p:nvPr>
        </p:nvGraphicFramePr>
        <p:xfrm>
          <a:off x="1528937" y="2265061"/>
          <a:ext cx="6525299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character before the cursor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xp</a:t>
                      </a:r>
                      <a:endParaRPr lang="en-US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Switch two characters </a:t>
                      </a:r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dd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the current line from current character to the end of the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43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895</TotalTime>
  <Words>678</Words>
  <Application>Microsoft Office PowerPoint</Application>
  <PresentationFormat>On-screen Show (4:3)</PresentationFormat>
  <Paragraphs>113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LAB 7 </vt:lpstr>
      <vt:lpstr>Lecture Outline</vt:lpstr>
      <vt:lpstr>vi Editor</vt:lpstr>
      <vt:lpstr>Modes of vi Editor</vt:lpstr>
      <vt:lpstr>Modes of vi Editor (cont’d)</vt:lpstr>
      <vt:lpstr>Create, Save, and Quit in vi</vt:lpstr>
      <vt:lpstr>Vi Commands to Start Typing</vt:lpstr>
      <vt:lpstr>Vi Commands to Move Around a File</vt:lpstr>
      <vt:lpstr>Vi Commands to Delete Character and Line</vt:lpstr>
      <vt:lpstr>Vi Commands to cut, copy, and paste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51</cp:revision>
  <dcterms:created xsi:type="dcterms:W3CDTF">2018-12-10T17:20:29Z</dcterms:created>
  <dcterms:modified xsi:type="dcterms:W3CDTF">2024-03-21T03:28:14Z</dcterms:modified>
</cp:coreProperties>
</file>