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Implementing requirements engineering</a:t>
            </a:r>
            <a:br>
              <a:rPr lang="en-US" dirty="0"/>
            </a:br>
            <a:r>
              <a:rPr lang="en-US" dirty="0"/>
              <a:t>Ch.10 </a:t>
            </a:r>
            <a:r>
              <a:rPr lang="en-GB" sz="2700" b="1" dirty="0"/>
              <a:t>software requirements &amp; risk management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risk management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98" y="1854926"/>
            <a:ext cx="7219001" cy="4719429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3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elicitation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7"/>
            <a:ext cx="11029615" cy="4781005"/>
          </a:xfrm>
        </p:spPr>
        <p:txBody>
          <a:bodyPr>
            <a:noAutofit/>
          </a:bodyPr>
          <a:lstStyle/>
          <a:p>
            <a:r>
              <a:rPr lang="en-GB" sz="2000" dirty="0"/>
              <a:t>Product vision and project scope </a:t>
            </a:r>
          </a:p>
          <a:p>
            <a:r>
              <a:rPr lang="en-GB" sz="2000" dirty="0"/>
              <a:t>Time spent on requirements development </a:t>
            </a:r>
          </a:p>
          <a:p>
            <a:r>
              <a:rPr lang="en-GB" sz="2000" dirty="0"/>
              <a:t>Customer engagement </a:t>
            </a:r>
          </a:p>
          <a:p>
            <a:r>
              <a:rPr lang="en-GB" sz="2000" dirty="0"/>
              <a:t>Completeness and correctness of requirements specifications</a:t>
            </a:r>
          </a:p>
          <a:p>
            <a:r>
              <a:rPr lang="en-GB" sz="2000" dirty="0"/>
              <a:t>Requirements for innovative products</a:t>
            </a:r>
          </a:p>
          <a:p>
            <a:r>
              <a:rPr lang="en-GB" sz="2000" dirty="0"/>
              <a:t>Defining non-functional requirements</a:t>
            </a:r>
          </a:p>
          <a:p>
            <a:r>
              <a:rPr lang="en-GB" sz="2000" dirty="0"/>
              <a:t>Customer agreement on requirements</a:t>
            </a:r>
          </a:p>
          <a:p>
            <a:r>
              <a:rPr lang="en-GB" sz="2000" dirty="0"/>
              <a:t>Unstated requirements</a:t>
            </a:r>
          </a:p>
          <a:p>
            <a:r>
              <a:rPr lang="en-GB" sz="2000" dirty="0"/>
              <a:t>Existing product used as the requirements reference</a:t>
            </a:r>
          </a:p>
          <a:p>
            <a:r>
              <a:rPr lang="en-GB" sz="2000" dirty="0"/>
              <a:t>Distrust between the business and the development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Slide-3</a:t>
            </a:r>
          </a:p>
        </p:txBody>
      </p:sp>
    </p:spTree>
    <p:extLst>
      <p:ext uri="{BB962C8B-B14F-4D97-AF65-F5344CB8AC3E}">
        <p14:creationId xmlns:p14="http://schemas.microsoft.com/office/powerpoint/2010/main" val="27176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prioritization</a:t>
            </a:r>
          </a:p>
          <a:p>
            <a:r>
              <a:rPr lang="en-GB" sz="2400" dirty="0"/>
              <a:t>Technically difficult features</a:t>
            </a:r>
          </a:p>
          <a:p>
            <a:r>
              <a:rPr lang="en-GB" sz="2400" dirty="0"/>
              <a:t>Unfamiliar technologies, methods, languages, tools, or hardware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Slide-4</a:t>
            </a:r>
          </a:p>
        </p:txBody>
      </p:sp>
    </p:spTree>
    <p:extLst>
      <p:ext uri="{BB962C8B-B14F-4D97-AF65-F5344CB8AC3E}">
        <p14:creationId xmlns:p14="http://schemas.microsoft.com/office/powerpoint/2010/main" val="130759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specification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understanding </a:t>
            </a:r>
          </a:p>
          <a:p>
            <a:r>
              <a:rPr lang="en-GB" sz="2400" dirty="0"/>
              <a:t>Time pressure to proceed despite open issues</a:t>
            </a:r>
          </a:p>
          <a:p>
            <a:r>
              <a:rPr lang="en-GB" sz="2400" dirty="0"/>
              <a:t>Ambiguous terminology</a:t>
            </a:r>
          </a:p>
          <a:p>
            <a:r>
              <a:rPr lang="en-GB" sz="2400" dirty="0"/>
              <a:t>Design included in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Slide-5</a:t>
            </a:r>
          </a:p>
        </p:txBody>
      </p:sp>
    </p:spTree>
    <p:extLst>
      <p:ext uri="{BB962C8B-B14F-4D97-AF65-F5344CB8AC3E}">
        <p14:creationId xmlns:p14="http://schemas.microsoft.com/office/powerpoint/2010/main" val="41744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Invalidated requirements</a:t>
            </a:r>
          </a:p>
          <a:p>
            <a:r>
              <a:rPr lang="en-GB" sz="2400" dirty="0"/>
              <a:t>Inspection proficiency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Slide-6</a:t>
            </a:r>
          </a:p>
        </p:txBody>
      </p:sp>
    </p:spTree>
    <p:extLst>
      <p:ext uri="{BB962C8B-B14F-4D97-AF65-F5344CB8AC3E}">
        <p14:creationId xmlns:p14="http://schemas.microsoft.com/office/powerpoint/2010/main" val="4284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management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Changing requirements</a:t>
            </a:r>
          </a:p>
          <a:p>
            <a:r>
              <a:rPr lang="en-GB" sz="2400" dirty="0"/>
              <a:t>Requirements change process</a:t>
            </a:r>
          </a:p>
          <a:p>
            <a:r>
              <a:rPr lang="en-GB" sz="2400" dirty="0"/>
              <a:t>Unimplemented requirements</a:t>
            </a:r>
          </a:p>
          <a:p>
            <a:r>
              <a:rPr lang="en-GB" sz="2400" dirty="0"/>
              <a:t>Expanding project scope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Slide-7</a:t>
            </a:r>
          </a:p>
        </p:txBody>
      </p:sp>
    </p:spTree>
    <p:extLst>
      <p:ext uri="{BB962C8B-B14F-4D97-AF65-F5344CB8AC3E}">
        <p14:creationId xmlns:p14="http://schemas.microsoft.com/office/powerpoint/2010/main" val="30783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3995"/>
          </a:xfrm>
        </p:spPr>
        <p:txBody>
          <a:bodyPr>
            <a:noAutofit/>
          </a:bodyPr>
          <a:lstStyle/>
          <a:p>
            <a:r>
              <a:rPr lang="en-GB" sz="2000" dirty="0"/>
              <a:t>Karl </a:t>
            </a:r>
            <a:r>
              <a:rPr lang="en-GB" sz="2000" dirty="0" err="1"/>
              <a:t>Wiegers</a:t>
            </a:r>
            <a:r>
              <a:rPr lang="en-GB" sz="2000" dirty="0"/>
              <a:t> and Joy Beatty (Third Edition). Software Requirements.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Slide-8</a:t>
            </a:r>
          </a:p>
        </p:txBody>
      </p:sp>
    </p:spTree>
    <p:extLst>
      <p:ext uri="{BB962C8B-B14F-4D97-AF65-F5344CB8AC3E}">
        <p14:creationId xmlns:p14="http://schemas.microsoft.com/office/powerpoint/2010/main" val="479267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1129</TotalTime>
  <Words>152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5. Implementing requirements engineering Ch.10 software requirements &amp; risk management</vt:lpstr>
      <vt:lpstr>Elements of risk management</vt:lpstr>
      <vt:lpstr>Requirements-related risks : Requirements elicitation</vt:lpstr>
      <vt:lpstr>Requirements-related risks : Requirements analysis</vt:lpstr>
      <vt:lpstr>Requirements-related risks : Requirements specification</vt:lpstr>
      <vt:lpstr>Requirements-related risks : Requirements validation</vt:lpstr>
      <vt:lpstr>Requirements-related risks : Requirements management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student</cp:lastModifiedBy>
  <cp:revision>285</cp:revision>
  <dcterms:created xsi:type="dcterms:W3CDTF">2015-08-31T11:09:01Z</dcterms:created>
  <dcterms:modified xsi:type="dcterms:W3CDTF">2017-04-19T04:53:14Z</dcterms:modified>
</cp:coreProperties>
</file>