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595C-097D-4710-A261-C0ECB9758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05563-EE6E-4025-9B13-1759D63A5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67320-48E2-491F-A407-28EA3A9AC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14D1-E7D9-4205-888F-A0A90B27C399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92FAB-5DF6-480F-88D4-32FB2EF0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8BA80-BCAE-4E62-8B18-76C7D968B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76DB-5577-4E47-A157-BBAD0BF5E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69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4D54-ADC2-49A3-9A7D-FD4A7FC97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6B03E-5DBF-4779-99DC-634DCED7D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1316A-7B3D-4EFC-9161-CB994E134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14D1-E7D9-4205-888F-A0A90B27C399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C32D7-B001-4657-A18F-F2BF7E9EE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6D7F0-2456-4D91-B131-995E9BE0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76DB-5577-4E47-A157-BBAD0BF5E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2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44953F-F2AB-4BC2-B067-FAD7AC18D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5FC08-D0F3-48F1-BE4D-17192CF2F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E8E84-4F43-42CB-96A4-A6BE5CA64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14D1-E7D9-4205-888F-A0A90B27C399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3E5AD-DF8A-44D1-9E68-E173A12BF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6ADB9-2437-4FD4-BCBD-41814E30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76DB-5577-4E47-A157-BBAD0BF5E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64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5BA8-2595-4537-9B29-45AA54E0C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FCEA9-EA9F-47B8-B6D1-72535702D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3E398-1A7E-47A6-8735-FECB2061F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14D1-E7D9-4205-888F-A0A90B27C399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D93C0-F41F-45A7-BA77-29B53D677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4A957-159D-4DF8-B6B9-75ABB286A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76DB-5577-4E47-A157-BBAD0BF5E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5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E67F0-54CA-4788-BACF-E193C5226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5E5B6-BF38-458F-829B-3FFD82493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1FE88-AFE3-4B1B-BA40-F0B65A9D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14D1-E7D9-4205-888F-A0A90B27C399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00ACA-4CE5-4056-B209-EFA47B96C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6FC4B-D491-4F34-8F77-38E1BDB0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76DB-5577-4E47-A157-BBAD0BF5E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42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A13DE-A152-444C-ABB9-A5C1185B7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132A5-F7A4-4DDA-B10A-D1D190037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16A7E-F6A6-45F8-9236-6C8B6CC9A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67855-8ACC-403D-967C-6FD0237F8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14D1-E7D9-4205-888F-A0A90B27C399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91744-DE96-4F91-AE28-1D168F50E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E7065-CC74-4A35-820E-DCCED319C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76DB-5577-4E47-A157-BBAD0BF5E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7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351A-4B34-4881-BD9B-27964D855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12E80-F1B5-4A7F-BCA9-0E5FD64F0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6B848-667E-41BD-A4FE-B3EEAFF45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C42AFA-D9E2-4437-A906-EF950C2415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B4B6CB-8765-4013-B82F-793BA5832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14C225-F3CC-4657-B09C-913ED749D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14D1-E7D9-4205-888F-A0A90B27C399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6B524F-ED8F-4612-A17E-7780ED3B1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DA82AD-4D6B-416D-889C-13E4FB853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76DB-5577-4E47-A157-BBAD0BF5E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B070D-F3E9-4755-A5B2-22A1C7476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AB357A-5AB0-4F51-87DD-38C0186A0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14D1-E7D9-4205-888F-A0A90B27C399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AAC48-31FF-4A5F-BF9C-0F51E0F67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A02C9-BEE3-48E5-BE2D-B6599FD4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76DB-5577-4E47-A157-BBAD0BF5E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44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DEFDB4-B1B5-4DC3-925A-148E0C938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14D1-E7D9-4205-888F-A0A90B27C399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BCB507-6617-4098-A193-EF0A4AAA3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367D8-49A9-4212-9962-CFEB4E83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76DB-5577-4E47-A157-BBAD0BF5E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1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F8DC2-DD4D-4973-9FA6-ED5342357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BC7A7-3BAB-4C8F-BC48-425F5F680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4FB54-07AC-4474-A805-425CE14E2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6ED7E-1D66-4D92-A30D-88088E565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14D1-E7D9-4205-888F-A0A90B27C399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39404-90FC-4C29-A957-71FF93D9D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1706D-F9FA-479E-8A1F-92B897521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76DB-5577-4E47-A157-BBAD0BF5E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20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D307-7921-4428-850F-0364F8F9B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B05FB1-1EBB-4CB1-A7BC-D35B1E253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5528F-C011-4CCE-9C24-2C2268784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78FDF-135D-4426-8F85-959A76C63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14D1-E7D9-4205-888F-A0A90B27C399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23B2D-6999-4408-A6B5-AA29DD3D0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CAA45-FC8C-46FA-AFA9-BE47C68D9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76DB-5577-4E47-A157-BBAD0BF5E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3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3403DF-F977-4E15-A705-5DD2DB5D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CEEDE-5A42-4F58-B180-CA40EA684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09ABA-80C1-4031-9764-CE8233C7BA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214D1-E7D9-4205-888F-A0A90B27C399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41D7E-1050-4A25-B047-09BCCAE00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DD72B-76C6-4587-8A8C-A6E787567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B76DB-5577-4E47-A157-BBAD0BF5E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9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en/v2/Git-Branching-Basic-Branching-and-Merg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F77D2-BE40-43A9-AF71-E9214EB52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Git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D89E6-76DD-4550-8FE5-A7D3D1461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branch</a:t>
            </a:r>
            <a:r>
              <a:rPr lang="en-US" sz="2400" dirty="0"/>
              <a:t> represents an independent line  of development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F4CBDDE-1E26-4634-8363-B64A49AEB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55233" y="2835965"/>
            <a:ext cx="6630935" cy="379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83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A87DD-AC59-4394-AD1A-16D8379D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Options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DCA61-5C2A-4CAE-99B9-028BA9AE8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git branch                                            l</a:t>
            </a:r>
            <a:r>
              <a:rPr lang="en-US" dirty="0"/>
              <a:t>ist all of the branches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git branch &lt;branch name&gt;              c</a:t>
            </a:r>
            <a:r>
              <a:rPr lang="en-US" dirty="0"/>
              <a:t>reate a new branch called &lt;..&gt;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git checkout </a:t>
            </a:r>
            <a:r>
              <a:rPr lang="en-US" b="1" dirty="0"/>
              <a:t>&lt;branch name&gt;           s</a:t>
            </a:r>
            <a:r>
              <a:rPr lang="en-US" dirty="0"/>
              <a:t>witch to that branch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git checkout –b   &lt;branch name&gt;    is shorthand for steps 2+3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……..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git add ………….                                   add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git commit …………                             commit changes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git checkout master                          </a:t>
            </a:r>
            <a:r>
              <a:rPr lang="en-US" b="1" dirty="0"/>
              <a:t>s</a:t>
            </a:r>
            <a:r>
              <a:rPr lang="en-US" dirty="0"/>
              <a:t>witch to that branch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git merge &lt;branch name&gt;               merge &lt;branch name&gt; into master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git branch –d &lt;branch name&gt;         delete branch &lt;branch name&gt;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>
                <a:hlinkClick r:id="rId2"/>
              </a:rPr>
              <a:t>https://git-scm.com/book/en/v2/Git-Branching-Basic-Branching-and-Merging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https://www.atlassian.com/git/tutorials/using-branches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93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124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Git Branch</vt:lpstr>
      <vt:lpstr>Common Options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 configuration</dc:title>
  <dc:creator>Dr Ala Abuthawabeh</dc:creator>
  <cp:lastModifiedBy>Dr Ala Abuthawabeh</cp:lastModifiedBy>
  <cp:revision>3</cp:revision>
  <dcterms:created xsi:type="dcterms:W3CDTF">2021-11-01T08:15:25Z</dcterms:created>
  <dcterms:modified xsi:type="dcterms:W3CDTF">2021-11-08T09:33:06Z</dcterms:modified>
</cp:coreProperties>
</file>