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794500" cy="9906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1074" y="-23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8250C-3EC8-4E3F-98C6-2560542C005B}" type="datetimeFigureOut">
              <a:rPr lang="en-GB" smtClean="0"/>
              <a:t>22/06/2017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422A7-2E15-4A6C-B314-B30A6B5FC3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3689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8250C-3EC8-4E3F-98C6-2560542C005B}" type="datetimeFigureOut">
              <a:rPr lang="en-GB" smtClean="0"/>
              <a:t>22/06/2017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422A7-2E15-4A6C-B314-B30A6B5FC3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8988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8250C-3EC8-4E3F-98C6-2560542C005B}" type="datetimeFigureOut">
              <a:rPr lang="en-GB" smtClean="0"/>
              <a:t>22/06/2017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422A7-2E15-4A6C-B314-B30A6B5FC3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4703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8250C-3EC8-4E3F-98C6-2560542C005B}" type="datetimeFigureOut">
              <a:rPr lang="en-GB" smtClean="0"/>
              <a:t>22/06/2017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422A7-2E15-4A6C-B314-B30A6B5FC3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6187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8250C-3EC8-4E3F-98C6-2560542C005B}" type="datetimeFigureOut">
              <a:rPr lang="en-GB" smtClean="0"/>
              <a:t>22/06/2017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422A7-2E15-4A6C-B314-B30A6B5FC3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1586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8250C-3EC8-4E3F-98C6-2560542C005B}" type="datetimeFigureOut">
              <a:rPr lang="en-GB" smtClean="0"/>
              <a:t>22/06/2017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422A7-2E15-4A6C-B314-B30A6B5FC3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5941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8250C-3EC8-4E3F-98C6-2560542C005B}" type="datetimeFigureOut">
              <a:rPr lang="en-GB" smtClean="0"/>
              <a:t>22/06/2017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422A7-2E15-4A6C-B314-B30A6B5FC3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1414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8250C-3EC8-4E3F-98C6-2560542C005B}" type="datetimeFigureOut">
              <a:rPr lang="en-GB" smtClean="0"/>
              <a:t>22/06/2017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422A7-2E15-4A6C-B314-B30A6B5FC3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0102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8250C-3EC8-4E3F-98C6-2560542C005B}" type="datetimeFigureOut">
              <a:rPr lang="en-GB" smtClean="0"/>
              <a:t>22/06/2017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422A7-2E15-4A6C-B314-B30A6B5FC3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1474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8250C-3EC8-4E3F-98C6-2560542C005B}" type="datetimeFigureOut">
              <a:rPr lang="en-GB" smtClean="0"/>
              <a:t>22/06/2017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422A7-2E15-4A6C-B314-B30A6B5FC3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5653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8250C-3EC8-4E3F-98C6-2560542C005B}" type="datetimeFigureOut">
              <a:rPr lang="en-GB" smtClean="0"/>
              <a:t>22/06/2017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422A7-2E15-4A6C-B314-B30A6B5FC3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3287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D8250C-3EC8-4E3F-98C6-2560542C005B}" type="datetimeFigureOut">
              <a:rPr lang="en-GB" smtClean="0"/>
              <a:t>22/06/2017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2422A7-2E15-4A6C-B314-B30A6B5FC3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9123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Ei400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2205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8434" y="764704"/>
            <a:ext cx="2881718" cy="21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06" y="764704"/>
            <a:ext cx="2881718" cy="21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0761" y="692696"/>
            <a:ext cx="2881719" cy="21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138719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Alignment map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07" y="1083105"/>
            <a:ext cx="9116164" cy="577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29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Alignment 19 cuts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340768"/>
            <a:ext cx="8712968" cy="5356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8872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1076</TotalTime>
  <Words>6</Words>
  <Application>Microsoft Office PowerPoint</Application>
  <PresentationFormat>On-screen Show (4:3)</PresentationFormat>
  <Paragraphs>3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Ei400</vt:lpstr>
      <vt:lpstr>PowerPoint Presentation</vt:lpstr>
      <vt:lpstr>Alignment map</vt:lpstr>
      <vt:lpstr>Alignment 19 cuts</vt:lpstr>
    </vt:vector>
  </TitlesOfParts>
  <Company>STFC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Ei400</dc:title>
  <dc:creator>Buts, Alex (STFC,RAL,ISIS)</dc:creator>
  <cp:lastModifiedBy>Buts, Alex (STFC,RAL,ISIS)</cp:lastModifiedBy>
  <cp:revision>6</cp:revision>
  <dcterms:created xsi:type="dcterms:W3CDTF">2017-06-22T15:43:43Z</dcterms:created>
  <dcterms:modified xsi:type="dcterms:W3CDTF">2017-06-23T09:40:37Z</dcterms:modified>
</cp:coreProperties>
</file>