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6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9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548" y="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FDC82C-312A-D984-5AC0-41F6CA8176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AA36F-F812-38C5-3BFD-08C371CDA8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F826D4-54B9-44B7-70E1-21C6734620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230DB5-7EA4-94C4-DA01-BA0B2D6A12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1D2420-F99E-22E6-F7AC-5DFD02B0C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04401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2990E9-B22A-E5A9-4217-32F9378B9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8DC301-8BBE-7EBF-97F2-F19C55E60E2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9B31BB-3A15-22AF-4BB5-A8B50BD81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B55B8D-6130-A2A3-D34D-3F97A5A28B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812199-7978-915C-BACB-1A0A1D3B7E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042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9D138B4-79AC-1980-BA04-6F86E3080F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B74205-F936-D51F-8F34-098C563EF8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52759-0591-A3CF-4EF8-3CE046A7C2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28607-5F49-4172-E299-69E6D49F85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4B0F9-AFC4-A37F-985A-D0E1561CEB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63693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632CB7-DF48-B744-565B-7085EBF9A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90CDAB-0682-150F-281F-14814E5B8B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EBDA53-461F-6896-569B-6AAF6BC9C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A330F6-C0AC-8C3D-E9C8-B82B95DD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1DD13A-F98B-F1D8-4DFB-8D5F4B14A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919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0DC5A9-3690-2E63-7DD9-7F6791D55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AF8BF0-F23A-237C-8F94-F009D043B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BCF138-D5B7-1AFC-2F76-68B41F4F02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9B5BE83-F72C-F97B-E562-0FEAFBCEA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83DDB0-219C-B61F-0098-2E5690543E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94781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D7481-1F8C-9294-4288-58773FE5B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FAFB6F-4ABF-C3E8-5EB3-2A5124121A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CA5265-4E33-6792-79D2-0F1F4C267F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E4755E0-BB00-67FE-20F4-0A4BF28935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70A8A3-3AB4-9261-6A0A-DFE034FDC4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A65551-5B94-A707-1416-CBDEBEAAE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84612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866773-7177-A513-5969-E0E9BDEA64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81C9F3-795F-994D-6FFD-D428D4EC11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9AD4B7D-BDDA-34DF-11C4-85AAA19229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DDE1775-A516-AACD-C8FD-042D516B188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6BF3EA-65E1-21D7-D0D2-2C5662A4E3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A6407B-E2FC-F2E5-7A46-B4BB570032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368AE1D-3100-C9BC-6A73-2B6C362D2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3E7CF4-FD1B-9332-8310-C888B2E50B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684200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AFD42-8D56-A05E-5E50-0BB6713F93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A419E24-BDAC-1789-EA9A-B7879D52EB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CA60D2A-E9CA-ED25-F6FE-0B81E2973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52F87A-ABD8-4FD0-13C7-E87429B48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81701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887713F-346D-56A0-082E-3E4C4C8ADE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70D58DC-9C70-AB71-6155-58DBE3B1A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5ADF8-1629-54B9-9A3A-2009E66D5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2586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DF05A-5B78-BA03-CD9E-C0BD48B61B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08B63C-7BBC-F0A8-2E46-B48F1877C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5792C7-FB7B-7E24-FC57-79CF7AD0E8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AE43CA3-FD2F-F636-E40A-3E852BFBBE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A9ADBF-BD63-7FF4-3A58-D65EE4E464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F561F7-38C7-D10B-59A1-8ED9E397D8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76847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18C1-8557-B5FC-3B9F-B3B3424A0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6571BFF-50DD-6D61-7D1E-2D2251B003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C582F69-9FD3-3BD1-5332-02CD0154BAB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5BAD9FD-D7C8-93B5-1F2E-E030F37DA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C19DB-5D50-AEEB-344A-1B65C6FBA3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8E537-AA5D-3A89-EC4D-DED229D757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161642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716314-83D5-0755-7787-D8DEED4CAA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C53E48E-1F91-EDA6-BB69-7C7511CF64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A3BCE0-0B06-EA41-3497-5F3EC552057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1721A36-19D5-4488-87C2-536213FC39A1}" type="datetimeFigureOut">
              <a:rPr lang="en-GB" smtClean="0"/>
              <a:t>19/09/2024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2CA43EB-A68C-0321-72AF-701256C4857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CB8B65-3F16-E249-52BF-BABD078026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FC12890-EA87-4B97-A0DC-1028DFA13CD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406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94407-1FC0-90C9-37E8-F2054F723C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74981"/>
          </a:xfrm>
        </p:spPr>
        <p:txBody>
          <a:bodyPr/>
          <a:lstStyle/>
          <a:p>
            <a:r>
              <a:rPr lang="en-GB" dirty="0"/>
              <a:t>Monitors (15meV </a:t>
            </a:r>
            <a:r>
              <a:rPr lang="en-GB" dirty="0" err="1"/>
              <a:t>hfw</a:t>
            </a:r>
            <a:r>
              <a:rPr lang="en-GB" dirty="0"/>
              <a:t>):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48E0052-E496-D71B-E528-04044CA9FD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3315" y="1395725"/>
            <a:ext cx="5851959" cy="434978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585CA2F-395B-67CD-8943-93D91E6F658E}"/>
              </a:ext>
            </a:extLst>
          </p:cNvPr>
          <p:cNvSpPr txBox="1"/>
          <p:nvPr/>
        </p:nvSpPr>
        <p:spPr>
          <a:xfrm>
            <a:off x="936132" y="5792695"/>
            <a:ext cx="957946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>
                <a:solidFill>
                  <a:srgbClr val="000080"/>
                </a:solidFill>
                <a:effectLst/>
              </a:rPr>
              <a:t>Using calculated value : 31.65 of absolute units correction factor (TGP)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049058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39D8BF82-6828-9E7B-A5B0-26C4805F86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5368" y="909265"/>
            <a:ext cx="4315776" cy="320793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7BE89B6-3C23-FF7D-FFA0-C0F66E60B5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629" y="1283485"/>
            <a:ext cx="3921206" cy="341004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4B87E17-0876-1EED-77D1-D1D03F27BEE5}"/>
              </a:ext>
            </a:extLst>
          </p:cNvPr>
          <p:cNvSpPr txBox="1"/>
          <p:nvPr/>
        </p:nvSpPr>
        <p:spPr>
          <a:xfrm>
            <a:off x="809538" y="213919"/>
            <a:ext cx="65328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Validate correct incident energy for mono-vanadium run N15181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A271F89-F35A-50C0-14C2-8515C59545BA}"/>
              </a:ext>
            </a:extLst>
          </p:cNvPr>
          <p:cNvCxnSpPr>
            <a:cxnSpLocks/>
          </p:cNvCxnSpPr>
          <p:nvPr/>
        </p:nvCxnSpPr>
        <p:spPr>
          <a:xfrm>
            <a:off x="8259441" y="2481264"/>
            <a:ext cx="1000306" cy="105480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1B875A66-02C2-977F-CD26-B43D8047BEB0}"/>
              </a:ext>
            </a:extLst>
          </p:cNvPr>
          <p:cNvSpPr txBox="1"/>
          <p:nvPr/>
        </p:nvSpPr>
        <p:spPr>
          <a:xfrm>
            <a:off x="7029975" y="2143899"/>
            <a:ext cx="23854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Binning range 350meV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473EB1-1746-B2B3-14A7-451D810BF5C7}"/>
              </a:ext>
            </a:extLst>
          </p:cNvPr>
          <p:cNvCxnSpPr>
            <a:cxnSpLocks/>
          </p:cNvCxnSpPr>
          <p:nvPr/>
        </p:nvCxnSpPr>
        <p:spPr>
          <a:xfrm flipV="1">
            <a:off x="1322436" y="1371601"/>
            <a:ext cx="49164" cy="3051575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44B963C4-191B-D1E7-23E4-B97CD8A2E1CD}"/>
              </a:ext>
            </a:extLst>
          </p:cNvPr>
          <p:cNvSpPr txBox="1"/>
          <p:nvPr/>
        </p:nvSpPr>
        <p:spPr>
          <a:xfrm>
            <a:off x="949814" y="5987304"/>
            <a:ext cx="4166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Correct Ei = 401, so that E</a:t>
            </a:r>
            <a:r>
              <a:rPr lang="en-GB" sz="1600" dirty="0"/>
              <a:t>i</a:t>
            </a:r>
            <a:r>
              <a:rPr lang="en-GB" dirty="0"/>
              <a:t> = -0.13 where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D4B6C63-672B-1921-AA7E-8A5205EFDBA1}"/>
              </a:ext>
            </a:extLst>
          </p:cNvPr>
          <p:cNvSpPr txBox="1"/>
          <p:nvPr/>
        </p:nvSpPr>
        <p:spPr>
          <a:xfrm>
            <a:off x="1019262" y="792760"/>
            <a:ext cx="3206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Chopper peak around 400meV</a:t>
            </a: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66916A81-51F7-0D28-9544-E7816F050F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6019" y="5858657"/>
            <a:ext cx="3071879" cy="785424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12127A7A-FED4-0F4F-02E4-5D0F971920A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52167" y="3848821"/>
            <a:ext cx="2955062" cy="21965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6589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160</TotalTime>
  <Words>45</Words>
  <Application>Microsoft Office PowerPoint</Application>
  <PresentationFormat>Widescreen</PresentationFormat>
  <Paragraphs>6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Monitors (15meV hfw):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Buts, Alex (STFC,RAL,ISIS)</dc:creator>
  <cp:lastModifiedBy>Buts, Alex (STFC,RAL,ISIS)</cp:lastModifiedBy>
  <cp:revision>12</cp:revision>
  <dcterms:created xsi:type="dcterms:W3CDTF">2024-09-11T13:28:27Z</dcterms:created>
  <dcterms:modified xsi:type="dcterms:W3CDTF">2024-09-19T10:20:05Z</dcterms:modified>
</cp:coreProperties>
</file>