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92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4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4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8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4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7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5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428C-A172-4443-8EA4-B629A031C1C0}" type="datetimeFigureOut">
              <a:rPr lang="en-GB" smtClean="0"/>
              <a:t>14/10/2020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8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274" y="225792"/>
            <a:ext cx="9144000" cy="36706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Identifying NP cut. Script at </a:t>
            </a:r>
            <a:r>
              <a:rPr lang="en-GB" u="sng" dirty="0" smtClean="0">
                <a:solidFill>
                  <a:srgbClr val="0070C0"/>
                </a:solidFill>
              </a:rPr>
              <a:t>Fe\Article2020\fit_NP_Ei800_allCuts2.m </a:t>
            </a:r>
            <a:endParaRPr lang="en-GB" u="sng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372"/>
          <a:stretch/>
        </p:blipFill>
        <p:spPr>
          <a:xfrm>
            <a:off x="529197" y="1673041"/>
            <a:ext cx="5238214" cy="4763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411" y="167304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95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Background1: </a:t>
            </a:r>
            <a:br>
              <a:rPr lang="en-GB" dirty="0" smtClean="0"/>
            </a:br>
            <a:r>
              <a:rPr lang="en-GB" sz="2400" dirty="0" smtClean="0"/>
              <a:t>edges of np cut at [-0.5,2.5,-0.5]; </a:t>
            </a:r>
            <a:r>
              <a:rPr lang="en-GB" sz="2400" dirty="0" smtClean="0"/>
              <a:t>[0.5,2.5,-0.5]</a:t>
            </a:r>
            <a:endParaRPr lang="en-GB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334000" cy="4000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46963" y="2280976"/>
            <a:ext cx="773723" cy="29743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318506" y="2288992"/>
            <a:ext cx="773723" cy="29743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6906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0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10" y="718887"/>
            <a:ext cx="2880000" cy="252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105" y="1"/>
            <a:ext cx="10515600" cy="866274"/>
          </a:xfrm>
        </p:spPr>
        <p:txBody>
          <a:bodyPr>
            <a:normAutofit/>
          </a:bodyPr>
          <a:lstStyle/>
          <a:p>
            <a:r>
              <a:rPr lang="en-GB" sz="2400" dirty="0" smtClean="0"/>
              <a:t>Partial cuts:</a:t>
            </a:r>
            <a:endParaRPr lang="en-GB" sz="2400" dirty="0"/>
          </a:p>
        </p:txBody>
      </p:sp>
      <p:pic>
        <p:nvPicPr>
          <p:cNvPr id="5" name="Picture 4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718887"/>
            <a:ext cx="2880000" cy="2520000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011083" y="3441032"/>
            <a:ext cx="2880000" cy="2880000"/>
          </a:xfrm>
          <a:prstGeom prst="rect">
            <a:avLst/>
          </a:prstGeom>
        </p:spPr>
      </p:pic>
      <p:pic>
        <p:nvPicPr>
          <p:cNvPr id="7" name="Picture 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441032"/>
            <a:ext cx="2880000" cy="2880000"/>
          </a:xfrm>
          <a:prstGeom prst="rect">
            <a:avLst/>
          </a:prstGeom>
        </p:spPr>
      </p:pic>
      <p:pic>
        <p:nvPicPr>
          <p:cNvPr id="8" name="Picture 7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8950120" y="673769"/>
            <a:ext cx="2880000" cy="2520000"/>
          </a:xfrm>
          <a:prstGeom prst="rect">
            <a:avLst/>
          </a:prstGeom>
        </p:spPr>
      </p:pic>
      <p:pic>
        <p:nvPicPr>
          <p:cNvPr id="9" name="Picture 8"/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280763" y="673769"/>
            <a:ext cx="288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32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sym_cut</a:t>
            </a:r>
            <a:r>
              <a:rPr lang="en-GB" dirty="0" smtClean="0"/>
              <a:t> with Background1: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6424"/>
            <a:ext cx="5334000" cy="4000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539" y="2066424"/>
            <a:ext cx="52197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32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Background1:  edges of np cut at [-0.5,2.5,-0.5]; [0.5,2.5,-0.5]</vt:lpstr>
      <vt:lpstr>Partial cuts:</vt:lpstr>
      <vt:lpstr>sym_cut with Background1: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6</cp:revision>
  <dcterms:created xsi:type="dcterms:W3CDTF">2020-10-14T17:02:17Z</dcterms:created>
  <dcterms:modified xsi:type="dcterms:W3CDTF">2020-10-15T14:35:38Z</dcterms:modified>
</cp:coreProperties>
</file>