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>
        <p:scale>
          <a:sx n="125" d="100"/>
          <a:sy n="125" d="100"/>
        </p:scale>
        <p:origin x="-846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006-DFB9-4B83-BE3D-E340E0CF0024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E3D1-9A8A-4DAC-9060-9231CC13A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87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006-DFB9-4B83-BE3D-E340E0CF0024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E3D1-9A8A-4DAC-9060-9231CC13A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09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006-DFB9-4B83-BE3D-E340E0CF0024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E3D1-9A8A-4DAC-9060-9231CC13A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1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006-DFB9-4B83-BE3D-E340E0CF0024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E3D1-9A8A-4DAC-9060-9231CC13A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11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006-DFB9-4B83-BE3D-E340E0CF0024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E3D1-9A8A-4DAC-9060-9231CC13A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56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006-DFB9-4B83-BE3D-E340E0CF0024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E3D1-9A8A-4DAC-9060-9231CC13A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27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006-DFB9-4B83-BE3D-E340E0CF0024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E3D1-9A8A-4DAC-9060-9231CC13A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41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006-DFB9-4B83-BE3D-E340E0CF0024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E3D1-9A8A-4DAC-9060-9231CC13A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84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006-DFB9-4B83-BE3D-E340E0CF0024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E3D1-9A8A-4DAC-9060-9231CC13A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66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006-DFB9-4B83-BE3D-E340E0CF0024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E3D1-9A8A-4DAC-9060-9231CC13A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11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F006-DFB9-4B83-BE3D-E340E0CF0024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E3D1-9A8A-4DAC-9060-9231CC13A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56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9F006-DFB9-4B83-BE3D-E340E0CF0024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BE3D1-9A8A-4DAC-9060-9231CC13A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5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66" y="1768087"/>
            <a:ext cx="5742670" cy="5038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633" y="1597266"/>
            <a:ext cx="5589023" cy="4904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411982"/>
            <a:ext cx="10515600" cy="1278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Kun vs Martin (no mag. FF)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866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1270000"/>
            <a:ext cx="3960000" cy="3600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84200" y="284982"/>
            <a:ext cx="10515600" cy="642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/>
              <a:t>Kun vs Martin vs Experiment (magnetic FF included)</a:t>
            </a:r>
            <a:endParaRPr lang="en-GB" sz="2800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270000"/>
            <a:ext cx="3960000" cy="36000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241800" y="1270000"/>
            <a:ext cx="396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0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</dc:creator>
  <cp:lastModifiedBy>Alex B</cp:lastModifiedBy>
  <cp:revision>3</cp:revision>
  <dcterms:created xsi:type="dcterms:W3CDTF">2020-10-08T08:36:11Z</dcterms:created>
  <dcterms:modified xsi:type="dcterms:W3CDTF">2020-10-08T09:15:06Z</dcterms:modified>
</cp:coreProperties>
</file>