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8" autoAdjust="0"/>
  </p:normalViewPr>
  <p:slideViewPr>
    <p:cSldViewPr>
      <p:cViewPr varScale="1">
        <p:scale>
          <a:sx n="84" d="100"/>
          <a:sy n="84" d="100"/>
        </p:scale>
        <p:origin x="-78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1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9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2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60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7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4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62D1-4640-4083-8F5C-B13D0FD3538F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E580-0268-4298-AF82-E729FEFDB9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56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J0 vs energy Ei400</a:t>
            </a:r>
            <a:br>
              <a:rPr lang="en-GB" sz="2400" dirty="0" smtClean="0"/>
            </a:br>
            <a:r>
              <a:rPr lang="en-GB" sz="2400" dirty="0" smtClean="0"/>
              <a:t>Comparison between common J0 fitted over all directions vs J0 fitter over each direction (r-&lt;100&gt; g-&lt;110&gt; and b-&lt;111&gt;) using combined cuts. Good 2 peak cuts are available only up to </a:t>
            </a:r>
            <a:r>
              <a:rPr lang="en-GB" sz="2400" dirty="0" err="1" smtClean="0"/>
              <a:t>dE</a:t>
            </a:r>
            <a:r>
              <a:rPr lang="en-GB" sz="2400" dirty="0" smtClean="0"/>
              <a:t>=160</a:t>
            </a:r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71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3312368" cy="1143000"/>
          </a:xfrm>
        </p:spPr>
        <p:txBody>
          <a:bodyPr>
            <a:noAutofit/>
          </a:bodyPr>
          <a:lstStyle/>
          <a:p>
            <a:r>
              <a:rPr lang="en-GB" sz="2400" dirty="0" smtClean="0"/>
              <a:t>Last reliable cuts in 3 directions (</a:t>
            </a:r>
            <a:r>
              <a:rPr lang="en-GB" sz="2400" dirty="0" err="1" smtClean="0"/>
              <a:t>dE</a:t>
            </a:r>
            <a:r>
              <a:rPr lang="en-GB" sz="2400" dirty="0" smtClean="0"/>
              <a:t>=160)</a:t>
            </a: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83" y="200389"/>
            <a:ext cx="329449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28" y="4656264"/>
            <a:ext cx="367883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28" y="2348640"/>
            <a:ext cx="3519806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1247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&lt;100&gt; :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41185" y="328498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&lt;110&gt; : 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211959" y="555159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&lt;111&gt; 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0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sz="2800" dirty="0" smtClean="0"/>
              <a:t>Selected cuts in &lt;100&gt; direction</a:t>
            </a:r>
            <a:endParaRPr lang="en-GB" sz="2800" dirty="0"/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" y="47667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653136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667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64904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2880000" cy="176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91336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80" y="2368589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26864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3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0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6688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26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32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J0 vs energy Ei400 Comparison between common J0 fitted over all directions vs J0 fitter over each direction (r-&lt;100&gt; g-&lt;110&gt; and b-&lt;111&gt;) using combined cuts. Good 2 peak cuts are available only up to dE=160</vt:lpstr>
      <vt:lpstr>Last reliable cuts in 3 directions (dE=160)</vt:lpstr>
      <vt:lpstr>Selected cuts in &lt;100&gt; direction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</cp:revision>
  <dcterms:created xsi:type="dcterms:W3CDTF">2018-07-13T14:02:03Z</dcterms:created>
  <dcterms:modified xsi:type="dcterms:W3CDTF">2018-07-16T09:31:29Z</dcterms:modified>
</cp:coreProperties>
</file>