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6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0" autoAdjust="0"/>
    <p:restoredTop sz="94890" autoAdjust="0"/>
  </p:normalViewPr>
  <p:slideViewPr>
    <p:cSldViewPr>
      <p:cViewPr>
        <p:scale>
          <a:sx n="150" d="100"/>
          <a:sy n="150" d="100"/>
        </p:scale>
        <p:origin x="-1542" y="2832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3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0B6B-0F34-4B60-AA46-B717113E1AE3}" type="datetimeFigureOut">
              <a:rPr lang="en-GB" smtClean="0"/>
              <a:t>08/06/2016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670" y="443543"/>
            <a:ext cx="5829300" cy="153617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Spin wave excitations in Fe on the basis of band theory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85" y="2459766"/>
            <a:ext cx="2214246" cy="564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4634" y="8188273"/>
            <a:ext cx="3429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 smtClean="0">
                <a:effectLst/>
              </a:rPr>
              <a:t>Blackman, J. A., Morgan, T. &amp; Cooke, J. F. Prediction of High-Energy Spin-Wave Excitation in Iron. </a:t>
            </a:r>
            <a:r>
              <a:rPr lang="en-GB" sz="1100" i="1" dirty="0" smtClean="0">
                <a:effectLst/>
              </a:rPr>
              <a:t>Phys. Rev. Lett.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55,</a:t>
            </a:r>
            <a:r>
              <a:rPr lang="en-GB" sz="1100" dirty="0" smtClean="0">
                <a:effectLst/>
              </a:rPr>
              <a:t> 2814–2817 (1985).</a:t>
            </a:r>
            <a:endParaRPr lang="en-GB" sz="1100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3" y="2459765"/>
            <a:ext cx="1945217" cy="5449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438" y="1839990"/>
            <a:ext cx="9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Theory: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887670" y="8188272"/>
            <a:ext cx="28623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 smtClean="0">
                <a:effectLst/>
              </a:rPr>
              <a:t>Mook</a:t>
            </a:r>
            <a:r>
              <a:rPr lang="en-GB" sz="1100" dirty="0" smtClean="0">
                <a:effectLst/>
              </a:rPr>
              <a:t>, H. A. &amp; </a:t>
            </a:r>
            <a:r>
              <a:rPr lang="en-GB" sz="1100" dirty="0" err="1" smtClean="0">
                <a:effectLst/>
              </a:rPr>
              <a:t>Nicklow</a:t>
            </a:r>
            <a:r>
              <a:rPr lang="en-GB" sz="1100" dirty="0" smtClean="0">
                <a:effectLst/>
              </a:rPr>
              <a:t>, R. M. Neutron Scattering Investigation of the Magnetic Excitations in Iron. </a:t>
            </a:r>
            <a:r>
              <a:rPr lang="en-GB" sz="1100" i="1" dirty="0" smtClean="0">
                <a:effectLst/>
              </a:rPr>
              <a:t>Phys. Rev. B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7,</a:t>
            </a:r>
            <a:r>
              <a:rPr lang="en-GB" sz="1100" dirty="0" smtClean="0">
                <a:effectLst/>
              </a:rPr>
              <a:t> 336–342 (1973).</a:t>
            </a:r>
            <a:endParaRPr lang="en-GB" sz="11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5062" y="1883701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Experiment: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6" y="2346394"/>
            <a:ext cx="2268252" cy="52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9" y="251520"/>
            <a:ext cx="5238214" cy="8584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5150693"/>
            <a:ext cx="5286375" cy="2733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124744" y="694826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4744" y="6732240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5015" y="62488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270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907063" y="64349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38862" y="7884368"/>
            <a:ext cx="5894107" cy="951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Paweł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dirty="0" err="1">
                <a:solidFill>
                  <a:schemeClr val="tx1"/>
                </a:solidFill>
              </a:rPr>
              <a:t>Buczek</a:t>
            </a:r>
            <a:r>
              <a:rPr lang="en-GB" sz="1100" dirty="0" smtClean="0">
                <a:solidFill>
                  <a:schemeClr val="tx1"/>
                </a:solidFill>
              </a:rPr>
              <a:t>,  </a:t>
            </a:r>
            <a:r>
              <a:rPr lang="en-GB" sz="1100" dirty="0">
                <a:solidFill>
                  <a:schemeClr val="tx1"/>
                </a:solidFill>
              </a:rPr>
              <a:t>Arthur Ernst, and Leonid M. </a:t>
            </a:r>
            <a:r>
              <a:rPr lang="en-GB" sz="1100" dirty="0" err="1" smtClean="0">
                <a:solidFill>
                  <a:schemeClr val="tx1"/>
                </a:solidFill>
              </a:rPr>
              <a:t>Sandratskii</a:t>
            </a:r>
            <a:r>
              <a:rPr lang="en-GB" sz="1100" dirty="0" smtClean="0">
                <a:solidFill>
                  <a:schemeClr val="tx1"/>
                </a:solidFill>
              </a:rPr>
              <a:t>. Different </a:t>
            </a:r>
            <a:r>
              <a:rPr lang="en-GB" sz="1100" dirty="0">
                <a:solidFill>
                  <a:schemeClr val="tx1"/>
                </a:solidFill>
              </a:rPr>
              <a:t>dimensionality trends in the </a:t>
            </a:r>
            <a:r>
              <a:rPr lang="en-GB" sz="1100" dirty="0" smtClean="0">
                <a:solidFill>
                  <a:schemeClr val="tx1"/>
                </a:solidFill>
              </a:rPr>
              <a:t>Landau </a:t>
            </a:r>
            <a:r>
              <a:rPr lang="en-GB" sz="1100" dirty="0">
                <a:solidFill>
                  <a:schemeClr val="tx1"/>
                </a:solidFill>
              </a:rPr>
              <a:t>damping of </a:t>
            </a:r>
            <a:r>
              <a:rPr lang="en-GB" sz="1100" dirty="0" err="1">
                <a:solidFill>
                  <a:schemeClr val="tx1"/>
                </a:solidFill>
              </a:rPr>
              <a:t>magnons</a:t>
            </a:r>
            <a:r>
              <a:rPr lang="en-GB" sz="1100" dirty="0">
                <a:solidFill>
                  <a:schemeClr val="tx1"/>
                </a:solidFill>
              </a:rPr>
              <a:t> in   iron, cobalt, and nickel: </a:t>
            </a:r>
            <a:r>
              <a:rPr lang="en-GB" sz="1100" dirty="0" smtClean="0">
                <a:solidFill>
                  <a:schemeClr val="tx1"/>
                </a:solidFill>
              </a:rPr>
              <a:t>Time-dependent </a:t>
            </a:r>
            <a:r>
              <a:rPr lang="en-GB" sz="1100" dirty="0">
                <a:solidFill>
                  <a:schemeClr val="tx1"/>
                </a:solidFill>
              </a:rPr>
              <a:t>density functional study. </a:t>
            </a:r>
            <a:r>
              <a:rPr lang="en-GB" sz="1100" dirty="0" smtClean="0">
                <a:solidFill>
                  <a:schemeClr val="tx1"/>
                </a:solidFill>
              </a:rPr>
              <a:t>PhysRevB.84 (174418) (2011).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916832" y="723629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5912" y="6915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949631" y="224872"/>
            <a:ext cx="502413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800" dirty="0" smtClean="0"/>
              <a:t>Time dependent DFT calculations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060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92" y="395536"/>
            <a:ext cx="6172200" cy="1440160"/>
          </a:xfrm>
        </p:spPr>
        <p:txBody>
          <a:bodyPr>
            <a:noAutofit/>
          </a:bodyPr>
          <a:lstStyle/>
          <a:p>
            <a:r>
              <a:rPr lang="en-GB" sz="2800" dirty="0" smtClean="0"/>
              <a:t>Comprehensive measurements of SW excitations in Fe in </a:t>
            </a:r>
            <a:r>
              <a:rPr lang="en-GB" sz="2800" dirty="0" err="1" smtClean="0"/>
              <a:t>Ei</a:t>
            </a:r>
            <a:r>
              <a:rPr lang="en-GB" sz="2800" dirty="0"/>
              <a:t> </a:t>
            </a:r>
            <a:r>
              <a:rPr lang="en-GB" sz="2800" dirty="0" smtClean="0"/>
              <a:t>200-1400meV using TOF spectrometer (MAPS)</a:t>
            </a:r>
            <a:endParaRPr lang="en-GB" sz="28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28" y="1835696"/>
            <a:ext cx="4160990" cy="374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5848920"/>
            <a:ext cx="3240087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92" y="6073410"/>
            <a:ext cx="3291637" cy="2467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74428" y="8580491"/>
            <a:ext cx="12506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[1+</a:t>
            </a:r>
            <a:r>
              <a:rPr lang="en-GB" dirty="0" smtClean="0">
                <a:latin typeface="Symbol" panose="05050102010706020507" pitchFamily="18" charset="2"/>
              </a:rPr>
              <a:t>x</a:t>
            </a:r>
            <a:r>
              <a:rPr lang="en-GB" dirty="0" smtClean="0"/>
              <a:t>,1+</a:t>
            </a:r>
            <a:r>
              <a:rPr lang="en-GB" dirty="0" smtClean="0">
                <a:latin typeface="Symbol" panose="05050102010706020507" pitchFamily="18" charset="2"/>
              </a:rPr>
              <a:t>x</a:t>
            </a:r>
            <a:r>
              <a:rPr lang="en-GB" dirty="0" smtClean="0"/>
              <a:t>,0]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89193" y="7154090"/>
            <a:ext cx="78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E </a:t>
            </a:r>
            <a:r>
              <a:rPr lang="en-GB" dirty="0" err="1" smtClean="0"/>
              <a:t>meV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512209" y="8388424"/>
            <a:ext cx="861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[</a:t>
            </a:r>
            <a:r>
              <a:rPr lang="en-GB" dirty="0" smtClean="0">
                <a:latin typeface="Symbol" panose="05050102010706020507" pitchFamily="18" charset="2"/>
              </a:rPr>
              <a:t>x</a:t>
            </a:r>
            <a:r>
              <a:rPr lang="en-GB" dirty="0" smtClean="0"/>
              <a:t>,0,0]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183163" y="7197190"/>
            <a:ext cx="861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[</a:t>
            </a:r>
            <a:r>
              <a:rPr lang="en-GB" dirty="0" smtClean="0">
                <a:latin typeface="Symbol" panose="05050102010706020507" pitchFamily="18" charset="2"/>
              </a:rPr>
              <a:t>0,z</a:t>
            </a:r>
            <a:r>
              <a:rPr lang="en-GB" dirty="0" smtClean="0"/>
              <a:t>,0]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5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" y="251520"/>
            <a:ext cx="6172200" cy="1224136"/>
          </a:xfrm>
        </p:spPr>
        <p:txBody>
          <a:bodyPr>
            <a:noAutofit/>
          </a:bodyPr>
          <a:lstStyle/>
          <a:p>
            <a:r>
              <a:rPr lang="en-GB" sz="2800" dirty="0" smtClean="0"/>
              <a:t>No evidence of Stoner Continuum gap  anywhere in whole 80-200 </a:t>
            </a:r>
            <a:r>
              <a:rPr lang="en-GB" sz="2800" dirty="0" err="1" smtClean="0"/>
              <a:t>meV</a:t>
            </a:r>
            <a:r>
              <a:rPr lang="en-GB" sz="2800" dirty="0" smtClean="0"/>
              <a:t> range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45629" y="4932040"/>
            <a:ext cx="6510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May be some evidence for gap in [1,0,0] direction. </a:t>
            </a:r>
          </a:p>
          <a:p>
            <a:pPr algn="ctr"/>
            <a:r>
              <a:rPr lang="en-GB" sz="2400" dirty="0" smtClean="0"/>
              <a:t>(DFT predicted?)</a:t>
            </a:r>
            <a:endParaRPr lang="en-GB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2432027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08" y="2462479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09116" y="1835696"/>
            <a:ext cx="258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Intensity along dispersion</a:t>
            </a:r>
          </a:p>
          <a:p>
            <a:pPr algn="ctr"/>
            <a:r>
              <a:rPr lang="en-GB" dirty="0" smtClean="0"/>
              <a:t>curve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615" y="1886215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Fitted dispersion </a:t>
            </a:r>
          </a:p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" y="6084168"/>
            <a:ext cx="3271477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52" y="6084488"/>
            <a:ext cx="2614385" cy="273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2555752" y="6999071"/>
            <a:ext cx="1289600" cy="3812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3533910" y="7269198"/>
            <a:ext cx="861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[</a:t>
            </a:r>
            <a:r>
              <a:rPr lang="en-GB" dirty="0" smtClean="0">
                <a:latin typeface="Symbol" panose="05050102010706020507" pitchFamily="18" charset="2"/>
              </a:rPr>
              <a:t>0,z</a:t>
            </a:r>
            <a:r>
              <a:rPr lang="en-GB" dirty="0" smtClean="0"/>
              <a:t>,0]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516864" y="6999071"/>
            <a:ext cx="2328488" cy="1029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45352" y="6999071"/>
            <a:ext cx="1291275" cy="9142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18311" y="662887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Gap?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728233" y="8379132"/>
            <a:ext cx="861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[</a:t>
            </a:r>
            <a:r>
              <a:rPr lang="en-GB" dirty="0" smtClean="0">
                <a:latin typeface="Symbol" panose="05050102010706020507" pitchFamily="18" charset="2"/>
              </a:rPr>
              <a:t>x</a:t>
            </a:r>
            <a:r>
              <a:rPr lang="en-GB" dirty="0" smtClean="0"/>
              <a:t>,0,0]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45352" y="6999071"/>
            <a:ext cx="1527864" cy="3812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158827" y="7266110"/>
            <a:ext cx="861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[</a:t>
            </a:r>
            <a:r>
              <a:rPr lang="en-GB" dirty="0" smtClean="0">
                <a:latin typeface="Symbol" panose="05050102010706020507" pitchFamily="18" charset="2"/>
              </a:rPr>
              <a:t>0,z</a:t>
            </a:r>
            <a:r>
              <a:rPr lang="en-GB" dirty="0" smtClean="0"/>
              <a:t>,0]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412776" y="8595156"/>
            <a:ext cx="861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[</a:t>
            </a:r>
            <a:r>
              <a:rPr lang="en-GB" dirty="0" smtClean="0">
                <a:latin typeface="Symbol" panose="05050102010706020507" pitchFamily="18" charset="2"/>
              </a:rPr>
              <a:t>x</a:t>
            </a:r>
            <a:r>
              <a:rPr lang="en-GB" dirty="0" smtClean="0"/>
              <a:t>,0,-1]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487873" y="4139952"/>
            <a:ext cx="861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[</a:t>
            </a:r>
            <a:r>
              <a:rPr lang="en-GB" dirty="0" smtClean="0">
                <a:latin typeface="Symbol" panose="05050102010706020507" pitchFamily="18" charset="2"/>
              </a:rPr>
              <a:t>x</a:t>
            </a:r>
            <a:r>
              <a:rPr lang="en-GB" dirty="0" smtClean="0"/>
              <a:t>,0,0]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89546" y="2977626"/>
            <a:ext cx="78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E </a:t>
            </a:r>
            <a:r>
              <a:rPr lang="en-GB" dirty="0" err="1" smtClean="0"/>
              <a:t>meV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293096" y="4139952"/>
            <a:ext cx="78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E </a:t>
            </a:r>
            <a:r>
              <a:rPr lang="en-GB" dirty="0" err="1" smtClean="0"/>
              <a:t>meV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2865356" y="3106253"/>
            <a:ext cx="133402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b="1" i="1" dirty="0" smtClean="0"/>
              <a:t>I</a:t>
            </a:r>
            <a:r>
              <a:rPr lang="en-GB" dirty="0" smtClean="0"/>
              <a:t> (arb. units)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1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44437</TotalTime>
  <Words>231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Spin wave excitations in Fe on the basis of band theory</vt:lpstr>
      <vt:lpstr>PowerPoint Presentation</vt:lpstr>
      <vt:lpstr>Comprehensive measurements of SW excitations in Fe in Ei 200-1400meV using TOF spectrometer (MAPS)</vt:lpstr>
      <vt:lpstr>No evidence of Stoner Continuum gap  anywhere in whole 80-200 meV range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108</cp:revision>
  <dcterms:created xsi:type="dcterms:W3CDTF">2014-12-23T10:30:38Z</dcterms:created>
  <dcterms:modified xsi:type="dcterms:W3CDTF">2016-06-14T09:22:40Z</dcterms:modified>
</cp:coreProperties>
</file>