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90" autoAdjust="0"/>
  </p:normalViewPr>
  <p:slideViewPr>
    <p:cSldViewPr>
      <p:cViewPr>
        <p:scale>
          <a:sx n="125" d="100"/>
          <a:sy n="125" d="100"/>
        </p:scale>
        <p:origin x="-907" y="214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8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9940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4030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109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875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11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219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76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167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5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5943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3F0B6B-0F34-4B60-AA46-B717113E1AE3}" type="datetimeFigureOut">
              <a:rPr lang="en-GB" smtClean="0"/>
              <a:t>06/01/2015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461201-D860-4DF5-9F45-804B5ED8488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317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3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12" Type="http://schemas.openxmlformats.org/officeDocument/2006/relationships/image" Target="../media/image13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11" Type="http://schemas.openxmlformats.org/officeDocument/2006/relationships/image" Target="../media/image12.png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4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emf"/><Relationship Id="rId13" Type="http://schemas.openxmlformats.org/officeDocument/2006/relationships/image" Target="../media/image25.emf"/><Relationship Id="rId3" Type="http://schemas.openxmlformats.org/officeDocument/2006/relationships/image" Target="../media/image16.emf"/><Relationship Id="rId7" Type="http://schemas.openxmlformats.org/officeDocument/2006/relationships/image" Target="../media/image20.emf"/><Relationship Id="rId12" Type="http://schemas.openxmlformats.org/officeDocument/2006/relationships/image" Target="../media/image24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11" Type="http://schemas.openxmlformats.org/officeDocument/2006/relationships/image" Target="../media/image23.emf"/><Relationship Id="rId5" Type="http://schemas.openxmlformats.org/officeDocument/2006/relationships/image" Target="../media/image18.emf"/><Relationship Id="rId10" Type="http://schemas.openxmlformats.org/officeDocument/2006/relationships/image" Target="../media/image22.emf"/><Relationship Id="rId4" Type="http://schemas.openxmlformats.org/officeDocument/2006/relationships/image" Target="../media/image17.emf"/><Relationship Id="rId9" Type="http://schemas.openxmlformats.org/officeDocument/2006/relationships/image" Target="../media/image23.png"/><Relationship Id="rId14" Type="http://schemas.openxmlformats.org/officeDocument/2006/relationships/image" Target="../media/image26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13" Type="http://schemas.openxmlformats.org/officeDocument/2006/relationships/image" Target="../media/image38.emf"/><Relationship Id="rId18" Type="http://schemas.openxmlformats.org/officeDocument/2006/relationships/image" Target="../media/image43.emf"/><Relationship Id="rId3" Type="http://schemas.openxmlformats.org/officeDocument/2006/relationships/image" Target="../media/image28.emf"/><Relationship Id="rId21" Type="http://schemas.openxmlformats.org/officeDocument/2006/relationships/image" Target="../media/image46.emf"/><Relationship Id="rId7" Type="http://schemas.openxmlformats.org/officeDocument/2006/relationships/image" Target="../media/image32.emf"/><Relationship Id="rId12" Type="http://schemas.openxmlformats.org/officeDocument/2006/relationships/image" Target="../media/image37.emf"/><Relationship Id="rId17" Type="http://schemas.openxmlformats.org/officeDocument/2006/relationships/image" Target="../media/image42.emf"/><Relationship Id="rId2" Type="http://schemas.openxmlformats.org/officeDocument/2006/relationships/image" Target="../media/image27.emf"/><Relationship Id="rId16" Type="http://schemas.openxmlformats.org/officeDocument/2006/relationships/image" Target="../media/image41.emf"/><Relationship Id="rId20" Type="http://schemas.openxmlformats.org/officeDocument/2006/relationships/image" Target="../media/image45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emf"/><Relationship Id="rId11" Type="http://schemas.openxmlformats.org/officeDocument/2006/relationships/image" Target="../media/image36.emf"/><Relationship Id="rId5" Type="http://schemas.openxmlformats.org/officeDocument/2006/relationships/image" Target="../media/image30.emf"/><Relationship Id="rId15" Type="http://schemas.openxmlformats.org/officeDocument/2006/relationships/image" Target="../media/image40.emf"/><Relationship Id="rId23" Type="http://schemas.openxmlformats.org/officeDocument/2006/relationships/image" Target="../media/image48.emf"/><Relationship Id="rId10" Type="http://schemas.openxmlformats.org/officeDocument/2006/relationships/image" Target="../media/image35.emf"/><Relationship Id="rId19" Type="http://schemas.openxmlformats.org/officeDocument/2006/relationships/image" Target="../media/image44.emf"/><Relationship Id="rId4" Type="http://schemas.openxmlformats.org/officeDocument/2006/relationships/image" Target="../media/image29.emf"/><Relationship Id="rId9" Type="http://schemas.openxmlformats.org/officeDocument/2006/relationships/image" Target="../media/image34.emf"/><Relationship Id="rId14" Type="http://schemas.openxmlformats.org/officeDocument/2006/relationships/image" Target="../media/image39.emf"/><Relationship Id="rId22" Type="http://schemas.openxmlformats.org/officeDocument/2006/relationships/image" Target="../media/image47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809" y="251520"/>
            <a:ext cx="5238214" cy="858408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696" y="5150693"/>
            <a:ext cx="5286375" cy="273367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H="1">
            <a:off x="1124744" y="6948264"/>
            <a:ext cx="54726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1124744" y="6732240"/>
            <a:ext cx="482453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475015" y="62488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270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5907063" y="6434916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255</a:t>
            </a:r>
            <a:endParaRPr lang="en-GB" dirty="0"/>
          </a:p>
        </p:txBody>
      </p:sp>
      <p:sp>
        <p:nvSpPr>
          <p:cNvPr id="15" name="Rectangle 14"/>
          <p:cNvSpPr/>
          <p:nvPr/>
        </p:nvSpPr>
        <p:spPr>
          <a:xfrm>
            <a:off x="548680" y="7884368"/>
            <a:ext cx="5894107" cy="9512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7" name="Straight Connector 16"/>
          <p:cNvCxnSpPr/>
          <p:nvPr/>
        </p:nvCxnSpPr>
        <p:spPr>
          <a:xfrm>
            <a:off x="1916832" y="7236296"/>
            <a:ext cx="3888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595912" y="69157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75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6087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65241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72441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72441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669775" y="467544"/>
            <a:ext cx="4766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110,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=2.5,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4653136" y="75557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198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11" name="TextBox 10"/>
          <p:cNvSpPr txBox="1"/>
          <p:nvPr/>
        </p:nvSpPr>
        <p:spPr>
          <a:xfrm>
            <a:off x="260648" y="2515126"/>
            <a:ext cx="4925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1(-1)0,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=2.5,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281265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288465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288465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4725144" y="2915816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207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88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104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7020472"/>
            <a:ext cx="2152048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0648" y="6722948"/>
            <a:ext cx="26677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=70-75, &lt;±1,x,y&gt; </a:t>
            </a:r>
            <a:r>
              <a:rPr lang="en-GB" dirty="0" err="1" smtClean="0"/>
              <a:t>dK</a:t>
            </a:r>
            <a:r>
              <a:rPr lang="en-GB" dirty="0" smtClean="0"/>
              <a:t>=0.2</a:t>
            </a:r>
            <a:endParaRPr lang="en-GB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181" y="6804248"/>
            <a:ext cx="1939195" cy="1800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2082445" y="98210"/>
                <a:ext cx="261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Ei = 200;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</m:t>
                    </m:r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2445" y="98210"/>
                <a:ext cx="2616757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2098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1184" y="6804488"/>
            <a:ext cx="2064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TextBox 25"/>
          <p:cNvSpPr txBox="1"/>
          <p:nvPr/>
        </p:nvSpPr>
        <p:spPr>
          <a:xfrm>
            <a:off x="3092870" y="6722948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dE</a:t>
            </a:r>
            <a:r>
              <a:rPr lang="en-GB" dirty="0" smtClean="0"/>
              <a:t>=100-105, cut &lt;0,x,y&gt; </a:t>
            </a:r>
            <a:r>
              <a:rPr lang="en-GB" dirty="0" err="1" smtClean="0"/>
              <a:t>dK</a:t>
            </a:r>
            <a:r>
              <a:rPr lang="en-GB" dirty="0" smtClean="0"/>
              <a:t>=0.2</a:t>
            </a:r>
            <a:endParaRPr lang="en-GB" dirty="0"/>
          </a:p>
        </p:txBody>
      </p:sp>
      <p:sp>
        <p:nvSpPr>
          <p:cNvPr id="10" name="Right Brace 9"/>
          <p:cNvSpPr/>
          <p:nvPr/>
        </p:nvSpPr>
        <p:spPr>
          <a:xfrm rot="16200000">
            <a:off x="3225768" y="-2721126"/>
            <a:ext cx="235485" cy="6377337"/>
          </a:xfrm>
          <a:prstGeom prst="rightBrace">
            <a:avLst>
              <a:gd name="adj1" fmla="val 8333"/>
              <a:gd name="adj2" fmla="val 50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TextBox 27"/>
          <p:cNvSpPr txBox="1"/>
          <p:nvPr/>
        </p:nvSpPr>
        <p:spPr>
          <a:xfrm>
            <a:off x="4815949" y="5148064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5044898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175028" y="4675366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723406" y="7380312"/>
            <a:ext cx="1281658" cy="5401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2723406" y="7884488"/>
            <a:ext cx="1497682" cy="3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420888" y="753314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</a:t>
            </a:r>
            <a:endParaRPr lang="en-GB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1772816" y="7884488"/>
            <a:ext cx="928959" cy="359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1412776" y="7920472"/>
            <a:ext cx="1289600" cy="3239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5526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3136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12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144" y="262798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112" y="2571750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316529" y="107504"/>
            <a:ext cx="52236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=186 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368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2856" y="46754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4630009" y="683568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1988840" y="2123728"/>
                <a:ext cx="2616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 smtClean="0"/>
                  <a:t>Ei = 400; </a:t>
                </a:r>
                <a14:m>
                  <m:oMath xmlns:m="http://schemas.openxmlformats.org/officeDocument/2006/math">
                    <m:r>
                      <a:rPr lang="en-GB" b="0" i="0" smtClean="0">
                        <a:latin typeface="Cambria Math"/>
                      </a:rPr>
                      <m:t>  </m:t>
                    </m:r>
                    <m:r>
                      <a:rPr lang="en-GB" b="0" i="1" smtClean="0">
                        <a:latin typeface="Cambria Math"/>
                      </a:rPr>
                      <m:t>𝐸</m:t>
                    </m:r>
                    <m:r>
                      <a:rPr lang="en-GB" b="0" i="1" smtClean="0">
                        <a:latin typeface="Cambria Math"/>
                      </a:rPr>
                      <m:t>=</m:t>
                    </m:r>
                    <m:r>
                      <a:rPr lang="en-GB" b="0" i="1" smtClean="0">
                        <a:latin typeface="Cambria Math"/>
                      </a:rPr>
                      <m:t>𝐷</m:t>
                    </m:r>
                    <m:sSup>
                      <m:sSupPr>
                        <m:ctrlPr>
                          <a:rPr lang="en-GB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/>
                          </a:rPr>
                          <m:t>𝑞</m:t>
                        </m:r>
                      </m:e>
                      <m:sup>
                        <m:r>
                          <a:rPr lang="en-GB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40" y="2123728"/>
                <a:ext cx="2616757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1860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40" y="2555776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3" name="Right Brace 32"/>
          <p:cNvSpPr/>
          <p:nvPr/>
        </p:nvSpPr>
        <p:spPr>
          <a:xfrm rot="16200000">
            <a:off x="3290941" y="-731173"/>
            <a:ext cx="235485" cy="6377337"/>
          </a:xfrm>
          <a:prstGeom prst="rightBrace">
            <a:avLst>
              <a:gd name="adj1" fmla="val 8333"/>
              <a:gd name="adj2" fmla="val 5011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/>
          <p:cNvSpPr txBox="1"/>
          <p:nvPr/>
        </p:nvSpPr>
        <p:spPr>
          <a:xfrm>
            <a:off x="822422" y="2411760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110,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38" name="TextBox 37"/>
          <p:cNvSpPr txBox="1"/>
          <p:nvPr/>
        </p:nvSpPr>
        <p:spPr>
          <a:xfrm>
            <a:off x="4797152" y="2699792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237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4499992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TextBox 41"/>
          <p:cNvSpPr txBox="1"/>
          <p:nvPr/>
        </p:nvSpPr>
        <p:spPr>
          <a:xfrm>
            <a:off x="974822" y="4202668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43" name="TextBox 42"/>
          <p:cNvSpPr txBox="1"/>
          <p:nvPr/>
        </p:nvSpPr>
        <p:spPr>
          <a:xfrm>
            <a:off x="4797152" y="4572000"/>
            <a:ext cx="1879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pic>
        <p:nvPicPr>
          <p:cNvPr id="2060" name="Picture 1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9200" y="6948464"/>
            <a:ext cx="2400000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61" name="Picture 13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3136" y="6948464"/>
            <a:ext cx="2158806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>
            <a:off x="5373216" y="7358784"/>
            <a:ext cx="648072" cy="445911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92022" y="6516216"/>
            <a:ext cx="6377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SW intersection observed at dE~250 in direction 200-&gt;3(-1)0?</a:t>
            </a:r>
            <a:endParaRPr lang="en-GB" dirty="0"/>
          </a:p>
        </p:txBody>
      </p:sp>
      <p:pic>
        <p:nvPicPr>
          <p:cNvPr id="2062" name="Picture 14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24" y="7020472"/>
            <a:ext cx="269256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53" name="Straight Arrow Connector 52"/>
          <p:cNvCxnSpPr/>
          <p:nvPr/>
        </p:nvCxnSpPr>
        <p:spPr>
          <a:xfrm>
            <a:off x="5301208" y="7385572"/>
            <a:ext cx="360040" cy="71482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325144" y="6949541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Gap?</a:t>
            </a:r>
            <a:endParaRPr lang="en-GB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1412776" y="7200906"/>
            <a:ext cx="989222" cy="31575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54" idx="1"/>
          </p:cNvCxnSpPr>
          <p:nvPr/>
        </p:nvCxnSpPr>
        <p:spPr>
          <a:xfrm flipH="1">
            <a:off x="1479938" y="7134207"/>
            <a:ext cx="845206" cy="47582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9" name="Straight Connector 2048"/>
          <p:cNvCxnSpPr/>
          <p:nvPr/>
        </p:nvCxnSpPr>
        <p:spPr>
          <a:xfrm>
            <a:off x="5161955" y="8264023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Straight Connector 2063"/>
          <p:cNvCxnSpPr/>
          <p:nvPr/>
        </p:nvCxnSpPr>
        <p:spPr>
          <a:xfrm>
            <a:off x="5831932" y="7092280"/>
            <a:ext cx="0" cy="144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5511906" y="7092280"/>
            <a:ext cx="0" cy="1449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5181007" y="797122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5185770" y="7682633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95296" y="7394038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8" name="Oval 2067"/>
          <p:cNvSpPr/>
          <p:nvPr/>
        </p:nvSpPr>
        <p:spPr>
          <a:xfrm>
            <a:off x="5490565" y="737554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val 77"/>
          <p:cNvSpPr/>
          <p:nvPr/>
        </p:nvSpPr>
        <p:spPr>
          <a:xfrm>
            <a:off x="5814790" y="7658818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val 78"/>
          <p:cNvSpPr/>
          <p:nvPr/>
        </p:nvSpPr>
        <p:spPr>
          <a:xfrm>
            <a:off x="6148541" y="7942087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Oval 79"/>
          <p:cNvSpPr/>
          <p:nvPr/>
        </p:nvSpPr>
        <p:spPr>
          <a:xfrm>
            <a:off x="5815472" y="8230119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/>
          <p:cNvSpPr/>
          <p:nvPr/>
        </p:nvSpPr>
        <p:spPr>
          <a:xfrm>
            <a:off x="5482403" y="7946591"/>
            <a:ext cx="45719" cy="4571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val 76"/>
          <p:cNvSpPr/>
          <p:nvPr/>
        </p:nvSpPr>
        <p:spPr>
          <a:xfrm>
            <a:off x="5811938" y="7370223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Oval 81"/>
          <p:cNvSpPr/>
          <p:nvPr/>
        </p:nvSpPr>
        <p:spPr>
          <a:xfrm>
            <a:off x="5814227" y="7949324"/>
            <a:ext cx="45719" cy="45719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44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334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3420032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85" y="46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0" y="1907864"/>
            <a:ext cx="1924374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9" y="334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3325788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478818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8800" y="62283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9097" y="-199524"/>
            <a:ext cx="6172200" cy="66706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Catching N point (½, </a:t>
            </a:r>
            <a:r>
              <a:rPr lang="en-GB" sz="2800" dirty="0"/>
              <a:t>½</a:t>
            </a:r>
            <a:r>
              <a:rPr lang="en-GB" sz="2800" dirty="0" smtClean="0"/>
              <a:t>,0)</a:t>
            </a:r>
            <a:endParaRPr lang="en-GB" sz="2800" dirty="0"/>
          </a:p>
        </p:txBody>
      </p:sp>
      <p:sp>
        <p:nvSpPr>
          <p:cNvPr id="4" name="Rectangle 3"/>
          <p:cNvSpPr/>
          <p:nvPr/>
        </p:nvSpPr>
        <p:spPr>
          <a:xfrm>
            <a:off x="404664" y="4675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977410" y="394450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=200+20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404664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060848" y="190770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0466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988840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404664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988840" y="478802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1988840" y="622834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716540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250547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229211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flipV="1">
            <a:off x="2067322" y="672138"/>
            <a:ext cx="0" cy="108012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1988840" y="99468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1973600" y="120286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1977410" y="142247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965980" y="163491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/>
          <p:nvPr/>
        </p:nvCxnSpPr>
        <p:spPr>
          <a:xfrm>
            <a:off x="1977410" y="77043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>
            <a:off x="1965980" y="222240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/>
          <p:nvPr/>
        </p:nvCxnSpPr>
        <p:spPr>
          <a:xfrm>
            <a:off x="1969790" y="3635896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Group 45"/>
          <p:cNvGrpSpPr/>
          <p:nvPr/>
        </p:nvGrpSpPr>
        <p:grpSpPr>
          <a:xfrm>
            <a:off x="1965980" y="2108870"/>
            <a:ext cx="1065262" cy="1080120"/>
            <a:chOff x="1965980" y="672138"/>
            <a:chExt cx="1065262" cy="1080120"/>
          </a:xfrm>
        </p:grpSpPr>
        <p:cxnSp>
          <p:nvCxnSpPr>
            <p:cNvPr id="47" name="Straight Connector 46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1962170" y="3522742"/>
            <a:ext cx="1065262" cy="1080120"/>
            <a:chOff x="1965980" y="672138"/>
            <a:chExt cx="1065262" cy="1080120"/>
          </a:xfrm>
        </p:grpSpPr>
        <p:cxnSp>
          <p:nvCxnSpPr>
            <p:cNvPr id="56" name="Straight Connector 5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1962170" y="4992618"/>
            <a:ext cx="1065262" cy="1080120"/>
            <a:chOff x="1965980" y="672138"/>
            <a:chExt cx="1065262" cy="1080120"/>
          </a:xfrm>
        </p:grpSpPr>
        <p:cxnSp>
          <p:nvCxnSpPr>
            <p:cNvPr id="66" name="Straight Connector 65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1965980" y="6428968"/>
            <a:ext cx="1065262" cy="1080120"/>
            <a:chOff x="1965980" y="672138"/>
            <a:chExt cx="1065262" cy="1080120"/>
          </a:xfrm>
        </p:grpSpPr>
        <p:cxnSp>
          <p:nvCxnSpPr>
            <p:cNvPr id="75" name="Straight Connector 74"/>
            <p:cNvCxnSpPr/>
            <p:nvPr/>
          </p:nvCxnSpPr>
          <p:spPr>
            <a:xfrm flipV="1">
              <a:off x="2716540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250547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flipV="1">
              <a:off x="229211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V="1">
              <a:off x="2067322" y="672138"/>
              <a:ext cx="0" cy="108012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/>
            <p:nvPr/>
          </p:nvCxnSpPr>
          <p:spPr>
            <a:xfrm>
              <a:off x="1988840" y="99468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>
              <a:off x="1973600" y="12028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977410" y="1422476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1965980" y="1634912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4" name="Straight Connector 113"/>
          <p:cNvCxnSpPr/>
          <p:nvPr/>
        </p:nvCxnSpPr>
        <p:spPr>
          <a:xfrm>
            <a:off x="1973600" y="5102344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/>
          <p:nvPr/>
        </p:nvCxnSpPr>
        <p:spPr>
          <a:xfrm>
            <a:off x="1977410" y="6545932"/>
            <a:ext cx="1042402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/>
          <p:cNvGrpSpPr/>
          <p:nvPr/>
        </p:nvGrpSpPr>
        <p:grpSpPr>
          <a:xfrm>
            <a:off x="116632" y="7524328"/>
            <a:ext cx="1920397" cy="1512168"/>
            <a:chOff x="3740851" y="7596336"/>
            <a:chExt cx="1920397" cy="1512168"/>
          </a:xfrm>
        </p:grpSpPr>
        <p:pic>
          <p:nvPicPr>
            <p:cNvPr id="1035" name="Picture 11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40851" y="766850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3" name="Rectangle 22"/>
            <p:cNvSpPr/>
            <p:nvPr/>
          </p:nvSpPr>
          <p:spPr>
            <a:xfrm>
              <a:off x="4149080" y="7596336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=300+20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83" name="Group 82"/>
            <p:cNvGrpSpPr/>
            <p:nvPr/>
          </p:nvGrpSpPr>
          <p:grpSpPr>
            <a:xfrm>
              <a:off x="4077072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84" name="Straight Connector 8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6" name="Straight Connector 115"/>
            <p:cNvCxnSpPr/>
            <p:nvPr/>
          </p:nvCxnSpPr>
          <p:spPr>
            <a:xfrm>
              <a:off x="4080882" y="7981900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1652619" y="7524488"/>
            <a:ext cx="1920397" cy="1584016"/>
            <a:chOff x="2084667" y="7524328"/>
            <a:chExt cx="1920397" cy="1584016"/>
          </a:xfrm>
        </p:grpSpPr>
        <p:pic>
          <p:nvPicPr>
            <p:cNvPr id="1036" name="Picture 12"/>
            <p:cNvPicPr>
              <a:picLocks noChangeAspect="1" noChangeArrowheads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84667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5" name="Rectangle 24"/>
            <p:cNvSpPr/>
            <p:nvPr/>
          </p:nvSpPr>
          <p:spPr>
            <a:xfrm>
              <a:off x="2420888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=320+20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26" name="Group 25"/>
            <p:cNvGrpSpPr/>
            <p:nvPr/>
          </p:nvGrpSpPr>
          <p:grpSpPr>
            <a:xfrm>
              <a:off x="2417078" y="7869128"/>
              <a:ext cx="1065262" cy="1080120"/>
              <a:chOff x="328846" y="7869128"/>
              <a:chExt cx="1065262" cy="1080120"/>
            </a:xfrm>
          </p:grpSpPr>
          <p:grpSp>
            <p:nvGrpSpPr>
              <p:cNvPr id="92" name="Group 91"/>
              <p:cNvGrpSpPr/>
              <p:nvPr/>
            </p:nvGrpSpPr>
            <p:grpSpPr>
              <a:xfrm>
                <a:off x="328846" y="7869128"/>
                <a:ext cx="1065262" cy="1080120"/>
                <a:chOff x="1965980" y="672138"/>
                <a:chExt cx="1065262" cy="1080120"/>
              </a:xfrm>
            </p:grpSpPr>
            <p:cxnSp>
              <p:nvCxnSpPr>
                <p:cNvPr id="93" name="Straight Connector 92"/>
                <p:cNvCxnSpPr/>
                <p:nvPr/>
              </p:nvCxnSpPr>
              <p:spPr>
                <a:xfrm flipV="1">
                  <a:off x="2716540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4" name="Straight Connector 93"/>
                <p:cNvCxnSpPr/>
                <p:nvPr/>
              </p:nvCxnSpPr>
              <p:spPr>
                <a:xfrm flipV="1">
                  <a:off x="250547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5" name="Straight Connector 94"/>
                <p:cNvCxnSpPr/>
                <p:nvPr/>
              </p:nvCxnSpPr>
              <p:spPr>
                <a:xfrm flipV="1">
                  <a:off x="229211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6" name="Straight Connector 95"/>
                <p:cNvCxnSpPr/>
                <p:nvPr/>
              </p:nvCxnSpPr>
              <p:spPr>
                <a:xfrm flipV="1">
                  <a:off x="2067322" y="672138"/>
                  <a:ext cx="0" cy="108012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7" name="Straight Connector 96"/>
                <p:cNvCxnSpPr/>
                <p:nvPr/>
              </p:nvCxnSpPr>
              <p:spPr>
                <a:xfrm>
                  <a:off x="1988840" y="99468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8" name="Straight Connector 97"/>
                <p:cNvCxnSpPr/>
                <p:nvPr/>
              </p:nvCxnSpPr>
              <p:spPr>
                <a:xfrm>
                  <a:off x="1973600" y="1202864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/>
                <p:cNvCxnSpPr/>
                <p:nvPr/>
              </p:nvCxnSpPr>
              <p:spPr>
                <a:xfrm>
                  <a:off x="1977410" y="1422476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/>
                <p:nvPr/>
              </p:nvCxnSpPr>
              <p:spPr>
                <a:xfrm>
                  <a:off x="1965980" y="1634912"/>
                  <a:ext cx="1042402" cy="0"/>
                </a:xfrm>
                <a:prstGeom prst="line">
                  <a:avLst/>
                </a:prstGeom>
                <a:ln>
                  <a:solidFill>
                    <a:srgbClr val="FF0000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7" name="Straight Connector 116"/>
              <p:cNvCxnSpPr/>
              <p:nvPr/>
            </p:nvCxnSpPr>
            <p:spPr>
              <a:xfrm>
                <a:off x="340276" y="79826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3212976" y="7524488"/>
            <a:ext cx="1920397" cy="1584016"/>
            <a:chOff x="44624" y="7524328"/>
            <a:chExt cx="1920397" cy="1584016"/>
          </a:xfrm>
        </p:grpSpPr>
        <p:pic>
          <p:nvPicPr>
            <p:cNvPr id="1037" name="Picture 13"/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24" y="7668344"/>
              <a:ext cx="1920397" cy="1440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" name="Rectangle 26"/>
            <p:cNvSpPr/>
            <p:nvPr/>
          </p:nvSpPr>
          <p:spPr>
            <a:xfrm>
              <a:off x="332656" y="7524328"/>
              <a:ext cx="1008112" cy="2880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 err="1" smtClean="0">
                  <a:solidFill>
                    <a:schemeClr val="tx1"/>
                  </a:solidFill>
                </a:rPr>
                <a:t>dE</a:t>
              </a:r>
              <a:r>
                <a:rPr lang="en-GB" sz="1400" dirty="0" smtClean="0">
                  <a:solidFill>
                    <a:schemeClr val="tx1"/>
                  </a:solidFill>
                </a:rPr>
                <a:t>=340+20</a:t>
              </a:r>
              <a:endParaRPr lang="en-GB" sz="1400" dirty="0">
                <a:solidFill>
                  <a:schemeClr val="tx1"/>
                </a:solidFill>
              </a:endParaRPr>
            </a:p>
          </p:txBody>
        </p:sp>
        <p:grpSp>
          <p:nvGrpSpPr>
            <p:cNvPr id="101" name="Group 100"/>
            <p:cNvGrpSpPr/>
            <p:nvPr/>
          </p:nvGrpSpPr>
          <p:grpSpPr>
            <a:xfrm>
              <a:off x="377994" y="7872938"/>
              <a:ext cx="1065262" cy="1080120"/>
              <a:chOff x="1965980" y="672138"/>
              <a:chExt cx="1065262" cy="1080120"/>
            </a:xfrm>
          </p:grpSpPr>
          <p:cxnSp>
            <p:nvCxnSpPr>
              <p:cNvPr id="102" name="Straight Connector 101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8" name="Straight Connector 117"/>
            <p:cNvCxnSpPr/>
            <p:nvPr/>
          </p:nvCxnSpPr>
          <p:spPr>
            <a:xfrm>
              <a:off x="404664" y="7983428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/>
          <p:cNvGrpSpPr/>
          <p:nvPr/>
        </p:nvGrpSpPr>
        <p:grpSpPr>
          <a:xfrm>
            <a:off x="336466" y="4988808"/>
            <a:ext cx="1065262" cy="1080120"/>
            <a:chOff x="328846" y="7869128"/>
            <a:chExt cx="1065262" cy="1080120"/>
          </a:xfrm>
        </p:grpSpPr>
        <p:grpSp>
          <p:nvGrpSpPr>
            <p:cNvPr id="121" name="Group 120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22" name="Straight Connector 121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/>
          <p:cNvGrpSpPr/>
          <p:nvPr/>
        </p:nvGrpSpPr>
        <p:grpSpPr>
          <a:xfrm>
            <a:off x="344086" y="2108488"/>
            <a:ext cx="1065262" cy="1080120"/>
            <a:chOff x="328846" y="7869128"/>
            <a:chExt cx="1065262" cy="1080120"/>
          </a:xfrm>
        </p:grpSpPr>
        <p:grpSp>
          <p:nvGrpSpPr>
            <p:cNvPr id="132" name="Group 131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34" name="Straight Connector 133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" name="Straight Connector 135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Connector 136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3" name="Straight Connector 132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4" name="Group 143"/>
          <p:cNvGrpSpPr/>
          <p:nvPr/>
        </p:nvGrpSpPr>
        <p:grpSpPr>
          <a:xfrm>
            <a:off x="344086" y="3548648"/>
            <a:ext cx="1065262" cy="1080120"/>
            <a:chOff x="328846" y="7869128"/>
            <a:chExt cx="1065262" cy="1080120"/>
          </a:xfrm>
        </p:grpSpPr>
        <p:grpSp>
          <p:nvGrpSpPr>
            <p:cNvPr id="145" name="Group 144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47" name="Straight Connector 146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46" name="Straight Connector 145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6" name="Group 165"/>
          <p:cNvGrpSpPr/>
          <p:nvPr/>
        </p:nvGrpSpPr>
        <p:grpSpPr>
          <a:xfrm>
            <a:off x="332656" y="672138"/>
            <a:ext cx="1065262" cy="1080120"/>
            <a:chOff x="328846" y="7869128"/>
            <a:chExt cx="1065262" cy="1080120"/>
          </a:xfrm>
        </p:grpSpPr>
        <p:grpSp>
          <p:nvGrpSpPr>
            <p:cNvPr id="167" name="Group 166"/>
            <p:cNvGrpSpPr/>
            <p:nvPr/>
          </p:nvGrpSpPr>
          <p:grpSpPr>
            <a:xfrm>
              <a:off x="328846" y="7869128"/>
              <a:ext cx="1065262" cy="1080120"/>
              <a:chOff x="1965980" y="672138"/>
              <a:chExt cx="1065262" cy="1080120"/>
            </a:xfrm>
          </p:grpSpPr>
          <p:cxnSp>
            <p:nvCxnSpPr>
              <p:cNvPr id="169" name="Straight Connector 168"/>
              <p:cNvCxnSpPr/>
              <p:nvPr/>
            </p:nvCxnSpPr>
            <p:spPr>
              <a:xfrm flipV="1">
                <a:off x="2716540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Straight Connector 169"/>
              <p:cNvCxnSpPr/>
              <p:nvPr/>
            </p:nvCxnSpPr>
            <p:spPr>
              <a:xfrm flipV="1">
                <a:off x="250547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/>
              <p:cNvCxnSpPr/>
              <p:nvPr/>
            </p:nvCxnSpPr>
            <p:spPr>
              <a:xfrm flipV="1">
                <a:off x="229211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/>
              <p:cNvCxnSpPr/>
              <p:nvPr/>
            </p:nvCxnSpPr>
            <p:spPr>
              <a:xfrm flipV="1">
                <a:off x="2067322" y="672138"/>
                <a:ext cx="0" cy="108012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/>
              <p:cNvCxnSpPr/>
              <p:nvPr/>
            </p:nvCxnSpPr>
            <p:spPr>
              <a:xfrm>
                <a:off x="1988840" y="99468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/>
              <p:cNvCxnSpPr/>
              <p:nvPr/>
            </p:nvCxnSpPr>
            <p:spPr>
              <a:xfrm>
                <a:off x="1973600" y="1202864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/>
              <p:cNvCxnSpPr/>
              <p:nvPr/>
            </p:nvCxnSpPr>
            <p:spPr>
              <a:xfrm>
                <a:off x="1977410" y="1422476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/>
              <p:cNvCxnSpPr/>
              <p:nvPr/>
            </p:nvCxnSpPr>
            <p:spPr>
              <a:xfrm>
                <a:off x="1965980" y="1634912"/>
                <a:ext cx="1042402" cy="0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68" name="Straight Connector 167"/>
            <p:cNvCxnSpPr/>
            <p:nvPr/>
          </p:nvCxnSpPr>
          <p:spPr>
            <a:xfrm>
              <a:off x="340276" y="7982664"/>
              <a:ext cx="1042402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192893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2" name="Rectangle 181"/>
          <p:cNvSpPr/>
          <p:nvPr/>
        </p:nvSpPr>
        <p:spPr>
          <a:xfrm>
            <a:off x="3717032" y="1619672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=220+20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84" name="Rectangle 183"/>
          <p:cNvSpPr/>
          <p:nvPr/>
        </p:nvSpPr>
        <p:spPr>
          <a:xfrm>
            <a:off x="3645024" y="3347864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=240+20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478802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6" name="Rectangle 185"/>
          <p:cNvSpPr/>
          <p:nvPr/>
        </p:nvSpPr>
        <p:spPr>
          <a:xfrm>
            <a:off x="3717032" y="471601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6894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8" name="Rectangle 187"/>
          <p:cNvSpPr/>
          <p:nvPr/>
        </p:nvSpPr>
        <p:spPr>
          <a:xfrm>
            <a:off x="3717032" y="6156176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=280+20</a:t>
            </a:r>
            <a:endParaRPr lang="en-GB" sz="1400" dirty="0">
              <a:solidFill>
                <a:schemeClr val="tx1"/>
              </a:solidFill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4354781" y="1547664"/>
            <a:ext cx="0" cy="596142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6192260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94" name="Straight Connector 193"/>
          <p:cNvCxnSpPr/>
          <p:nvPr/>
        </p:nvCxnSpPr>
        <p:spPr>
          <a:xfrm>
            <a:off x="6021288" y="6372200"/>
            <a:ext cx="0" cy="109536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>
            <a:off x="3789040" y="6751512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traight Connector 199"/>
          <p:cNvCxnSpPr/>
          <p:nvPr/>
        </p:nvCxnSpPr>
        <p:spPr>
          <a:xfrm>
            <a:off x="3765416" y="7232486"/>
            <a:ext cx="2384648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19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79" y="46754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4" name="Picture 20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2979" y="1907864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168" y="4650513"/>
            <a:ext cx="1920397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93" name="Rectangle 192"/>
          <p:cNvSpPr/>
          <p:nvPr/>
        </p:nvSpPr>
        <p:spPr>
          <a:xfrm>
            <a:off x="5301208" y="5940152"/>
            <a:ext cx="1008112" cy="2880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 smtClean="0">
                <a:solidFill>
                  <a:schemeClr val="tx1"/>
                </a:solidFill>
              </a:rPr>
              <a:t>dE</a:t>
            </a:r>
            <a:r>
              <a:rPr lang="en-GB" sz="1400" dirty="0" smtClean="0">
                <a:solidFill>
                  <a:schemeClr val="tx1"/>
                </a:solidFill>
              </a:rPr>
              <a:t>=360+20</a:t>
            </a:r>
            <a:endParaRPr lang="en-GB" sz="1400" dirty="0">
              <a:solidFill>
                <a:schemeClr val="tx1"/>
              </a:solidFill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176" y="7668344"/>
            <a:ext cx="1837358" cy="144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5217291" y="7818952"/>
            <a:ext cx="979755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dirty="0" smtClean="0">
                <a:solidFill>
                  <a:srgbClr val="FF0000"/>
                </a:solidFill>
              </a:rPr>
              <a:t>Removed</a:t>
            </a:r>
            <a:r>
              <a:rPr lang="en-GB" sz="700" dirty="0" smtClean="0"/>
              <a:t> </a:t>
            </a:r>
            <a:r>
              <a:rPr lang="en-GB" sz="700" dirty="0" smtClean="0">
                <a:solidFill>
                  <a:srgbClr val="FF0000"/>
                </a:solidFill>
              </a:rPr>
              <a:t>background</a:t>
            </a:r>
            <a:endParaRPr lang="en-GB" sz="7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22" y="14539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=401</a:t>
            </a:r>
            <a:endParaRPr lang="en-GB" dirty="0"/>
          </a:p>
        </p:txBody>
      </p:sp>
      <p:sp>
        <p:nvSpPr>
          <p:cNvPr id="177" name="TextBox 176"/>
          <p:cNvSpPr txBox="1"/>
          <p:nvPr/>
        </p:nvSpPr>
        <p:spPr>
          <a:xfrm>
            <a:off x="2003521" y="16913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178" name="TextBox 177"/>
          <p:cNvSpPr txBox="1"/>
          <p:nvPr/>
        </p:nvSpPr>
        <p:spPr>
          <a:xfrm>
            <a:off x="3836887" y="1106324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179" name="TextBox 178"/>
          <p:cNvSpPr txBox="1"/>
          <p:nvPr/>
        </p:nvSpPr>
        <p:spPr>
          <a:xfrm>
            <a:off x="524519" y="708298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 smtClean="0"/>
              <a:t>Ei</a:t>
            </a:r>
            <a:r>
              <a:rPr lang="en-GB" dirty="0" smtClean="0"/>
              <a:t>=787</a:t>
            </a:r>
            <a:endParaRPr lang="en-GB" dirty="0"/>
          </a:p>
        </p:txBody>
      </p:sp>
      <p:sp>
        <p:nvSpPr>
          <p:cNvPr id="8" name="TextBox 7"/>
          <p:cNvSpPr txBox="1"/>
          <p:nvPr/>
        </p:nvSpPr>
        <p:spPr>
          <a:xfrm>
            <a:off x="6385342" y="3215041"/>
            <a:ext cx="4026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>
                <a:latin typeface="Symbol" panose="05050102010706020507" pitchFamily="18" charset="2"/>
              </a:rPr>
              <a:t>P?</a:t>
            </a:r>
            <a:endParaRPr lang="en-GB" sz="1400" dirty="0">
              <a:latin typeface="Symbol" panose="05050102010706020507" pitchFamily="18" charset="2"/>
            </a:endParaRPr>
          </a:p>
        </p:txBody>
      </p:sp>
      <p:cxnSp>
        <p:nvCxnSpPr>
          <p:cNvPr id="10" name="Straight Arrow Connector 9"/>
          <p:cNvCxnSpPr>
            <a:stCxn id="8" idx="2"/>
          </p:cNvCxnSpPr>
          <p:nvPr/>
        </p:nvCxnSpPr>
        <p:spPr>
          <a:xfrm flipH="1">
            <a:off x="6021288" y="3522818"/>
            <a:ext cx="565391" cy="3224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544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8959</TotalTime>
  <Words>211</Words>
  <Application>Microsoft Office PowerPoint</Application>
  <PresentationFormat>On-screen Show (4:3)</PresentationFormat>
  <Paragraphs>46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Catching N point (½, ½,0)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69</cp:revision>
  <dcterms:created xsi:type="dcterms:W3CDTF">2014-12-23T10:30:38Z</dcterms:created>
  <dcterms:modified xsi:type="dcterms:W3CDTF">2015-01-07T13:00:50Z</dcterms:modified>
</cp:coreProperties>
</file>