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4" y="16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6A2-1C80-41B7-8AC5-ED65F9E890C8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56D0-A37E-40D8-B122-4500AC73F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56D0-A37E-40D8-B122-4500AC73FA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4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D8A-34F9-DDA1-E30F-02D7CDDD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1325563"/>
          </a:xfrm>
        </p:spPr>
        <p:txBody>
          <a:bodyPr/>
          <a:lstStyle/>
          <a:p>
            <a:r>
              <a:rPr lang="en-GB" dirty="0"/>
              <a:t>Monitors signal, vanadium run N15532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A6A93-AA9B-5C46-7BE7-847AC0A3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" y="1227215"/>
            <a:ext cx="3691828" cy="2744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AA696-70D9-6149-8264-07974C9C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411" y="3853873"/>
            <a:ext cx="3848617" cy="2860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EB03C-5D0F-8059-D52E-834B2788012F}"/>
              </a:ext>
            </a:extLst>
          </p:cNvPr>
          <p:cNvSpPr txBox="1"/>
          <p:nvPr/>
        </p:nvSpPr>
        <p:spPr>
          <a:xfrm>
            <a:off x="1631576" y="273423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1676.35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ADB2F-D7F0-3C71-E2FF-375BDF9B60E7}"/>
              </a:ext>
            </a:extLst>
          </p:cNvPr>
          <p:cNvSpPr txBox="1"/>
          <p:nvPr/>
        </p:nvSpPr>
        <p:spPr>
          <a:xfrm>
            <a:off x="1488141" y="563078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3300.3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465454-04FA-E860-2115-91F1519FEC8D}"/>
              </a:ext>
            </a:extLst>
          </p:cNvPr>
          <p:cNvCxnSpPr/>
          <p:nvPr/>
        </p:nvCxnSpPr>
        <p:spPr>
          <a:xfrm flipV="1">
            <a:off x="2017059" y="1605628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E7E2F4-215B-0BB5-1B75-779C287BA4D2}"/>
              </a:ext>
            </a:extLst>
          </p:cNvPr>
          <p:cNvCxnSpPr/>
          <p:nvPr/>
        </p:nvCxnSpPr>
        <p:spPr>
          <a:xfrm flipV="1">
            <a:off x="1921913" y="4603847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45E64D-99EE-778B-18D6-C20D3734B696}"/>
              </a:ext>
            </a:extLst>
          </p:cNvPr>
          <p:cNvSpPr txBox="1"/>
          <p:nvPr/>
        </p:nvSpPr>
        <p:spPr>
          <a:xfrm>
            <a:off x="610851" y="3036724"/>
            <a:ext cx="382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1676.8 using integration </a:t>
            </a:r>
            <a:r>
              <a:rPr lang="en-GB" dirty="0" err="1"/>
              <a:t>idx</a:t>
            </a:r>
            <a:r>
              <a:rPr lang="en-GB" dirty="0"/>
              <a:t>=233:283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8D9D1-88EE-928A-26A1-50D14A2E0A2A}"/>
              </a:ext>
            </a:extLst>
          </p:cNvPr>
          <p:cNvSpPr txBox="1"/>
          <p:nvPr/>
        </p:nvSpPr>
        <p:spPr>
          <a:xfrm>
            <a:off x="424886" y="5905011"/>
            <a:ext cx="406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3300.8 using integration </a:t>
            </a:r>
            <a:r>
              <a:rPr lang="en-GB" dirty="0" err="1"/>
              <a:t>idx</a:t>
            </a:r>
            <a:r>
              <a:rPr lang="en-GB" dirty="0"/>
              <a:t>=1732:1840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20AEFC-35FC-E6F7-939C-8191EBF94953}"/>
              </a:ext>
            </a:extLst>
          </p:cNvPr>
          <p:cNvGrpSpPr/>
          <p:nvPr/>
        </p:nvGrpSpPr>
        <p:grpSpPr>
          <a:xfrm>
            <a:off x="4438520" y="1057685"/>
            <a:ext cx="3940982" cy="3096643"/>
            <a:chOff x="4211689" y="1057685"/>
            <a:chExt cx="3940982" cy="30966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1BAED4-E3AC-BB27-E654-070FB81BE387}"/>
                </a:ext>
              </a:extLst>
            </p:cNvPr>
            <p:cNvGrpSpPr/>
            <p:nvPr/>
          </p:nvGrpSpPr>
          <p:grpSpPr>
            <a:xfrm>
              <a:off x="4211689" y="1057685"/>
              <a:ext cx="3940982" cy="3096643"/>
              <a:chOff x="4211689" y="1057685"/>
              <a:chExt cx="3940982" cy="309664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A0188C7-BD2A-AF69-15E3-1BBBC7726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1689" y="1284672"/>
                <a:ext cx="3860678" cy="286965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1884FE-2B7A-60AD-B035-31F46928C778}"/>
                  </a:ext>
                </a:extLst>
              </p:cNvPr>
              <p:cNvSpPr txBox="1"/>
              <p:nvPr/>
            </p:nvSpPr>
            <p:spPr>
              <a:xfrm>
                <a:off x="4661720" y="1057685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u="sng" dirty="0"/>
                  <a:t>Sum of first 10000 spectra (11</a:t>
                </a:r>
                <a:r>
                  <a:rPr lang="en-GB" u="sng" baseline="30000" dirty="0"/>
                  <a:t>O</a:t>
                </a:r>
                <a:r>
                  <a:rPr lang="en-GB" u="sng" dirty="0"/>
                  <a:t>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01357-81EC-DCDA-2CE8-3F0901B790BF}"/>
                  </a:ext>
                </a:extLst>
              </p:cNvPr>
              <p:cNvSpPr txBox="1"/>
              <p:nvPr/>
            </p:nvSpPr>
            <p:spPr>
              <a:xfrm>
                <a:off x="5783561" y="2686295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u="sng" dirty="0"/>
                  <a:t>2925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DD1CD1-CDEA-C8B9-5318-F7146D224712}"/>
                  </a:ext>
                </a:extLst>
              </p:cNvPr>
              <p:cNvSpPr txBox="1"/>
              <p:nvPr/>
            </p:nvSpPr>
            <p:spPr>
              <a:xfrm>
                <a:off x="5783561" y="2969618"/>
                <a:ext cx="2369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u="sng" dirty="0"/>
                  <a:t>2927 using integration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70A41-76B7-B271-2701-AB9A344F7544}"/>
                </a:ext>
              </a:extLst>
            </p:cNvPr>
            <p:cNvCxnSpPr/>
            <p:nvPr/>
          </p:nvCxnSpPr>
          <p:spPr>
            <a:xfrm flipV="1">
              <a:off x="6189064" y="1550600"/>
              <a:ext cx="0" cy="11286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29E1842E-D0A9-32B2-3C3D-40444E0C0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560" y="1438009"/>
            <a:ext cx="5153025" cy="1432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CD05CC-AE88-86FC-4956-0EF47A669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419" y="3984899"/>
            <a:ext cx="3151965" cy="9166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D97AD08-94EF-9BF0-4E1C-BF4660A67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166" y="4975742"/>
            <a:ext cx="7303089" cy="16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ED75C8A-A14E-1BA7-59EB-6670E482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2" y="1398665"/>
            <a:ext cx="4280027" cy="37220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9E22FB-7019-6903-A156-CA41BEB6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41" y="1022173"/>
            <a:ext cx="3311905" cy="2461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65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N15532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59441" y="2481264"/>
            <a:ext cx="912370" cy="56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2143899"/>
            <a:ext cx="2431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162 </a:t>
            </a:r>
            <a:r>
              <a:rPr lang="en-GB" dirty="0" err="1"/>
              <a:t>meV</a:t>
            </a:r>
            <a:endParaRPr lang="en-GB" dirty="0"/>
          </a:p>
          <a:p>
            <a:r>
              <a:rPr lang="en-GB" dirty="0"/>
              <a:t>166meV if Ei=201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835885" y="1509823"/>
            <a:ext cx="0" cy="333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524671" y="5348177"/>
            <a:ext cx="43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201,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-0.55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201meV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50A754-B0E3-6084-E2A4-8206526536A8}"/>
                  </a:ext>
                </a:extLst>
              </p:cNvPr>
              <p:cNvSpPr txBox="1"/>
              <p:nvPr/>
            </p:nvSpPr>
            <p:spPr>
              <a:xfrm>
                <a:off x="364743" y="5716968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50A754-B0E3-6084-E2A4-82065265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3" y="5716968"/>
                <a:ext cx="6096698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4D0CE376-3A23-89E0-E081-5172767D4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366" y="3557148"/>
            <a:ext cx="2925980" cy="217489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264ECA-8401-7DEE-E74E-FFD7EB02B32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847366" y="3557148"/>
            <a:ext cx="2925980" cy="21748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CF571-4AC3-A3AB-C6DA-83C6F45CE015}"/>
              </a:ext>
            </a:extLst>
          </p:cNvPr>
          <p:cNvSpPr txBox="1"/>
          <p:nvPr/>
        </p:nvSpPr>
        <p:spPr>
          <a:xfrm>
            <a:off x="5803900" y="6180524"/>
            <a:ext cx="559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Integration from -5 to 5 gives </a:t>
            </a:r>
            <a:r>
              <a:rPr lang="en-GB" dirty="0" err="1">
                <a:latin typeface="Symbol" panose="05050102010706020507" pitchFamily="18" charset="2"/>
              </a:rPr>
              <a:t>DE</a:t>
            </a:r>
            <a:r>
              <a:rPr lang="en-GB" dirty="0" err="1"/>
              <a:t>i</a:t>
            </a:r>
            <a:r>
              <a:rPr lang="en-GB" dirty="0"/>
              <a:t>=-0.2meV (overlapping</a:t>
            </a:r>
          </a:p>
          <a:p>
            <a:r>
              <a:rPr lang="en-GB" dirty="0"/>
              <a:t>Solid line)</a:t>
            </a:r>
          </a:p>
        </p:txBody>
      </p:sp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A007B-2F4F-B421-E93B-928BB1EEDE02}"/>
              </a:ext>
            </a:extLst>
          </p:cNvPr>
          <p:cNvSpPr txBox="1"/>
          <p:nvPr/>
        </p:nvSpPr>
        <p:spPr>
          <a:xfrm>
            <a:off x="460288" y="239319"/>
            <a:ext cx="753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N15532, use 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E57B1-567A-A1D1-E03A-1AD39FB4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0" y="1308100"/>
            <a:ext cx="4519844" cy="393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8352C-F728-92ED-6C13-624BD8DA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47" y="717549"/>
            <a:ext cx="3203204" cy="2380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D11ED7-727D-35C5-D5FF-53B8DF7B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170" y="2971502"/>
            <a:ext cx="3158127" cy="2347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12847C-1E95-1305-5DD4-7BCF1C58E4E6}"/>
              </a:ext>
            </a:extLst>
          </p:cNvPr>
          <p:cNvSpPr txBox="1"/>
          <p:nvPr/>
        </p:nvSpPr>
        <p:spPr>
          <a:xfrm>
            <a:off x="642021" y="5603890"/>
            <a:ext cx="725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Ei = 201,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-0.6 integration +-10meV;</a:t>
            </a:r>
          </a:p>
          <a:p>
            <a:endParaRPr lang="en-GB" dirty="0"/>
          </a:p>
          <a:p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-0.2 integration +-6meV, 20 low angle spectra (overlapping picture)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A2A6EE-76BB-A35F-6D1F-419EE53486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1000"/>
          </a:blip>
          <a:stretch>
            <a:fillRect/>
          </a:stretch>
        </p:blipFill>
        <p:spPr>
          <a:xfrm>
            <a:off x="5259170" y="4542372"/>
            <a:ext cx="3158127" cy="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20BA-20B9-DEC1-8418-03613914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in TOF to error in Ei: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55EE3-5D19-EBC8-8A6A-0E33BE55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90688"/>
            <a:ext cx="10477500" cy="461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61104-FB28-E0D3-0905-37807E5E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538" y="1690688"/>
            <a:ext cx="1866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13AB-7417-A86B-6120-F82E0830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49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Ei from Fe elastic line position in TOF: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098F4-E8EC-F317-8752-7C0A1296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14" y="1053162"/>
            <a:ext cx="2928401" cy="2546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06254-B6B7-34CC-398A-19795D3D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541" y="974980"/>
            <a:ext cx="3636507" cy="2703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83F06-DD67-0E7A-9F9F-813F6BB0A9B5}"/>
              </a:ext>
            </a:extLst>
          </p:cNvPr>
          <p:cNvSpPr txBox="1"/>
          <p:nvPr/>
        </p:nvSpPr>
        <p:spPr>
          <a:xfrm>
            <a:off x="770723" y="1196964"/>
            <a:ext cx="38002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u="sng" dirty="0"/>
              <a:t>Selection of first 10000 spectra (11</a:t>
            </a:r>
            <a:r>
              <a:rPr lang="en-GB" u="sng" baseline="30000" dirty="0"/>
              <a:t>O</a:t>
            </a:r>
            <a:r>
              <a:rPr lang="en-GB" u="sng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10946-07C2-D34F-DE2B-B8B2E682FE6E}"/>
              </a:ext>
            </a:extLst>
          </p:cNvPr>
          <p:cNvSpPr txBox="1"/>
          <p:nvPr/>
        </p:nvSpPr>
        <p:spPr>
          <a:xfrm>
            <a:off x="5579832" y="2457963"/>
            <a:ext cx="377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2928</a:t>
            </a:r>
          </a:p>
          <a:p>
            <a:r>
              <a:rPr lang="en-GB" dirty="0"/>
              <a:t>2928 – integration (symmetric or </a:t>
            </a:r>
            <a:r>
              <a:rPr lang="en-GB" dirty="0" err="1"/>
              <a:t>hw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2DB41-9C48-78DA-0EB4-860CF3DB0488}"/>
              </a:ext>
            </a:extLst>
          </p:cNvPr>
          <p:cNvCxnSpPr/>
          <p:nvPr/>
        </p:nvCxnSpPr>
        <p:spPr>
          <a:xfrm flipV="1">
            <a:off x="5862370" y="1327064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5CC6E9D-A4AC-CFE5-B55D-FD8705A67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12" y="4049972"/>
            <a:ext cx="11790310" cy="23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159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Symbol</vt:lpstr>
      <vt:lpstr>Office Theme</vt:lpstr>
      <vt:lpstr>Monitors signal, vanadium run N15532 </vt:lpstr>
      <vt:lpstr>PowerPoint Presentation</vt:lpstr>
      <vt:lpstr>PowerPoint Presentation</vt:lpstr>
      <vt:lpstr>Error in TOF to error in Ei: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14</cp:revision>
  <dcterms:created xsi:type="dcterms:W3CDTF">2024-09-11T13:28:27Z</dcterms:created>
  <dcterms:modified xsi:type="dcterms:W3CDTF">2024-09-17T20:51:26Z</dcterms:modified>
</cp:coreProperties>
</file>