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30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6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5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6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9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6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4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5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03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69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BF2E-81AB-4021-BB58-994935DEBA8F}" type="datetimeFigureOut">
              <a:rPr lang="en-GB" smtClean="0"/>
              <a:t>03/11/2017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0FDB-9B98-4B2B-A2BB-563510ED3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9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20" y="7020272"/>
            <a:ext cx="22572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17" y="7020272"/>
            <a:ext cx="22572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7" y="7020272"/>
            <a:ext cx="22572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41" y="5076056"/>
            <a:ext cx="22572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72" y="5148264"/>
            <a:ext cx="22572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5148064"/>
            <a:ext cx="22572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181480"/>
          </a:xfrm>
        </p:spPr>
        <p:txBody>
          <a:bodyPr/>
          <a:lstStyle/>
          <a:p>
            <a:r>
              <a:rPr lang="en-GB" dirty="0" smtClean="0"/>
              <a:t>DFT vs experiment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1410" y="63722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642618" y="637220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=50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25144" y="550704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=90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76672" y="730830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=150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35711" y="738031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=180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1480" y="738389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=210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1946" y="8770798"/>
            <a:ext cx="6765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Black – experiment, red – DSHO fitting, blue – Res-convoluted DFT,  green – not-resolution convoluted DFT calculations</a:t>
            </a:r>
            <a:endParaRPr lang="en-GB" sz="10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9" y="1259632"/>
            <a:ext cx="2684683" cy="201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812" y="1187624"/>
            <a:ext cx="2630524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05" y="3131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0" y="3276056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56565" y="4283968"/>
            <a:ext cx="1833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red visible as</a:t>
            </a:r>
          </a:p>
          <a:p>
            <a:r>
              <a:rPr lang="en-GB" dirty="0" smtClean="0"/>
              <a:t>J0 was fixed here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55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DFT vs experiment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vs experiment</dc:title>
  <dc:creator>Buts, Alex (STFC,RAL,ISIS)</dc:creator>
  <cp:lastModifiedBy>Buts, Alex (STFC,RAL,ISIS)</cp:lastModifiedBy>
  <cp:revision>1</cp:revision>
  <dcterms:created xsi:type="dcterms:W3CDTF">2017-11-03T14:22:55Z</dcterms:created>
  <dcterms:modified xsi:type="dcterms:W3CDTF">2017-11-03T14:25:20Z</dcterms:modified>
</cp:coreProperties>
</file>