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11F-1DAA-2EEC-4EC0-35DCFED1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29" y="729544"/>
            <a:ext cx="3081556" cy="829954"/>
          </a:xfrm>
        </p:spPr>
        <p:txBody>
          <a:bodyPr>
            <a:noAutofit/>
          </a:bodyPr>
          <a:lstStyle/>
          <a:p>
            <a:r>
              <a:rPr lang="en-GB" sz="2800" dirty="0"/>
              <a:t>Detector’s vanadium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CB258-225E-A439-F43B-0B52BA9C9AFC}"/>
              </a:ext>
            </a:extLst>
          </p:cNvPr>
          <p:cNvGrpSpPr/>
          <p:nvPr/>
        </p:nvGrpSpPr>
        <p:grpSpPr>
          <a:xfrm>
            <a:off x="478172" y="1736521"/>
            <a:ext cx="3829577" cy="3132937"/>
            <a:chOff x="1389017" y="1907555"/>
            <a:chExt cx="4445625" cy="3304449"/>
          </a:xfrm>
        </p:grpSpPr>
        <p:pic>
          <p:nvPicPr>
            <p:cNvPr id="5" name="Picture 4" descr="A graph of energy and energy&#10;&#10;Description automatically generated">
              <a:extLst>
                <a:ext uri="{FF2B5EF4-FFF2-40B4-BE49-F238E27FC236}">
                  <a16:creationId xmlns:a16="http://schemas.microsoft.com/office/drawing/2014/main" id="{E14BF95B-FEA9-EA5A-49D6-28FBF5D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017" y="1907555"/>
              <a:ext cx="4445625" cy="330444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94527-208C-9E38-BB13-9C52679601B0}"/>
                </a:ext>
              </a:extLst>
            </p:cNvPr>
            <p:cNvCxnSpPr/>
            <p:nvPr/>
          </p:nvCxnSpPr>
          <p:spPr>
            <a:xfrm flipH="1" flipV="1">
              <a:off x="2189527" y="2290194"/>
              <a:ext cx="1862356" cy="101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8C6FBA-F452-AFB8-4D48-1DA9258DD638}"/>
                </a:ext>
              </a:extLst>
            </p:cNvPr>
            <p:cNvCxnSpPr/>
            <p:nvPr/>
          </p:nvCxnSpPr>
          <p:spPr>
            <a:xfrm flipH="1">
              <a:off x="2227277" y="3301068"/>
              <a:ext cx="1824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8B31B-FE48-CED1-2709-8B9F6965A30C}"/>
                </a:ext>
              </a:extLst>
            </p:cNvPr>
            <p:cNvSpPr txBox="1"/>
            <p:nvPr/>
          </p:nvSpPr>
          <p:spPr>
            <a:xfrm>
              <a:off x="4028432" y="3116403"/>
              <a:ext cx="861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22mEv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AA11A-923A-F9A7-EF9B-F879313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2" y="1902537"/>
            <a:ext cx="3256211" cy="284375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4971E0C-E2AC-00CF-A125-DB28FB5798C0}"/>
              </a:ext>
            </a:extLst>
          </p:cNvPr>
          <p:cNvSpPr txBox="1">
            <a:spLocks/>
          </p:cNvSpPr>
          <p:nvPr/>
        </p:nvSpPr>
        <p:spPr>
          <a:xfrm>
            <a:off x="4802697" y="799910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800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E8FC29-9A68-80F7-9403-8BC2119DFECA}"/>
              </a:ext>
            </a:extLst>
          </p:cNvPr>
          <p:cNvSpPr txBox="1">
            <a:spLocks/>
          </p:cNvSpPr>
          <p:nvPr/>
        </p:nvSpPr>
        <p:spPr>
          <a:xfrm>
            <a:off x="8485465" y="790043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34753-BAB3-BBA4-B473-FDDE1BDC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23" y="1915592"/>
            <a:ext cx="3226317" cy="28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1EADB5E9-756E-CF5F-F285-D3C8DFFE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0" y="1491292"/>
            <a:ext cx="3894084" cy="3386463"/>
          </a:xfrm>
          <a:prstGeom prst="rect">
            <a:avLst/>
          </a:prstGeom>
        </p:spPr>
      </p:pic>
      <p:pic>
        <p:nvPicPr>
          <p:cNvPr id="20" name="Picture 19" descr="A graph of energy transfer&#10;&#10;Description automatically generated">
            <a:extLst>
              <a:ext uri="{FF2B5EF4-FFF2-40B4-BE49-F238E27FC236}">
                <a16:creationId xmlns:a16="http://schemas.microsoft.com/office/drawing/2014/main" id="{5B353C7D-6FB0-F72F-4671-A4E81EFE7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61" y="977426"/>
            <a:ext cx="3402816" cy="2529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563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sample run N11014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045042" y="1967680"/>
            <a:ext cx="968929" cy="1187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727972" y="1606989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720meV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11856" y="1606989"/>
            <a:ext cx="49164" cy="3041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266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785,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1.16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</a:t>
            </a:r>
          </a:p>
        </p:txBody>
      </p:sp>
      <p:pic>
        <p:nvPicPr>
          <p:cNvPr id="13" name="Picture 12" descr="A graph of energy transfer&#10;&#10;Description automatically generated">
            <a:extLst>
              <a:ext uri="{FF2B5EF4-FFF2-40B4-BE49-F238E27FC236}">
                <a16:creationId xmlns:a16="http://schemas.microsoft.com/office/drawing/2014/main" id="{6B217893-72BD-50AD-AF05-030A0382C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03" y="3560453"/>
            <a:ext cx="2749130" cy="2043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020E8F-DA06-EC47-BF31-D48355330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461" y="6008974"/>
            <a:ext cx="2857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E3A5A-55AC-795A-E9A3-6D4968B7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93" y="1840712"/>
            <a:ext cx="3204275" cy="279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200meV. Histogram mode, poor energy accuracy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>
            <a:cxnSpLocks/>
          </p:cNvCxnSpPr>
          <p:nvPr/>
        </p:nvCxnSpPr>
        <p:spPr>
          <a:xfrm>
            <a:off x="8882104" y="3299869"/>
            <a:ext cx="907848" cy="79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C3F54-BB06-FA55-56F3-5F30ADD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20" y="1405155"/>
            <a:ext cx="4068185" cy="395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ECE93-5290-3D71-B98A-41643571F682}"/>
              </a:ext>
            </a:extLst>
          </p:cNvPr>
          <p:cNvSpPr txBox="1"/>
          <p:nvPr/>
        </p:nvSpPr>
        <p:spPr>
          <a:xfrm>
            <a:off x="1056111" y="61468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196,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-0.13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A88B78-C231-3280-5147-73E0D9524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969" y="5900507"/>
            <a:ext cx="2838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58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Office Theme</vt:lpstr>
      <vt:lpstr>Detector’s vanadium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14</cp:revision>
  <dcterms:created xsi:type="dcterms:W3CDTF">2024-09-11T13:28:27Z</dcterms:created>
  <dcterms:modified xsi:type="dcterms:W3CDTF">2024-09-18T11:27:18Z</dcterms:modified>
</cp:coreProperties>
</file>